
<file path=[Content_Types].xml><?xml version="1.0" encoding="utf-8"?>
<Types xmlns="http://schemas.openxmlformats.org/package/2006/content-types">
  <Override PartName="/ppt/slideLayouts/slideLayout307.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332.xml" ContentType="application/vnd.openxmlformats-officedocument.presentationml.slideLayout+xml"/>
  <Override PartName="/ppt/slideLayouts/slideLayout477.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171.xml" ContentType="application/vnd.openxmlformats-officedocument.presentationml.slideLayout+xml"/>
  <Override PartName="/ppt/slideLayouts/slideLayout408.xml" ContentType="application/vnd.openxmlformats-officedocument.presentationml.slideLayout+xml"/>
  <Default Extension="xml" ContentType="application/xml"/>
  <Override PartName="/ppt/slideLayouts/slideLayout24.xml" ContentType="application/vnd.openxmlformats-officedocument.presentationml.slideLayout+xml"/>
  <Override PartName="/ppt/slideLayouts/slideLayout247.xml" ContentType="application/vnd.openxmlformats-officedocument.presentationml.slideLayout+xml"/>
  <Override PartName="/ppt/slideLayouts/slideLayout578.xml" ContentType="application/vnd.openxmlformats-officedocument.presentationml.slideLayout+xml"/>
  <Override PartName="/ppt/slideLayouts/slideLayout102.xml" ContentType="application/vnd.openxmlformats-officedocument.presentationml.slideLayout+xml"/>
  <Override PartName="/ppt/slideLayouts/slideLayout433.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Layouts/slideLayout411.xml" ContentType="application/vnd.openxmlformats-officedocument.presentationml.slideLayout+xml"/>
  <Override PartName="/ppt/slideLayouts/slideLayout509.xml" ContentType="application/vnd.openxmlformats-officedocument.presentationml.slideLayout+xml"/>
  <Override PartName="/ppt/slideLayouts/slideLayout556.xml" ContentType="application/vnd.openxmlformats-officedocument.presentationml.slideLayout+xml"/>
  <Override PartName="/ppt/slideLayouts/slideLayout203.xml" ContentType="application/vnd.openxmlformats-officedocument.presentationml.slideLayout+xml"/>
  <Override PartName="/ppt/slideLayouts/slideLayout250.xml" ContentType="application/vnd.openxmlformats-officedocument.presentationml.slideLayout+xml"/>
  <Override PartName="/ppt/slideLayouts/slideLayout348.xml" ContentType="application/vnd.openxmlformats-officedocument.presentationml.slideLayout+xml"/>
  <Override PartName="/ppt/theme/theme32.xml" ContentType="application/vnd.openxmlformats-officedocument.theme+xml"/>
  <Override PartName="/ppt/slideLayouts/slideLayout395.xml" ContentType="application/vnd.openxmlformats-officedocument.presentationml.slideLayout+xml"/>
  <Override PartName="/ppt/charts/chart3.xml" ContentType="application/vnd.openxmlformats-officedocument.drawingml.chart+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Layouts/slideLayout326.xml" ContentType="application/vnd.openxmlformats-officedocument.presentationml.slideLayout+xml"/>
  <Override PartName="/ppt/slideLayouts/slideLayout373.xml" ContentType="application/vnd.openxmlformats-officedocument.presentationml.slideLayout+xml"/>
  <Override PartName="/ppt/slideLayouts/slideLayout534.xml" ContentType="application/vnd.openxmlformats-officedocument.presentationml.slideLayout+xml"/>
  <Override PartName="/ppt/slideLayouts/slideLayout581.xml" ContentType="application/vnd.openxmlformats-officedocument.presentationml.slideLayout+xml"/>
  <Override PartName="/ppt/slides/slide19.xml" ContentType="application/vnd.openxmlformats-officedocument.presentationml.slide+xml"/>
  <Default Extension="png" ContentType="image/png"/>
  <Override PartName="/ppt/slideLayouts/slideLayout118.xml" ContentType="application/vnd.openxmlformats-officedocument.presentationml.slideLayout+xml"/>
  <Override PartName="/ppt/slideLayouts/slideLayout165.xml" ContentType="application/vnd.openxmlformats-officedocument.presentationml.slideLayout+xml"/>
  <Override PartName="/ppt/slideLayouts/slideLayout512.xml" ContentType="application/vnd.openxmlformats-officedocument.presentationml.slideLayout+xml"/>
  <Override PartName="/ppt/drawings/drawing3.xml" ContentType="application/vnd.openxmlformats-officedocument.drawingml.chartshapes+xml"/>
  <Override PartName="/ppt/slideMasters/slideMaster49.xml" ContentType="application/vnd.openxmlformats-officedocument.presentationml.slideMaster+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304.xml" ContentType="application/vnd.openxmlformats-officedocument.presentationml.slideLayout+xml"/>
  <Override PartName="/ppt/slideLayouts/slideLayout351.xml" ContentType="application/vnd.openxmlformats-officedocument.presentationml.slideLayout+xml"/>
  <Override PartName="/ppt/slideLayouts/slideLayout449.xml" ContentType="application/vnd.openxmlformats-officedocument.presentationml.slideLayout+xml"/>
  <Override PartName="/ppt/slideLayouts/slideLayout496.xml" ContentType="application/vnd.openxmlformats-officedocument.presentationml.slideLayout+xml"/>
  <Override PartName="/ppt/slideMasters/slideMaster27.xml" ContentType="application/vnd.openxmlformats-officedocument.presentationml.slideMaster+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Layouts/slideLayout288.xml" ContentType="application/vnd.openxmlformats-officedocument.presentationml.slideLayout+xml"/>
  <Override PartName="/ppt/slideLayouts/slideLayout427.xml" ContentType="application/vnd.openxmlformats-officedocument.presentationml.slideLayout+xml"/>
  <Override PartName="/ppt/slideLayouts/slideLayout474.xml" ContentType="application/vnd.openxmlformats-officedocument.presentationml.slideLayout+xml"/>
  <Default Extension="emf" ContentType="image/x-emf"/>
  <Override PartName="/ppt/slides/slide22.xml" ContentType="application/vnd.openxmlformats-officedocument.presentationml.slide+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ppt/theme/theme48.xml" ContentType="application/vnd.openxmlformats-officedocument.theme+xml"/>
  <Override PartName="/ppt/slideLayouts/slideLayout597.xml" ContentType="application/vnd.openxmlformats-officedocument.presentationml.slideLayout+xml"/>
  <Override PartName="/ppt/slideLayouts/slideLayout613.xml" ContentType="application/vnd.openxmlformats-officedocument.presentationml.slideLayout+xml"/>
  <Override PartName="/ppt/slideMasters/slideMaster52.xml" ContentType="application/vnd.openxmlformats-officedocument.presentationml.slideMaster+xml"/>
  <Override PartName="/ppt/slideLayouts/slideLayout21.xml" ContentType="application/vnd.openxmlformats-officedocument.presentationml.slideLayout+xml"/>
  <Override PartName="/ppt/slideLayouts/slideLayout121.xml" ContentType="application/vnd.openxmlformats-officedocument.presentationml.slideLayout+xml"/>
  <Override PartName="/ppt/theme/theme26.xml" ContentType="application/vnd.openxmlformats-officedocument.theme+xml"/>
  <Override PartName="/ppt/slideLayouts/slideLayout389.xml" ContentType="application/vnd.openxmlformats-officedocument.presentationml.slideLayout+xml"/>
  <Override PartName="/ppt/slideLayouts/slideLayout405.xml" ContentType="application/vnd.openxmlformats-officedocument.presentationml.slideLayout+xml"/>
  <Override PartName="/ppt/slideLayouts/slideLayout452.xml" ContentType="application/vnd.openxmlformats-officedocument.presentationml.slideLayout+xml"/>
  <Override PartName="/ppt/slideMasters/slideMaster30.xml" ContentType="application/vnd.openxmlformats-officedocument.presentationml.slideMaster+xml"/>
  <Override PartName="/ppt/slideLayouts/slideLayout244.xml" ContentType="application/vnd.openxmlformats-officedocument.presentationml.slideLayout+xml"/>
  <Override PartName="/ppt/slideLayouts/slideLayout291.xml" ContentType="application/vnd.openxmlformats-officedocument.presentationml.slideLayout+xml"/>
  <Override PartName="/ppt/slideLayouts/slideLayout430.xml" ContentType="application/vnd.openxmlformats-officedocument.presentationml.slideLayout+xml"/>
  <Override PartName="/ppt/slideLayouts/slideLayout528.xml" ContentType="application/vnd.openxmlformats-officedocument.presentationml.slideLayout+xml"/>
  <Override PartName="/ppt/slideLayouts/slideLayout575.xml" ContentType="application/vnd.openxmlformats-officedocument.presentationml.slideLayout+xml"/>
  <Override PartName="/ppt/slideLayouts/slideLayout222.xml" ContentType="application/vnd.openxmlformats-officedocument.presentationml.slideLayout+xml"/>
  <Override PartName="/ppt/slideLayouts/slideLayout367.xml" ContentType="application/vnd.openxmlformats-officedocument.presentationml.slideLayout+xml"/>
  <Override PartName="/ppt/slideLayouts/slideLayout506.xml" ContentType="application/vnd.openxmlformats-officedocument.presentationml.slideLayout+xml"/>
  <Override PartName="/ppt/slideLayouts/slideLayout553.xml" ContentType="application/vnd.openxmlformats-officedocument.presentationml.slideLayout+xml"/>
  <Override PartName="/ppt/theme/theme51.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159.xml" ContentType="application/vnd.openxmlformats-officedocument.presentationml.slideLayout+xml"/>
  <Override PartName="/ppt/slideLayouts/slideLayout345.xml" ContentType="application/vnd.openxmlformats-officedocument.presentationml.slideLayout+xml"/>
  <Override PartName="/ppt/slideLayouts/slideLayout392.xml" ContentType="application/vnd.openxmlformats-officedocument.presentationml.slideLayout+xml"/>
  <Override PartName="/ppt/notesSlides/notesSlide4.xml" ContentType="application/vnd.openxmlformats-officedocument.presentationml.notesSlide+xml"/>
  <Override PartName="/ppt/slideLayouts/slideLayout137.xml" ContentType="application/vnd.openxmlformats-officedocument.presentationml.slideLayout+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slideLayouts/slideLayout531.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323.xml" ContentType="application/vnd.openxmlformats-officedocument.presentationml.slideLayout+xml"/>
  <Override PartName="/ppt/slideLayouts/slideLayout370.xml" ContentType="application/vnd.openxmlformats-officedocument.presentationml.slideLayout+xml"/>
  <Override PartName="/ppt/slideLayouts/slideLayout468.xml" ContentType="application/vnd.openxmlformats-officedocument.presentationml.slideLayout+xml"/>
  <Override PartName="/ppt/slideLayouts/slideLayout607.xml" ContentType="application/vnd.openxmlformats-officedocument.presentationml.slideLayout+xml"/>
  <Override PartName="/ppt/slideMasters/slideMaster46.xml" ContentType="application/vnd.openxmlformats-officedocument.presentationml.slideMaster+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301.xml" ContentType="application/vnd.openxmlformats-officedocument.presentationml.slideLayout+xml"/>
  <Override PartName="/ppt/slideLayouts/slideLayout446.xml" ContentType="application/vnd.openxmlformats-officedocument.presentationml.slideLayout+xml"/>
  <Override PartName="/ppt/slideLayouts/slideLayout493.xml" ContentType="application/vnd.openxmlformats-officedocument.presentationml.slideLayout+xml"/>
  <Override PartName="/ppt/slideLayouts/slideLayout140.xml" ContentType="application/vnd.openxmlformats-officedocument.presentationml.slideLayout+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slideLayouts/slideLayout569.xml" ContentType="application/vnd.openxmlformats-officedocument.presentationml.slideLayout+xml"/>
  <Override PartName="/ppt/charts/chart15.xml" ContentType="application/vnd.openxmlformats-officedocument.drawingml.chart+xml"/>
  <Override PartName="/ppt/slideMasters/slideMaster24.xml" ContentType="application/vnd.openxmlformats-officedocument.presentationml.slideMaster+xml"/>
  <Override PartName="/ppt/slideLayouts/slideLayout40.xml" ContentType="application/vnd.openxmlformats-officedocument.presentationml.slideLayout+xml"/>
  <Override PartName="/ppt/slideLayouts/slideLayout424.xml" ContentType="application/vnd.openxmlformats-officedocument.presentationml.slideLayout+xml"/>
  <Override PartName="/ppt/slideLayouts/slideLayout471.xml" ContentType="application/vnd.openxmlformats-officedocument.presentationml.slideLayout+xml"/>
  <Override PartName="/ppt/theme/theme45.xml" ContentType="application/vnd.openxmlformats-officedocument.theme+xml"/>
  <Override PartName="/ppt/slideLayouts/slideLayout610.xml" ContentType="application/vnd.openxmlformats-officedocument.presentationml.slideLayout+xml"/>
  <Override PartName="/ppt/slideLayouts/slideLayout216.xml" ContentType="application/vnd.openxmlformats-officedocument.presentationml.slideLayout+xml"/>
  <Override PartName="/ppt/slideLayouts/slideLayout263.xml" ContentType="application/vnd.openxmlformats-officedocument.presentationml.slideLayout+xml"/>
  <Override PartName="/ppt/theme/theme23.xml" ContentType="application/vnd.openxmlformats-officedocument.theme+xml"/>
  <Override PartName="/ppt/slideLayouts/slideLayout402.xml" ContentType="application/vnd.openxmlformats-officedocument.presentationml.slideLayout+xml"/>
  <Override PartName="/ppt/slideLayouts/slideLayout547.xml" ContentType="application/vnd.openxmlformats-officedocument.presentationml.slideLayout+xml"/>
  <Override PartName="/ppt/slideLayouts/slideLayout594.xml" ContentType="application/vnd.openxmlformats-officedocument.presentationml.slideLayout+xml"/>
  <Override PartName="/ppt/slideLayouts/slideLayout241.xml" ContentType="application/vnd.openxmlformats-officedocument.presentationml.slideLayout+xml"/>
  <Override PartName="/ppt/slideLayouts/slideLayout339.xml" ContentType="application/vnd.openxmlformats-officedocument.presentationml.slideLayout+xml"/>
  <Override PartName="/ppt/slideLayouts/slideLayout386.xml" ContentType="application/vnd.openxmlformats-officedocument.presentationml.slideLayout+xml"/>
  <Override PartName="/ppt/slideLayouts/slideLayout525.xml" ContentType="application/vnd.openxmlformats-officedocument.presentationml.slideLayout+xml"/>
  <Override PartName="/ppt/slideLayouts/slideLayout572.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317.xml" ContentType="application/vnd.openxmlformats-officedocument.presentationml.slideLayout+xml"/>
  <Override PartName="/ppt/slideLayouts/slideLayout364.xml" ContentType="application/vnd.openxmlformats-officedocument.presentationml.slideLayout+xml"/>
  <Override PartName="/ppt/slideMasters/slideMaster2.xml" ContentType="application/vnd.openxmlformats-officedocument.presentationml.slideMaster+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487.xml" ContentType="application/vnd.openxmlformats-officedocument.presentationml.slideLayout+xml"/>
  <Override PartName="/ppt/slideLayouts/slideLayout503.xml" ContentType="application/vnd.openxmlformats-officedocument.presentationml.slideLayout+xml"/>
  <Override PartName="/ppt/slideLayouts/slideLayout550.xml" ContentType="application/vnd.openxmlformats-officedocument.presentationml.slideLayout+xml"/>
  <Override PartName="/ppt/notesSlides/notesSlide1.xml" ContentType="application/vnd.openxmlformats-officedocument.presentationml.notesSlide+xml"/>
  <Override PartName="/ppt/slideLayouts/slideLayout56.xml" ContentType="application/vnd.openxmlformats-officedocument.presentationml.slideLayout+xml"/>
  <Override PartName="/ppt/slideLayouts/slideLayout279.xml" ContentType="application/vnd.openxmlformats-officedocument.presentationml.slideLayout+xml"/>
  <Override PartName="/ppt/slideLayouts/slideLayout342.xml" ContentType="application/vnd.openxmlformats-officedocument.presentationml.slideLayout+xml"/>
  <Override PartName="/ppt/slideMasters/slideMaster18.xml" ContentType="application/vnd.openxmlformats-officedocument.presentationml.slideMaster+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320.xml" ContentType="application/vnd.openxmlformats-officedocument.presentationml.slideLayout+xml"/>
  <Override PartName="/ppt/slideLayouts/slideLayout418.xml" ContentType="application/vnd.openxmlformats-officedocument.presentationml.slideLayout+xml"/>
  <Override PartName="/ppt/slideLayouts/slideLayout465.xml" ContentType="application/vnd.openxmlformats-officedocument.presentationml.slideLayout+xml"/>
  <Override PartName="/ppt/theme/theme39.xml" ContentType="application/vnd.openxmlformats-officedocument.theme+xml"/>
  <Override PartName="/ppt/slides/slide13.xml" ContentType="application/vnd.openxmlformats-officedocument.presentationml.slide+xml"/>
  <Override PartName="/ppt/slideLayouts/slideLayout112.xml" ContentType="application/vnd.openxmlformats-officedocument.presentationml.slideLayout+xml"/>
  <Override PartName="/ppt/slideLayouts/slideLayout257.xml" ContentType="application/vnd.openxmlformats-officedocument.presentationml.slideLayout+xml"/>
  <Override PartName="/ppt/slideLayouts/slideLayout588.xml" ContentType="application/vnd.openxmlformats-officedocument.presentationml.slideLayout+xml"/>
  <Override PartName="/ppt/slideLayouts/slideLayout604.xml" ContentType="application/vnd.openxmlformats-officedocument.presentationml.slideLayout+xml"/>
  <Override PartName="/ppt/slideMasters/slideMaster43.xml" ContentType="application/vnd.openxmlformats-officedocument.presentationml.slideMaster+xml"/>
  <Override PartName="/ppt/slideLayouts/slideLayout12.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Layouts/slideLayout443.xml" ContentType="application/vnd.openxmlformats-officedocument.presentationml.slideLayout+xml"/>
  <Override PartName="/ppt/slideLayouts/slideLayout490.xml" ContentType="application/vnd.openxmlformats-officedocument.presentationml.slideLayout+xml"/>
  <Override PartName="/ppt/charts/chart12.xml" ContentType="application/vnd.openxmlformats-officedocument.drawingml.chart+xml"/>
  <Override PartName="/ppt/slideMasters/slideMaster21.xml" ContentType="application/vnd.openxmlformats-officedocument.presentationml.slideMaster+xml"/>
  <Override PartName="/ppt/slideLayouts/slideLayout282.xml" ContentType="application/vnd.openxmlformats-officedocument.presentationml.slideLayout+xml"/>
  <Override PartName="/ppt/slideLayouts/slideLayout421.xml" ContentType="application/vnd.openxmlformats-officedocument.presentationml.slideLayout+xml"/>
  <Override PartName="/ppt/theme/theme42.xml" ContentType="application/vnd.openxmlformats-officedocument.theme+xml"/>
  <Override PartName="/ppt/slideLayouts/slideLayout519.xml" ContentType="application/vnd.openxmlformats-officedocument.presentationml.slideLayout+xml"/>
  <Override PartName="/ppt/slideLayouts/slideLayout566.xml" ContentType="application/vnd.openxmlformats-officedocument.presentationml.slideLayout+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slideLayouts/slideLayout358.xml" ContentType="application/vnd.openxmlformats-officedocument.presentationml.slideLayout+xml"/>
  <Override PartName="/ppt/slideLayouts/slideLayout544.xml" ContentType="application/vnd.openxmlformats-officedocument.presentationml.slideLayout+xml"/>
  <Override PartName="/ppt/slideLayouts/slideLayout591.xml" ContentType="application/vnd.openxmlformats-officedocument.presentationml.slideLayout+xml"/>
  <Override PartName="/ppt/slideLayouts/slideLayout97.xml" ContentType="application/vnd.openxmlformats-officedocument.presentationml.slideLayout+xml"/>
  <Override PartName="/ppt/slideLayouts/slideLayout197.xml" ContentType="application/vnd.openxmlformats-officedocument.presentationml.slideLayout+xml"/>
  <Override PartName="/ppt/theme/theme20.xml" ContentType="application/vnd.openxmlformats-officedocument.theme+xml"/>
  <Override PartName="/ppt/slideLayouts/slideLayout336.xml" ContentType="application/vnd.openxmlformats-officedocument.presentationml.slideLayout+xml"/>
  <Override PartName="/ppt/slideLayouts/slideLayout383.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Layouts/slideLayout459.xml" ContentType="application/vnd.openxmlformats-officedocument.presentationml.slideLayout+xml"/>
  <Override PartName="/ppt/slideLayouts/slideLayout522.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slideLayouts/slideLayout75.xml" ContentType="application/vnd.openxmlformats-officedocument.presentationml.slideLayout+xml"/>
  <Override PartName="/ppt/slideLayouts/slideLayout298.xml" ContentType="application/vnd.openxmlformats-officedocument.presentationml.slideLayout+xml"/>
  <Override PartName="/ppt/slideLayouts/slideLayout314.xml" ContentType="application/vnd.openxmlformats-officedocument.presentationml.slideLayout+xml"/>
  <Override PartName="/ppt/slideLayouts/slideLayout361.xml" ContentType="application/vnd.openxmlformats-officedocument.presentationml.slideLayout+xml"/>
  <Override PartName="/ppt/slideLayouts/slideLayout500.xml" ContentType="application/vnd.openxmlformats-officedocument.presentationml.slideLayout+xml"/>
  <Override PartName="/ppt/slideMasters/slideMaster37.xml" ContentType="application/vnd.openxmlformats-officedocument.presentationml.slideMaster+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53.xml" ContentType="application/vnd.openxmlformats-officedocument.presentationml.slideLayout+xml"/>
  <Override PartName="/ppt/slideLayouts/slideLayout437.xml" ContentType="application/vnd.openxmlformats-officedocument.presentationml.slideLayout+xml"/>
  <Override PartName="/ppt/slideLayouts/slideLayout484.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slideLayouts/slideLayout415.xml" ContentType="application/vnd.openxmlformats-officedocument.presentationml.slideLayout+xml"/>
  <Override PartName="/ppt/slideLayouts/slideLayout462.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Layouts/slideLayout31.xml" ContentType="application/vnd.openxmlformats-officedocument.presentationml.slideLayout+xml"/>
  <Override PartName="/ppt/slideLayouts/slideLayout207.xml" ContentType="application/vnd.openxmlformats-officedocument.presentationml.slideLayout+xml"/>
  <Override PartName="/ppt/slideLayouts/slideLayout254.xml" ContentType="application/vnd.openxmlformats-officedocument.presentationml.slideLayout+xml"/>
  <Override PartName="/ppt/slideLayouts/slideLayout399.xml" ContentType="application/vnd.openxmlformats-officedocument.presentationml.slideLayout+xml"/>
  <Override PartName="/ppt/theme/theme36.xml" ContentType="application/vnd.openxmlformats-officedocument.theme+xml"/>
  <Override PartName="/ppt/slideLayouts/slideLayout601.xml" ContentType="application/vnd.openxmlformats-officedocument.presentationml.slideLayout+xml"/>
  <Override PartName="/ppt/slideMasters/slideMaster40.xml" ContentType="application/vnd.openxmlformats-officedocument.presentationml.slideMaster+xml"/>
  <Override PartName="/ppt/theme/theme14.xml" ContentType="application/vnd.openxmlformats-officedocument.theme+xml"/>
  <Override PartName="/ppt/slideLayouts/slideLayout440.xml" ContentType="application/vnd.openxmlformats-officedocument.presentationml.slideLayout+xml"/>
  <Override PartName="/ppt/slideLayouts/slideLayout538.xml" ContentType="application/vnd.openxmlformats-officedocument.presentationml.slideLayout+xml"/>
  <Override PartName="/ppt/slideLayouts/slideLayout585.xml" ContentType="application/vnd.openxmlformats-officedocument.presentationml.slideLayout+xml"/>
  <Override PartName="/ppt/charts/chart7.xml" ContentType="application/vnd.openxmlformats-officedocument.drawingml.chart+xml"/>
  <Override PartName="/ppt/slideLayouts/slideLayout232.xml" ContentType="application/vnd.openxmlformats-officedocument.presentationml.slideLayout+xml"/>
  <Override PartName="/ppt/slideLayouts/slideLayout377.xml" ContentType="application/vnd.openxmlformats-officedocument.presentationml.slideLayout+xml"/>
  <Override PartName="/ppt/slideLayouts/slideLayout516.xml" ContentType="application/vnd.openxmlformats-officedocument.presentationml.slideLayout+xml"/>
  <Override PartName="/ppt/slideLayouts/slideLayout563.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308.xml" ContentType="application/vnd.openxmlformats-officedocument.presentationml.slideLayout+xml"/>
  <Override PartName="/ppt/slideLayouts/slideLayout355.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slideLayouts/slideLayout478.xml" ContentType="application/vnd.openxmlformats-officedocument.presentationml.slideLayout+xml"/>
  <Override PartName="/ppt/slideLayouts/slideLayout541.xml" ContentType="application/vnd.openxmlformats-officedocument.presentationml.slideLayout+xml"/>
  <Override PartName="/ppt/slides/slide26.xml" ContentType="application/vnd.openxmlformats-officedocument.presentationml.slide+xml"/>
  <Override PartName="/ppt/slideLayouts/slideLayout47.xml" ContentType="application/vnd.openxmlformats-officedocument.presentationml.slideLayout+xml"/>
  <Override PartName="/ppt/slideLayouts/slideLayout94.xml" ContentType="application/vnd.openxmlformats-officedocument.presentationml.slideLayout+xml"/>
  <Override PartName="/ppt/slideLayouts/slideLayout333.xml" ContentType="application/vnd.openxmlformats-officedocument.presentationml.slideLayout+xml"/>
  <Override PartName="/ppt/slideLayouts/slideLayout380.xml" ContentType="application/vnd.openxmlformats-officedocument.presentationml.slideLayout+xml"/>
  <Override PartName="/ppt/slideLayouts/slideLayout61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25.xml" ContentType="application/vnd.openxmlformats-officedocument.presentationml.slideLayout+xml"/>
  <Override PartName="/ppt/slideLayouts/slideLayout172.xml" ContentType="application/vnd.openxmlformats-officedocument.presentationml.slideLayout+xml"/>
  <Override PartName="/ppt/slideLayouts/slideLayout311.xml" ContentType="application/vnd.openxmlformats-officedocument.presentationml.slideLayout+xml"/>
  <Override PartName="/ppt/slideLayouts/slideLayout409.xml" ContentType="application/vnd.openxmlformats-officedocument.presentationml.slideLayout+xml"/>
  <Override PartName="/ppt/slideLayouts/slideLayout456.xml" ContentType="application/vnd.openxmlformats-officedocument.presentationml.slideLayout+xml"/>
  <Override PartName="/ppt/slideMasters/slideMaster34.xml" ContentType="application/vnd.openxmlformats-officedocument.presentationml.slideMaster+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Layouts/slideLayout248.xml" ContentType="application/vnd.openxmlformats-officedocument.presentationml.slideLayout+xml"/>
  <Override PartName="/ppt/slideLayouts/slideLayout295.xml" ContentType="application/vnd.openxmlformats-officedocument.presentationml.slideLayout+xml"/>
  <Override PartName="/ppt/slideLayouts/slideLayout434.xml" ContentType="application/vnd.openxmlformats-officedocument.presentationml.slideLayout+xml"/>
  <Override PartName="/ppt/slideLayouts/slideLayout481.xml" ContentType="application/vnd.openxmlformats-officedocument.presentationml.slideLayout+xml"/>
  <Override PartName="/ppt/slideLayouts/slideLayout579.xml" ContentType="application/vnd.openxmlformats-officedocument.presentationml.slideLayout+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73.xml" ContentType="application/vnd.openxmlformats-officedocument.presentationml.slideLayout+xml"/>
  <Override PartName="/ppt/slideLayouts/slideLayout557.xml" ContentType="application/vnd.openxmlformats-officedocument.presentationml.slideLayout+xml"/>
  <Override PartName="/ppt/theme/theme55.xml" ContentType="application/vnd.openxmlformats-officedocument.them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349.xml" ContentType="application/vnd.openxmlformats-officedocument.presentationml.slideLayout+xml"/>
  <Override PartName="/ppt/slideLayouts/slideLayout396.xml" ContentType="application/vnd.openxmlformats-officedocument.presentationml.slideLayout+xml"/>
  <Override PartName="/ppt/theme/theme33.xml" ContentType="application/vnd.openxmlformats-officedocument.theme+xml"/>
  <Override PartName="/ppt/slideLayouts/slideLayout412.xml" ContentType="application/vnd.openxmlformats-officedocument.presentationml.slideLayout+xml"/>
  <Override PartName="/ppt/slideLayouts/slideLayout188.xml" ContentType="application/vnd.openxmlformats-officedocument.presentationml.slideLayout+xml"/>
  <Override PartName="/ppt/slideLayouts/slideLayout204.xml" ContentType="application/vnd.openxmlformats-officedocument.presentationml.slideLayout+xml"/>
  <Override PartName="/ppt/slideLayouts/slideLayout251.xml" ContentType="application/vnd.openxmlformats-officedocument.presentationml.slideLayout+xml"/>
  <Override PartName="/ppt/slideLayouts/slideLayout535.xml" ContentType="application/vnd.openxmlformats-officedocument.presentationml.slideLayout+xml"/>
  <Override PartName="/ppt/slideLayouts/slideLayout582.xml" ContentType="application/vnd.openxmlformats-officedocument.presentationml.slideLayout+xml"/>
  <Override PartName="/ppt/charts/chart4.xml" ContentType="application/vnd.openxmlformats-officedocument.drawingml.chart+xml"/>
  <Override PartName="/ppt/slideLayouts/slideLayout88.xml" ContentType="application/vnd.openxmlformats-officedocument.presentationml.slideLayout+xml"/>
  <Override PartName="/ppt/theme/theme11.xml" ContentType="application/vnd.openxmlformats-officedocument.theme+xml"/>
  <Override PartName="/ppt/slideLayouts/slideLayout327.xml" ContentType="application/vnd.openxmlformats-officedocument.presentationml.slideLayout+xml"/>
  <Override PartName="/ppt/slideLayouts/slideLayout374.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Layouts/slideLayout497.xml" ContentType="application/vnd.openxmlformats-officedocument.presentationml.slideLayout+xml"/>
  <Override PartName="/ppt/slideLayouts/slideLayout513.xml" ContentType="application/vnd.openxmlformats-officedocument.presentationml.slideLayout+xml"/>
  <Override PartName="/ppt/slideLayouts/slideLayout560.xml" ContentType="application/vnd.openxmlformats-officedocument.presentationml.slideLayout+xml"/>
  <Override PartName="/ppt/drawings/drawing4.xml" ContentType="application/vnd.openxmlformats-officedocument.drawingml.chartshapes+xml"/>
  <Override PartName="/ppt/theme/theme3.xml" ContentType="application/vnd.openxmlformats-officedocument.theme+xml"/>
  <Override PartName="/ppt/slideLayouts/slideLayout289.xml" ContentType="application/vnd.openxmlformats-officedocument.presentationml.slideLayout+xml"/>
  <Override PartName="/ppt/slideLayouts/slideLayout305.xml" ContentType="application/vnd.openxmlformats-officedocument.presentationml.slideLayout+xml"/>
  <Override PartName="/ppt/slideLayouts/slideLayout352.xml" ContentType="application/vnd.openxmlformats-officedocument.presentationml.slideLayout+xml"/>
  <Override PartName="/ppt/slideMasters/slideMaster28.xml" ContentType="application/vnd.openxmlformats-officedocument.presentationml.slideMaster+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44.xml" ContentType="application/vnd.openxmlformats-officedocument.presentationml.slideLayout+xml"/>
  <Override PartName="/ppt/slideLayouts/slideLayout191.xml" ContentType="application/vnd.openxmlformats-officedocument.presentationml.slideLayout+xml"/>
  <Override PartName="/ppt/slideLayouts/slideLayout330.xml" ContentType="application/vnd.openxmlformats-officedocument.presentationml.slideLayout+xml"/>
  <Override PartName="/ppt/slideLayouts/slideLayout428.xml" ContentType="application/vnd.openxmlformats-officedocument.presentationml.slideLayout+xml"/>
  <Override PartName="/ppt/slideLayouts/slideLayout475.xml" ContentType="application/vnd.openxmlformats-officedocument.presentationml.slideLayout+xml"/>
  <Override PartName="/ppt/theme/theme49.xml" ContentType="application/vnd.openxmlformats-officedocument.theme+xml"/>
  <Override PartName="/ppt/slideLayouts/slideLayout614.xml" ContentType="application/vnd.openxmlformats-officedocument.presentationml.slideLayout+xml"/>
  <Default Extension="xls" ContentType="application/vnd.ms-excel"/>
  <Override PartName="/ppt/slideMasters/slideMaster53.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122.xml" ContentType="application/vnd.openxmlformats-officedocument.presentationml.slideLayout+xml"/>
  <Override PartName="/ppt/slideLayouts/slideLayout267.xml" ContentType="application/vnd.openxmlformats-officedocument.presentationml.slideLayout+xml"/>
  <Override PartName="/ppt/slideLayouts/slideLayout406.xml" ContentType="application/vnd.openxmlformats-officedocument.presentationml.slideLayout+xml"/>
  <Override PartName="/ppt/slideLayouts/slideLayout453.xml" ContentType="application/vnd.openxmlformats-officedocument.presentationml.slideLayout+xml"/>
  <Override PartName="/ppt/slideLayouts/slideLayout598.xml" ContentType="application/vnd.openxmlformats-officedocument.presentationml.slideLayout+xml"/>
  <Override PartName="/ppt/slideLayouts/slideLayout245.xml" ContentType="application/vnd.openxmlformats-officedocument.presentationml.slideLayout+xml"/>
  <Override PartName="/ppt/slideLayouts/slideLayout292.xml" ContentType="application/vnd.openxmlformats-officedocument.presentationml.slideLayout+xml"/>
  <Override PartName="/ppt/theme/theme27.xml" ContentType="application/vnd.openxmlformats-officedocument.theme+xml"/>
  <Override PartName="/ppt/slideLayouts/slideLayout529.xml" ContentType="application/vnd.openxmlformats-officedocument.presentationml.slideLayout+xml"/>
  <Override PartName="/ppt/slideLayouts/slideLayout576.xml" ContentType="application/vnd.openxmlformats-officedocument.presentationml.slideLayout+xml"/>
  <Override PartName="/ppt/slideMasters/slideMaster31.xml" ContentType="application/vnd.openxmlformats-officedocument.presentationml.slideMaster+xml"/>
  <Override PartName="/ppt/slideLayouts/slideLayout100.xml" ContentType="application/vnd.openxmlformats-officedocument.presentationml.slideLayout+xml"/>
  <Override PartName="/ppt/slideLayouts/slideLayout368.xml" ContentType="application/vnd.openxmlformats-officedocument.presentationml.slideLayout+xml"/>
  <Override PartName="/ppt/slideLayouts/slideLayout431.xml" ContentType="application/vnd.openxmlformats-officedocument.presentationml.slideLayout+xml"/>
  <Override PartName="/ppt/theme/theme52.xml" ContentType="application/vnd.openxmlformats-officedocument.theme+xml"/>
  <Override PartName="/ppt/slideMasters/slideMaster6.xml" ContentType="application/vnd.openxmlformats-officedocument.presentationml.slideMaster+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507.xml" ContentType="application/vnd.openxmlformats-officedocument.presentationml.slideLayout+xml"/>
  <Override PartName="/ppt/slideLayouts/slideLayout554.xml" ContentType="application/vnd.openxmlformats-officedocument.presentationml.slideLayout+xml"/>
  <Override PartName="/ppt/slideLayouts/slideLayout201.xml" ContentType="application/vnd.openxmlformats-officedocument.presentationml.slideLayout+xml"/>
  <Override PartName="/ppt/slideLayouts/slideLayout346.xml" ContentType="application/vnd.openxmlformats-officedocument.presentationml.slideLayout+xml"/>
  <Override PartName="/ppt/theme/theme30.xml" ContentType="application/vnd.openxmlformats-officedocument.theme+xml"/>
  <Override PartName="/ppt/slideLayouts/slideLayout393.xml" ContentType="application/vnd.openxmlformats-officedocument.presentationml.slideLayout+xml"/>
  <Override PartName="/ppt/slideLayouts/slideLayout532.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Layouts/slideLayout38.xml" ContentType="application/vnd.openxmlformats-officedocument.presentationml.slideLayout+xml"/>
  <Override PartName="/ppt/slideLayouts/slideLayout85.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Layouts/slideLayout324.xml" ContentType="application/vnd.openxmlformats-officedocument.presentationml.slideLayout+xml"/>
  <Override PartName="/ppt/slideLayouts/slideLayout371.xml" ContentType="application/vnd.openxmlformats-officedocument.presentationml.slideLayout+xml"/>
  <Override PartName="/ppt/slideLayouts/slideLayout469.xml" ContentType="application/vnd.openxmlformats-officedocument.presentationml.slideLayout+xml"/>
  <Override PartName="/ppt/slides/slide17.xml" ContentType="application/vnd.openxmlformats-officedocument.presentationml.slide+xml"/>
  <Override PartName="/ppt/slideLayouts/slideLayout116.xml" ContentType="application/vnd.openxmlformats-officedocument.presentationml.slideLayout+xml"/>
  <Override PartName="/ppt/slideLayouts/slideLayout163.xml" ContentType="application/vnd.openxmlformats-officedocument.presentationml.slideLayout+xml"/>
  <Override PartName="/ppt/slideLayouts/slideLayout510.xml" ContentType="application/vnd.openxmlformats-officedocument.presentationml.slideLayout+xml"/>
  <Override PartName="/ppt/slideLayouts/slideLayout608.xml" ContentType="application/vnd.openxmlformats-officedocument.presentationml.slideLayout+xml"/>
  <Override PartName="/ppt/drawings/drawing1.xml" ContentType="application/vnd.openxmlformats-officedocument.drawingml.chartshapes+xml"/>
  <Override PartName="/ppt/slideMasters/slideMaster47.xml" ContentType="application/vnd.openxmlformats-officedocument.presentationml.slideMaster+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302.xml" ContentType="application/vnd.openxmlformats-officedocument.presentationml.slideLayout+xml"/>
  <Override PartName="/ppt/slideLayouts/slideLayout447.xml" ContentType="application/vnd.openxmlformats-officedocument.presentationml.slideLayout+xml"/>
  <Override PartName="/ppt/slideLayouts/slideLayout494.xml" ContentType="application/vnd.openxmlformats-officedocument.presentationml.slideLayout+xml"/>
  <Override PartName="/ppt/slideMasters/slideMaster25.xml" ContentType="application/vnd.openxmlformats-officedocument.presentationml.slideMaster+xml"/>
  <Override PartName="/ppt/slideLayouts/slideLayout41.xml" ContentType="application/vnd.openxmlformats-officedocument.presentationml.slideLayout+xml"/>
  <Override PartName="/ppt/slideLayouts/slideLayout141.xml" ContentType="application/vnd.openxmlformats-officedocument.presentationml.slideLayout+xml"/>
  <Override PartName="/ppt/slideLayouts/slideLayout239.xml" ContentType="application/vnd.openxmlformats-officedocument.presentationml.slideLayout+xml"/>
  <Override PartName="/ppt/slideLayouts/slideLayout286.xml" ContentType="application/vnd.openxmlformats-officedocument.presentationml.slideLayout+xml"/>
  <Override PartName="/ppt/slideLayouts/slideLayout425.xml" ContentType="application/vnd.openxmlformats-officedocument.presentationml.slideLayout+xml"/>
  <Override PartName="/ppt/slideLayouts/slideLayout472.xml" ContentType="application/vnd.openxmlformats-officedocument.presentationml.slideLayout+xml"/>
  <Override PartName="/ppt/theme/theme46.xml" ContentType="application/vnd.openxmlformats-officedocument.theme+xml"/>
  <Override PartName="/ppt/slides/slide20.xml" ContentType="application/vnd.openxmlformats-officedocument.presentationml.slide+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slideLayouts/slideLayout548.xml" ContentType="application/vnd.openxmlformats-officedocument.presentationml.slideLayout+xml"/>
  <Override PartName="/ppt/slideLayouts/slideLayout595.xml" ContentType="application/vnd.openxmlformats-officedocument.presentationml.slideLayout+xml"/>
  <Override PartName="/ppt/slideLayouts/slideLayout611.xml" ContentType="application/vnd.openxmlformats-officedocument.presentationml.slideLayout+xml"/>
  <Override PartName="/ppt/slideMasters/slideMaster50.xml" ContentType="application/vnd.openxmlformats-officedocument.presentationml.slideMaster+xml"/>
  <Override PartName="/ppt/theme/theme24.xml" ContentType="application/vnd.openxmlformats-officedocument.theme+xml"/>
  <Override PartName="/ppt/slideLayouts/slideLayout387.xml" ContentType="application/vnd.openxmlformats-officedocument.presentationml.slideLayout+xml"/>
  <Override PartName="/ppt/slideLayouts/slideLayout403.xml" ContentType="application/vnd.openxmlformats-officedocument.presentationml.slideLayout+xml"/>
  <Override PartName="/ppt/slideLayouts/slideLayout450.xml" ContentType="application/vnd.openxmlformats-officedocument.presentationml.slideLayout+xml"/>
  <Override PartName="/ppt/slideLayouts/slideLayout179.xml" ContentType="application/vnd.openxmlformats-officedocument.presentationml.slideLayout+xml"/>
  <Override PartName="/ppt/slideLayouts/slideLayout242.xml" ContentType="application/vnd.openxmlformats-officedocument.presentationml.slideLayout+xml"/>
  <Override PartName="/ppt/slideLayouts/slideLayout526.xml" ContentType="application/vnd.openxmlformats-officedocument.presentationml.slideLayout+xml"/>
  <Override PartName="/ppt/slideLayouts/slideLayout573.xml" ContentType="application/vnd.openxmlformats-officedocument.presentationml.slideLayout+xml"/>
  <Override PartName="/ppt/slides/slide8.xml" ContentType="application/vnd.openxmlformats-officedocument.presentationml.slide+xml"/>
  <Override PartName="/ppt/slideLayouts/slideLayout79.xml" ContentType="application/vnd.openxmlformats-officedocument.presentationml.slideLayout+xml"/>
  <Override PartName="/ppt/slideLayouts/slideLayout220.xml" ContentType="application/vnd.openxmlformats-officedocument.presentationml.slideLayout+xml"/>
  <Override PartName="/ppt/slideLayouts/slideLayout318.xml" ContentType="application/vnd.openxmlformats-officedocument.presentationml.slideLayout+xml"/>
  <Override PartName="/ppt/slideLayouts/slideLayout365.xml" ContentType="application/vnd.openxmlformats-officedocument.presentationml.slideLayout+xml"/>
  <Override PartName="/ppt/slideLayouts/slideLayout504.xml" ContentType="application/vnd.openxmlformats-officedocument.presentationml.slideLayout+xml"/>
  <Override PartName="/ppt/slideLayouts/slideLayout551.xml" ContentType="application/vnd.openxmlformats-officedocument.presentationml.slideLayout+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Layouts/slideLayout343.xml" ContentType="application/vnd.openxmlformats-officedocument.presentationml.slideLayout+xml"/>
  <Override PartName="/ppt/slideLayouts/slideLayout390.xml" ContentType="application/vnd.openxmlformats-officedocument.presentationml.slideLayout+xml"/>
  <Override PartName="/ppt/slideLayouts/slideLayout488.xml" ContentType="application/vnd.openxmlformats-officedocument.presentationml.slideLayout+xml"/>
  <Override PartName="/ppt/notesSlides/notesSlide2.xml" ContentType="application/vnd.openxmlformats-officedocument.presentationml.notes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slideLayouts/slideLayout321.xml" ContentType="application/vnd.openxmlformats-officedocument.presentationml.slideLayout+xml"/>
  <Override PartName="/ppt/slideLayouts/slideLayout419.xml" ContentType="application/vnd.openxmlformats-officedocument.presentationml.slideLayout+xml"/>
  <Override PartName="/ppt/slideLayouts/slideLayout466.xml" ContentType="application/vnd.openxmlformats-officedocument.presentationml.slideLayout+xml"/>
  <Override PartName="/ppt/slideLayouts/slideLayout605.xml" ContentType="application/vnd.openxmlformats-officedocument.presentationml.slideLayout+xml"/>
  <Override PartName="/ppt/slideMasters/slideMaster44.xml" ContentType="application/vnd.openxmlformats-officedocument.presentationml.slideMaster+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slideLayouts/slideLayout444.xml" ContentType="application/vnd.openxmlformats-officedocument.presentationml.slideLayout+xml"/>
  <Override PartName="/ppt/slideLayouts/slideLayout491.xml" ContentType="application/vnd.openxmlformats-officedocument.presentationml.slideLayout+xml"/>
  <Override PartName="/ppt/slideLayouts/slideLayout589.xml" ContentType="application/vnd.openxmlformats-officedocument.presentationml.slideLayout+xml"/>
  <Override PartName="/ppt/charts/chart13.xml" ContentType="application/vnd.openxmlformats-officedocument.drawingml.chart+xml"/>
  <Override PartName="/ppt/tableStyles.xml" ContentType="application/vnd.openxmlformats-officedocument.presentationml.tableStyle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slideLayouts/slideLayout567.xml" ContentType="application/vnd.openxmlformats-officedocument.presentationml.slideLayout+xml"/>
  <Override PartName="/ppt/slideMasters/slideMaster22.xml" ContentType="application/vnd.openxmlformats-officedocument.presentationml.slideMaster+xml"/>
  <Override PartName="/ppt/slideLayouts/slideLayout359.xml" ContentType="application/vnd.openxmlformats-officedocument.presentationml.slideLayout+xml"/>
  <Override PartName="/ppt/slideLayouts/slideLayout422.xml" ContentType="application/vnd.openxmlformats-officedocument.presentationml.slideLayout+xml"/>
  <Override PartName="/ppt/theme/theme43.xml" ContentType="application/vnd.openxmlformats-officedocument.theme+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slideLayouts/slideLayout261.xml" ContentType="application/vnd.openxmlformats-officedocument.presentationml.slideLayout+xml"/>
  <Override PartName="/ppt/theme/theme21.xml" ContentType="application/vnd.openxmlformats-officedocument.theme+xml"/>
  <Override PartName="/ppt/slideLayouts/slideLayout400.xml" ContentType="application/vnd.openxmlformats-officedocument.presentationml.slideLayout+xml"/>
  <Override PartName="/ppt/slideLayouts/slideLayout545.xml" ContentType="application/vnd.openxmlformats-officedocument.presentationml.slideLayout+xml"/>
  <Override PartName="/ppt/slideLayouts/slideLayout592.xml" ContentType="application/vnd.openxmlformats-officedocument.presentationml.slideLayout+xml"/>
  <Override PartName="/ppt/slideLayouts/slideLayout98.xml" ContentType="application/vnd.openxmlformats-officedocument.presentationml.slideLayout+xml"/>
  <Override PartName="/ppt/slideLayouts/slideLayout337.xml" ContentType="application/vnd.openxmlformats-officedocument.presentationml.slideLayout+xml"/>
  <Override PartName="/ppt/slideLayouts/slideLayout384.xml" ContentType="application/vnd.openxmlformats-officedocument.presentationml.slideLayout+xml"/>
  <Override PartName="/ppt/slideLayouts/slideLayout523.xml" ContentType="application/vnd.openxmlformats-officedocument.presentationml.slideLayout+xml"/>
  <Override PartName="/ppt/slideLayouts/slideLayout570.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slideLayouts/slideLayout315.xml" ContentType="application/vnd.openxmlformats-officedocument.presentationml.slideLayout+xml"/>
  <Override PartName="/ppt/slideLayouts/slideLayout362.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299.xml" ContentType="application/vnd.openxmlformats-officedocument.presentationml.slideLayout+xml"/>
  <Override PartName="/ppt/slideLayouts/slideLayout438.xml" ContentType="application/vnd.openxmlformats-officedocument.presentationml.slideLayout+xml"/>
  <Override PartName="/ppt/slideLayouts/slideLayout485.xml" ContentType="application/vnd.openxmlformats-officedocument.presentationml.slideLayout+xml"/>
  <Override PartName="/ppt/slideLayouts/slideLayout501.xml" ContentType="application/vnd.openxmlformats-officedocument.presentationml.slideLayout+xml"/>
  <Override PartName="/ppt/slideMasters/slideMaster38.xml" ContentType="application/vnd.openxmlformats-officedocument.presentationml.slideMaster+xml"/>
  <Override PartName="/ppt/slideLayouts/slideLayout54.xml" ContentType="application/vnd.openxmlformats-officedocument.presentationml.slideLayout+xml"/>
  <Override PartName="/ppt/slideLayouts/slideLayout277.xml" ContentType="application/vnd.openxmlformats-officedocument.presentationml.slideLayout+xml"/>
  <Override PartName="/ppt/slideLayouts/slideLayout34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416.xml" ContentType="application/vnd.openxmlformats-officedocument.presentationml.slideLayout+xml"/>
  <Override PartName="/ppt/theme/theme37.xml" ContentType="application/vnd.openxmlformats-officedocument.theme+xml"/>
  <Override PartName="/ppt/slideLayouts/slideLayout463.xml" ContentType="application/vnd.openxmlformats-officedocument.presentationml.slideLayout+xml"/>
  <Override PartName="/ppt/slideLayouts/slideLayout60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10.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slideLayouts/slideLayout441.xml" ContentType="application/vnd.openxmlformats-officedocument.presentationml.slideLayout+xml"/>
  <Override PartName="/ppt/slideLayouts/slideLayout539.xml" ContentType="application/vnd.openxmlformats-officedocument.presentationml.slideLayout+xml"/>
  <Override PartName="/ppt/slideLayouts/slideLayout586.xml" ContentType="application/vnd.openxmlformats-officedocument.presentationml.slideLayout+xml"/>
  <Override PartName="/ppt/charts/chart8.xml" ContentType="application/vnd.openxmlformats-officedocument.drawingml.chart+xml"/>
  <Override PartName="/ppt/slideMasters/slideMaster41.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80.xml" ContentType="application/vnd.openxmlformats-officedocument.presentationml.slideLayout+xml"/>
  <Override PartName="/ppt/slideLayouts/slideLayout378.xml" ContentType="application/vnd.openxmlformats-officedocument.presentationml.slideLayout+xml"/>
  <Override PartName="/ppt/charts/chart10.xml" ContentType="application/vnd.openxmlformats-officedocument.drawingml.chart+xml"/>
  <Override PartName="/ppt/theme/theme40.xml" ContentType="application/vnd.openxmlformats-officedocument.theme+xml"/>
  <Override PartName="/ppt/slideLayouts/slideLayout517.xml" ContentType="application/vnd.openxmlformats-officedocument.presentationml.slideLayout+xml"/>
  <Override PartName="/ppt/slideLayouts/slideLayout564.xml" ContentType="application/vnd.openxmlformats-officedocument.presentationml.slideLayout+xml"/>
  <Override PartName="/ppt/theme/theme7.xml" ContentType="application/vnd.openxmlformats-officedocument.theme+xml"/>
  <Override PartName="/ppt/slideLayouts/slideLayout211.xml" ContentType="application/vnd.openxmlformats-officedocument.presentationml.slideLayout+xml"/>
  <Override PartName="/ppt/slideLayouts/slideLayout309.xml" ContentType="application/vnd.openxmlformats-officedocument.presentationml.slideLayout+xml"/>
  <Override PartName="/ppt/slideLayouts/slideLayout356.xml" ContentType="application/vnd.openxmlformats-officedocument.presentationml.slideLayout+xml"/>
  <Override PartName="/ppt/slideLayouts/slideLayout542.xml" ContentType="application/vnd.openxmlformats-officedocument.presentationml.slideLayout+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slideLayouts/slideLayout195.xml" ContentType="application/vnd.openxmlformats-officedocument.presentationml.slideLayout+xml"/>
  <Override PartName="/ppt/slideLayouts/slideLayout334.xml" ContentType="application/vnd.openxmlformats-officedocument.presentationml.slideLayout+xml"/>
  <Override PartName="/ppt/slideLayouts/slideLayout381.xml" ContentType="application/vnd.openxmlformats-officedocument.presentationml.slideLayout+xml"/>
  <Override PartName="/ppt/slideLayouts/slideLayout479.xml" ContentType="application/vnd.openxmlformats-officedocument.presentationml.slideLayout+xml"/>
  <Override PartName="/ppt/slideLayouts/slideLayout618.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Layouts/slideLayout457.xml" ContentType="application/vnd.openxmlformats-officedocument.presentationml.slideLayout+xml"/>
  <Override PartName="/ppt/slideLayouts/slideLayout520.xml" ContentType="application/vnd.openxmlformats-officedocument.presentationml.slideLayout+xml"/>
  <Override PartName="/ppt/slides/slide2.xml" ContentType="application/vnd.openxmlformats-officedocument.presentationml.slide+xml"/>
  <Override PartName="/ppt/slideLayouts/slideLayout26.xml" ContentType="application/vnd.openxmlformats-officedocument.presentationml.slideLayout+xml"/>
  <Default Extension="wmf" ContentType="image/x-wmf"/>
  <Override PartName="/ppt/slideLayouts/slideLayout73.xml" ContentType="application/vnd.openxmlformats-officedocument.presentationml.slideLayout+xml"/>
  <Override PartName="/ppt/slideLayouts/slideLayout249.xml" ContentType="application/vnd.openxmlformats-officedocument.presentationml.slideLayout+xml"/>
  <Override PartName="/ppt/slideLayouts/slideLayout296.xml" ContentType="application/vnd.openxmlformats-officedocument.presentationml.slideLayout+xml"/>
  <Override PartName="/ppt/slideLayouts/slideLayout312.xml" ContentType="application/vnd.openxmlformats-officedocument.presentationml.slideLayout+xml"/>
  <Override PartName="/ppt/slideMasters/slideMaster35.xml" ContentType="application/vnd.openxmlformats-officedocument.presentationml.slideMaster+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51.xml" ContentType="application/vnd.openxmlformats-officedocument.presentationml.slideLayout+xml"/>
  <Override PartName="/ppt/slideLayouts/slideLayout435.xml" ContentType="application/vnd.openxmlformats-officedocument.presentationml.slideLayout+xml"/>
  <Override PartName="/ppt/slideLayouts/slideLayout482.xml" ContentType="application/vnd.openxmlformats-officedocument.presentationml.slideLayout+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Layouts/slideLayout413.xml" ContentType="application/vnd.openxmlformats-officedocument.presentationml.slideLayout+xml"/>
  <Override PartName="/ppt/slideLayouts/slideLayout460.xml" ContentType="application/vnd.openxmlformats-officedocument.presentationml.slideLayout+xml"/>
  <Override PartName="/ppt/slideLayouts/slideLayout558.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52.xml" ContentType="application/vnd.openxmlformats-officedocument.presentationml.slideLayout+xml"/>
  <Override PartName="/ppt/slideLayouts/slideLayout397.xml" ContentType="application/vnd.openxmlformats-officedocument.presentationml.slideLayout+xml"/>
  <Override PartName="/ppt/theme/theme34.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536.xml" ContentType="application/vnd.openxmlformats-officedocument.presentationml.slideLayout+xml"/>
  <Override PartName="/ppt/slideLayouts/slideLayout583.xml" ContentType="application/vnd.openxmlformats-officedocument.presentationml.slideLayout+xml"/>
  <Override PartName="/ppt/charts/chart5.xml" ContentType="application/vnd.openxmlformats-officedocument.drawingml.chart+xml"/>
  <Override PartName="/ppt/slideLayouts/slideLayout230.xml" ContentType="application/vnd.openxmlformats-officedocument.presentationml.slideLayout+xml"/>
  <Override PartName="/ppt/slideLayouts/slideLayout328.xml" ContentType="application/vnd.openxmlformats-officedocument.presentationml.slideLayout+xml"/>
  <Override PartName="/ppt/slideLayouts/slideLayout375.xml" ContentType="application/vnd.openxmlformats-officedocument.presentationml.slideLayout+xml"/>
  <Override PartName="/ppt/slideLayouts/slideLayout514.xml" ContentType="application/vnd.openxmlformats-officedocument.presentationml.slideLayout+xml"/>
  <Override PartName="/ppt/slideLayouts/slideLayout561.xml" ContentType="application/vnd.openxmlformats-officedocument.presentationml.slideLayout+xml"/>
  <Override PartName="/ppt/drawings/drawing5.xml" ContentType="application/vnd.openxmlformats-officedocument.drawingml.chartshapes+xml"/>
  <Override PartName="/ppt/theme/theme4.xml" ContentType="application/vnd.openxmlformats-officedocument.theme+xml"/>
  <Override PartName="/ppt/slideLayouts/slideLayout67.xml" ContentType="application/vnd.openxmlformats-officedocument.presentationml.slideLayout+xml"/>
  <Override PartName="/ppt/slideLayouts/slideLayout167.xml" ContentType="application/vnd.openxmlformats-officedocument.presentationml.slideLayout+xml"/>
  <Override PartName="/ppt/slideLayouts/slideLayout306.xml" ContentType="application/vnd.openxmlformats-officedocument.presentationml.slideLayout+xml"/>
  <Override PartName="/ppt/slideLayouts/slideLayout353.xml" ContentType="application/vnd.openxmlformats-officedocument.presentationml.slideLayout+xml"/>
  <Override PartName="/ppt/slideLayouts/slideLayout498.xml" ContentType="application/vnd.openxmlformats-officedocument.presentationml.slideLayout+xml"/>
  <Override PartName="/ppt/slideMasters/slideMaster29.xml" ContentType="application/vnd.openxmlformats-officedocument.presentationml.slideMaster+xml"/>
  <Override PartName="/ppt/slideLayouts/slideLayout45.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Layouts/slideLayout429.xml" ContentType="application/vnd.openxmlformats-officedocument.presentationml.slideLayout+xml"/>
  <Override PartName="/ppt/slideLayouts/slideLayout476.xml" ContentType="application/vnd.openxmlformats-officedocument.presentationml.slideLayout+xml"/>
  <Override PartName="/ppt/slides/slide24.xml" ContentType="application/vnd.openxmlformats-officedocument.presentationml.slide+xml"/>
  <Override PartName="/ppt/slideLayouts/slideLayout92.xml" ContentType="application/vnd.openxmlformats-officedocument.presentationml.slideLayout+xml"/>
  <Override PartName="/ppt/slideLayouts/slideLayout268.xml" ContentType="application/vnd.openxmlformats-officedocument.presentationml.slideLayout+xml"/>
  <Override PartName="/ppt/slideLayouts/slideLayout331.xml" ContentType="application/vnd.openxmlformats-officedocument.presentationml.slideLayout+xml"/>
  <Override PartName="/ppt/slideLayouts/slideLayout599.xml" ContentType="application/vnd.openxmlformats-officedocument.presentationml.slideLayout+xml"/>
  <Override PartName="/ppt/slideLayouts/slideLayout615.xml" ContentType="application/vnd.openxmlformats-officedocument.presentationml.slideLayout+xml"/>
  <Override PartName="/ppt/slideMasters/slideMaster54.xml" ContentType="application/vnd.openxmlformats-officedocument.presentationml.slideMaster+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theme/theme28.xml" ContentType="application/vnd.openxmlformats-officedocument.theme+xml"/>
  <Override PartName="/ppt/slideLayouts/slideLayout407.xml" ContentType="application/vnd.openxmlformats-officedocument.presentationml.slideLayout+xml"/>
  <Override PartName="/ppt/slideLayouts/slideLayout454.xml" ContentType="application/vnd.openxmlformats-officedocument.presentationml.slideLayout+xml"/>
  <Override PartName="/ppt/slideMasters/slideMaster32.xml" ContentType="application/vnd.openxmlformats-officedocument.presentationml.slideMaster+xml"/>
  <Override PartName="/ppt/slideLayouts/slideLayout101.xml" ContentType="application/vnd.openxmlformats-officedocument.presentationml.slideLayout+xml"/>
  <Override PartName="/ppt/slideLayouts/slideLayout246.xml" ContentType="application/vnd.openxmlformats-officedocument.presentationml.slideLayout+xml"/>
  <Override PartName="/ppt/slideLayouts/slideLayout293.xml" ContentType="application/vnd.openxmlformats-officedocument.presentationml.slideLayout+xml"/>
  <Override PartName="/ppt/slideLayouts/slideLayout432.xml" ContentType="application/vnd.openxmlformats-officedocument.presentationml.slideLayout+xml"/>
  <Override PartName="/ppt/slideLayouts/slideLayout577.xml" ContentType="application/vnd.openxmlformats-officedocument.presentationml.slideLayout+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369.xml" ContentType="application/vnd.openxmlformats-officedocument.presentationml.slideLayout+xml"/>
  <Override PartName="/ppt/slideLayouts/slideLayout508.xml" ContentType="application/vnd.openxmlformats-officedocument.presentationml.slideLayout+xml"/>
  <Override PartName="/ppt/slideLayouts/slideLayout555.xml" ContentType="application/vnd.openxmlformats-officedocument.presentationml.slideLayout+xml"/>
  <Override PartName="/ppt/theme/theme53.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Layouts/slideLayout347.xml" ContentType="application/vnd.openxmlformats-officedocument.presentationml.slideLayout+xml"/>
  <Override PartName="/ppt/theme/theme31.xml" ContentType="application/vnd.openxmlformats-officedocument.theme+xml"/>
  <Override PartName="/ppt/slideLayouts/slideLayout394.xml" ContentType="application/vnd.openxmlformats-officedocument.presentationml.slideLayout+xml"/>
  <Override PartName="/ppt/slideLayouts/slideLayout410.xml" ContentType="application/vnd.openxmlformats-officedocument.presentationml.slideLayout+xml"/>
  <Override PartName="/ppt/notesSlides/notesSlide6.xml" ContentType="application/vnd.openxmlformats-officedocument.presentationml.notesSlide+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202.xml" ContentType="application/vnd.openxmlformats-officedocument.presentationml.slideLayout+xml"/>
  <Override PartName="/ppt/slideLayouts/slideLayout533.xml" ContentType="application/vnd.openxmlformats-officedocument.presentationml.slideLayout+xml"/>
  <Override PartName="/ppt/slideLayouts/slideLayout580.xml" ContentType="application/vnd.openxmlformats-officedocument.presentationml.slideLayout+xml"/>
  <Override PartName="/ppt/charts/chart2.xml" ContentType="application/vnd.openxmlformats-officedocument.drawingml.char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325.xml" ContentType="application/vnd.openxmlformats-officedocument.presentationml.slideLayout+xml"/>
  <Override PartName="/ppt/slideLayouts/slideLayout372.xml" ContentType="application/vnd.openxmlformats-officedocument.presentationml.slideLayout+xml"/>
  <Override PartName="/ppt/slideLayouts/slideLayout609.xml" ContentType="application/vnd.openxmlformats-officedocument.presentationml.slideLayout+xml"/>
  <Override PartName="/ppt/slideMasters/slideMaster48.xml" ContentType="application/vnd.openxmlformats-officedocument.presentationml.slideMaster+xml"/>
  <Override PartName="/ppt/slides/slide18.xml" ContentType="application/vnd.openxmlformats-officedocument.presentationml.slide+xml"/>
  <Override PartName="/ppt/slideLayouts/slideLayout17.xml" ContentType="application/vnd.openxmlformats-officedocument.presentationml.slideLayout+xml"/>
  <Override PartName="/ppt/slideLayouts/slideLayout64.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Layouts/slideLayout303.xml" ContentType="application/vnd.openxmlformats-officedocument.presentationml.slideLayout+xml"/>
  <Override PartName="/ppt/slideLayouts/slideLayout350.xml" ContentType="application/vnd.openxmlformats-officedocument.presentationml.slideLayout+xml"/>
  <Override PartName="/ppt/slideLayouts/slideLayout448.xml" ContentType="application/vnd.openxmlformats-officedocument.presentationml.slideLayout+xml"/>
  <Override PartName="/ppt/slideLayouts/slideLayout495.xml" ContentType="application/vnd.openxmlformats-officedocument.presentationml.slideLayout+xml"/>
  <Override PartName="/ppt/slideLayouts/slideLayout511.xml" ContentType="application/vnd.openxmlformats-officedocument.presentationml.slideLayout+xml"/>
  <Override PartName="/ppt/drawings/drawing2.xml" ContentType="application/vnd.openxmlformats-officedocument.drawingml.chartshapes+xml"/>
  <Override PartName="/ppt/theme/theme1.xml" ContentType="application/vnd.openxmlformats-officedocument.theme+xml"/>
  <Override PartName="/ppt/slideLayouts/slideLayout142.xml" ContentType="application/vnd.openxmlformats-officedocument.presentationml.slideLayout+xml"/>
  <Override PartName="/ppt/slideLayouts/slideLayout287.xml" ContentType="application/vnd.openxmlformats-officedocument.presentationml.slideLayout+xml"/>
  <Override PartName="/ppt/slideMasters/slideMaster26.xml" ContentType="application/vnd.openxmlformats-officedocument.presentationml.slideMaster+xml"/>
  <Override PartName="/ppt/slideLayouts/slideLayout42.xml" ContentType="application/vnd.openxmlformats-officedocument.presentationml.slideLayout+xml"/>
  <Override PartName="/ppt/slideLayouts/slideLayout426.xml" ContentType="application/vnd.openxmlformats-officedocument.presentationml.slideLayout+xml"/>
  <Override PartName="/ppt/slideLayouts/slideLayout473.xml" ContentType="application/vnd.openxmlformats-officedocument.presentationml.slideLayout+xml"/>
  <Override PartName="/ppt/theme/theme47.xml" ContentType="application/vnd.openxmlformats-officedocument.theme+xml"/>
  <Override PartName="/ppt/slideLayouts/slideLayout612.xml" ContentType="application/vnd.openxmlformats-officedocument.presentationml.slideLayout+xml"/>
  <Override PartName="/ppt/slideMasters/slideMaster51.xml" ContentType="application/vnd.openxmlformats-officedocument.presentationml.slideMaster+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120.xml" ContentType="application/vnd.openxmlformats-officedocument.presentationml.slideLayout+xml"/>
  <Override PartName="/ppt/slideLayouts/slideLayout218.xml" ContentType="application/vnd.openxmlformats-officedocument.presentationml.slideLayout+xml"/>
  <Override PartName="/ppt/slideLayouts/slideLayout265.xml" ContentType="application/vnd.openxmlformats-officedocument.presentationml.slideLayout+xml"/>
  <Override PartName="/ppt/slideLayouts/slideLayout404.xml" ContentType="application/vnd.openxmlformats-officedocument.presentationml.slideLayout+xml"/>
  <Override PartName="/ppt/slideLayouts/slideLayout451.xml" ContentType="application/vnd.openxmlformats-officedocument.presentationml.slideLayout+xml"/>
  <Override PartName="/ppt/slideLayouts/slideLayout549.xml" ContentType="application/vnd.openxmlformats-officedocument.presentationml.slideLayout+xml"/>
  <Override PartName="/ppt/slideLayouts/slideLayout596.xml" ContentType="application/vnd.openxmlformats-officedocument.presentationml.slideLayout+xml"/>
  <Override PartName="/ppt/slideLayouts/slideLayout243.xml" ContentType="application/vnd.openxmlformats-officedocument.presentationml.slideLayout+xml"/>
  <Override PartName="/ppt/slideLayouts/slideLayout290.xml" ContentType="application/vnd.openxmlformats-officedocument.presentationml.slideLayout+xml"/>
  <Override PartName="/ppt/theme/theme25.xml" ContentType="application/vnd.openxmlformats-officedocument.theme+xml"/>
  <Override PartName="/ppt/slideLayouts/slideLayout388.xml" ContentType="application/vnd.openxmlformats-officedocument.presentationml.slideLayout+xml"/>
  <Override PartName="/ppt/slideLayouts/slideLayout527.xml" ContentType="application/vnd.openxmlformats-officedocument.presentationml.slideLayout+xml"/>
  <Override PartName="/ppt/slideLayouts/slideLayout574.xml" ContentType="application/vnd.openxmlformats-officedocument.presentationml.slideLayout+xml"/>
  <Override PartName="/ppt/slideLayouts/slideLayout319.xml" ContentType="application/vnd.openxmlformats-officedocument.presentationml.slideLayout+xml"/>
  <Override PartName="/ppt/slideLayouts/slideLayout366.xml" ContentType="application/vnd.openxmlformats-officedocument.presentationml.slideLayout+xml"/>
  <Override PartName="/ppt/theme/theme50.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158.xml" ContentType="application/vnd.openxmlformats-officedocument.presentationml.slideLayout+xml"/>
  <Override PartName="/ppt/slideLayouts/slideLayout221.xml" ContentType="application/vnd.openxmlformats-officedocument.presentationml.slideLayout+xml"/>
  <Override PartName="/ppt/slideLayouts/slideLayout505.xml" ContentType="application/vnd.openxmlformats-officedocument.presentationml.slideLayout+xml"/>
  <Override PartName="/ppt/slideLayouts/slideLayout552.xml" ContentType="application/vnd.openxmlformats-officedocument.presentationml.slideLayout+xml"/>
  <Override PartName="/ppt/slideLayouts/slideLayout58.xml" ContentType="application/vnd.openxmlformats-officedocument.presentationml.slideLayout+xml"/>
  <Override PartName="/ppt/slideLayouts/slideLayout344.xml" ContentType="application/vnd.openxmlformats-officedocument.presentationml.slideLayout+xml"/>
  <Override PartName="/ppt/slideLayouts/slideLayout391.xml" ContentType="application/vnd.openxmlformats-officedocument.presentationml.slideLayout+xml"/>
  <Override PartName="/ppt/slideLayouts/slideLayout489.xml" ContentType="application/vnd.openxmlformats-officedocument.presentationml.slideLayout+xml"/>
  <Override PartName="/ppt/slideLayouts/slideLayout530.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83.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Layouts/slideLayout322.xml" ContentType="application/vnd.openxmlformats-officedocument.presentationml.slideLayout+xml"/>
  <Override PartName="/ppt/slideLayouts/slideLayout467.xml" ContentType="application/vnd.openxmlformats-officedocument.presentationml.slideLayout+xml"/>
  <Override PartName="/ppt/slides/slide15.xml" ContentType="application/vnd.openxmlformats-officedocument.presentationml.slide+xml"/>
  <Override PartName="/ppt/slideLayouts/slideLayout114.xml" ContentType="application/vnd.openxmlformats-officedocument.presentationml.slideLayout+xml"/>
  <Override PartName="/ppt/slideLayouts/slideLayout161.xml" ContentType="application/vnd.openxmlformats-officedocument.presentationml.slideLayout+xml"/>
  <Override PartName="/ppt/slideLayouts/slideLayout259.xml" ContentType="application/vnd.openxmlformats-officedocument.presentationml.slideLayout+xml"/>
  <Override PartName="/ppt/slideLayouts/slideLayout606.xml" ContentType="application/vnd.openxmlformats-officedocument.presentationml.slideLayout+xml"/>
  <Override PartName="/ppt/slideMasters/slideMaster45.xml" ContentType="application/vnd.openxmlformats-officedocument.presentationml.slideMaster+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theme/theme19.xml" ContentType="application/vnd.openxmlformats-officedocument.theme+xml"/>
  <Override PartName="/ppt/slideLayouts/slideLayout300.xml" ContentType="application/vnd.openxmlformats-officedocument.presentationml.slideLayout+xml"/>
  <Override PartName="/ppt/slideLayouts/slideLayout445.xml" ContentType="application/vnd.openxmlformats-officedocument.presentationml.slideLayout+xml"/>
  <Override PartName="/ppt/slideLayouts/slideLayout492.xml" ContentType="application/vnd.openxmlformats-officedocument.presentationml.slideLayout+xml"/>
  <Override PartName="/ppt/charts/chart14.xml" ContentType="application/vnd.openxmlformats-officedocument.drawingml.chart+xml"/>
  <Override PartName="/ppt/slideMasters/slideMaster23.xml" ContentType="application/vnd.openxmlformats-officedocument.presentationml.slideMaster+xml"/>
  <Override PartName="/ppt/slideLayouts/slideLayout237.xml" ContentType="application/vnd.openxmlformats-officedocument.presentationml.slideLayout+xml"/>
  <Override PartName="/ppt/slideLayouts/slideLayout284.xml" ContentType="application/vnd.openxmlformats-officedocument.presentationml.slideLayout+xml"/>
  <Override PartName="/ppt/slideLayouts/slideLayout423.xml" ContentType="application/vnd.openxmlformats-officedocument.presentationml.slideLayout+xml"/>
  <Override PartName="/ppt/slideLayouts/slideLayout470.xml" ContentType="application/vnd.openxmlformats-officedocument.presentationml.slideLayout+xml"/>
  <Override PartName="/ppt/theme/theme44.xml" ContentType="application/vnd.openxmlformats-officedocument.theme+xml"/>
  <Override PartName="/ppt/slideLayouts/slideLayout568.xml" ContentType="application/vnd.openxmlformats-officedocument.presentationml.slideLayout+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slideLayouts/slideLayout546.xml" ContentType="application/vnd.openxmlformats-officedocument.presentationml.slideLayout+xml"/>
  <Override PartName="/ppt/slideLayouts/slideLayout593.xml" ContentType="application/vnd.openxmlformats-officedocument.presentationml.slideLayout+xml"/>
  <Default Extension="vml" ContentType="application/vnd.openxmlformats-officedocument.vmlDrawing"/>
  <Override PartName="/ppt/slideLayouts/slideLayout99.xml" ContentType="application/vnd.openxmlformats-officedocument.presentationml.slideLayout+xml"/>
  <Override PartName="/ppt/slideLayouts/slideLayout199.xml" ContentType="application/vnd.openxmlformats-officedocument.presentationml.slideLayout+xml"/>
  <Override PartName="/ppt/theme/theme22.xml" ContentType="application/vnd.openxmlformats-officedocument.theme+xml"/>
  <Override PartName="/ppt/slideLayouts/slideLayout338.xml" ContentType="application/vnd.openxmlformats-officedocument.presentationml.slideLayout+xml"/>
  <Override PartName="/ppt/slideLayouts/slideLayout385.xml" ContentType="application/vnd.openxmlformats-officedocument.presentationml.slideLayout+xml"/>
  <Override PartName="/ppt/slideLayouts/slideLayout401.xml" ContentType="application/vnd.openxmlformats-officedocument.presentationml.slideLayout+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ppt/slideLayouts/slideLayout524.xml" ContentType="application/vnd.openxmlformats-officedocument.presentationml.slideLayout+xml"/>
  <Override PartName="/ppt/slideLayouts/slideLayout571.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77.xml" ContentType="application/vnd.openxmlformats-officedocument.presentationml.slideLayout+xml"/>
  <Override PartName="/ppt/slideLayouts/slideLayout316.xml" ContentType="application/vnd.openxmlformats-officedocument.presentationml.slideLayout+xml"/>
  <Override PartName="/ppt/slideLayouts/slideLayout363.xml" ContentType="application/vnd.openxmlformats-officedocument.presentationml.slideLayout+xml"/>
  <Override PartName="/ppt/slideLayouts/slideLayout502.xml" ContentType="application/vnd.openxmlformats-officedocument.presentationml.slideLayout+xml"/>
  <Override PartName="/ppt/slideMasters/slideMaster1.xml" ContentType="application/vnd.openxmlformats-officedocument.presentationml.slideMaster+xml"/>
  <Override PartName="/ppt/slideMasters/slideMaster39.xml" ContentType="application/vnd.openxmlformats-officedocument.presentationml.slideMaster+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341.xml" ContentType="application/vnd.openxmlformats-officedocument.presentationml.slideLayout+xml"/>
  <Override PartName="/ppt/slideLayouts/slideLayout439.xml" ContentType="application/vnd.openxmlformats-officedocument.presentationml.slideLayout+xml"/>
  <Override PartName="/ppt/slideLayouts/slideLayout486.xml" ContentType="application/vnd.openxmlformats-officedocument.presentationml.slideLayout+xml"/>
  <Override PartName="/ppt/slideLayouts/slideLayout133.xml" ContentType="application/vnd.openxmlformats-officedocument.presentationml.slideLayout+xml"/>
  <Override PartName="/ppt/slideLayouts/slideLayout180.xml" ContentType="application/vnd.openxmlformats-officedocument.presentationml.slideLayout+xml"/>
  <Override PartName="/ppt/slideLayouts/slideLayout278.xml" ContentType="application/vnd.openxmlformats-officedocument.presentationml.slideLayout+xml"/>
  <Override PartName="/ppt/slideLayouts/slideLayout417.xml" ContentType="application/vnd.openxmlformats-officedocument.presentationml.slideLayout+xml"/>
  <Override PartName="/ppt/slideLayouts/slideLayout464.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theme/theme38.xml" ContentType="application/vnd.openxmlformats-officedocument.theme+xml"/>
  <Override PartName="/ppt/slideLayouts/slideLayout603.xml" ContentType="application/vnd.openxmlformats-officedocument.presentationml.slideLayout+xml"/>
  <Override PartName="/ppt/slideMasters/slideMaster42.xml" ContentType="application/vnd.openxmlformats-officedocument.presentationml.slideMaster+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442.xml" ContentType="application/vnd.openxmlformats-officedocument.presentationml.slideLayout+xml"/>
  <Override PartName="/ppt/slideLayouts/slideLayout587.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slideLayouts/slideLayout379.xml" ContentType="application/vnd.openxmlformats-officedocument.presentationml.slideLayout+xml"/>
  <Override PartName="/ppt/slideLayouts/slideLayout518.xml" ContentType="application/vnd.openxmlformats-officedocument.presentationml.slideLayout+xml"/>
  <Override PartName="/ppt/slideLayouts/slideLayout565.xml" ContentType="application/vnd.openxmlformats-officedocument.presentationml.slideLayout+xml"/>
  <Override PartName="/ppt/slideMasters/slideMaster20.xml" ContentType="application/vnd.openxmlformats-officedocument.presentationml.slideMaster+xml"/>
  <Override PartName="/ppt/theme/theme8.xml" ContentType="application/vnd.openxmlformats-officedocument.theme+xml"/>
  <Override PartName="/ppt/slideLayouts/slideLayout357.xml" ContentType="application/vnd.openxmlformats-officedocument.presentationml.slideLayout+xml"/>
  <Override PartName="/ppt/slideLayouts/slideLayout420.xml" ContentType="application/vnd.openxmlformats-officedocument.presentationml.slideLayout+xml"/>
  <Override PartName="/ppt/theme/theme41.xml" ContentType="application/vnd.openxmlformats-officedocument.theme+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12.xml" ContentType="application/vnd.openxmlformats-officedocument.presentationml.slideLayout+xml"/>
  <Override PartName="/ppt/slideLayouts/slideLayout543.xml" ContentType="application/vnd.openxmlformats-officedocument.presentationml.slideLayout+xml"/>
  <Override PartName="/ppt/slideLayouts/slideLayout590.xml" ContentType="application/vnd.openxmlformats-officedocument.presentationml.slideLayout+xml"/>
  <Override PartName="/ppt/slideLayouts/slideLayout49.xml" ContentType="application/vnd.openxmlformats-officedocument.presentationml.slideLayout+xml"/>
  <Override PartName="/ppt/slideLayouts/slideLayout96.xml" ContentType="application/vnd.openxmlformats-officedocument.presentationml.slideLayout+xml"/>
  <Override PartName="/ppt/slideLayouts/slideLayout335.xml" ContentType="application/vnd.openxmlformats-officedocument.presentationml.slideLayout+xml"/>
  <Override PartName="/ppt/slideLayouts/slideLayout382.xml" ContentType="application/vnd.openxmlformats-officedocument.presentationml.slideLayout+xml"/>
  <Override PartName="/ppt/slideLayouts/slideLayout521.xml" ContentType="application/vnd.openxmlformats-officedocument.presentationml.slideLayout+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27.xml" ContentType="application/vnd.openxmlformats-officedocument.presentationml.slideLayout+xml"/>
  <Override PartName="/ppt/slideLayouts/slideLayout174.xml" ContentType="application/vnd.openxmlformats-officedocument.presentationml.slideLayout+xml"/>
  <Override PartName="/ppt/slideLayouts/slideLayout313.xml" ContentType="application/vnd.openxmlformats-officedocument.presentationml.slideLayout+xml"/>
  <Override PartName="/ppt/slideLayouts/slideLayout360.xml" ContentType="application/vnd.openxmlformats-officedocument.presentationml.slideLayout+xml"/>
  <Override PartName="/ppt/slideLayouts/slideLayout458.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Layouts/slideLayout297.xml" ContentType="application/vnd.openxmlformats-officedocument.presentationml.slideLayout+xml"/>
  <Override PartName="/ppt/slideLayouts/slideLayout436.xml" ContentType="application/vnd.openxmlformats-officedocument.presentationml.slideLayout+xml"/>
  <Override PartName="/ppt/slideLayouts/slideLayout483.xml" ContentType="application/vnd.openxmlformats-officedocument.presentationml.slideLayout+xml"/>
  <Default Extension="jpeg" ContentType="image/jpeg"/>
  <Override PartName="/ppt/slideMasters/slideMaster36.xml" ContentType="application/vnd.openxmlformats-officedocument.presentationml.slideMaster+xml"/>
  <Override PartName="/ppt/slideLayouts/slideLayout52.xml" ContentType="application/vnd.openxmlformats-officedocument.presentationml.slideLayout+xml"/>
  <Override PartName="/ppt/slideLayouts/slideLayout228.xml" ContentType="application/vnd.openxmlformats-officedocument.presentationml.slideLayout+xml"/>
  <Override PartName="/ppt/slideLayouts/slideLayout275.xml" ContentType="application/vnd.openxmlformats-officedocument.presentationml.slideLayout+xml"/>
  <Override PartName="/ppt/slideMasters/slideMaster14.xml" ContentType="application/vnd.openxmlformats-officedocument.presentationml.slideMaster+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414.xml" ContentType="application/vnd.openxmlformats-officedocument.presentationml.slideLayout+xml"/>
  <Override PartName="/ppt/theme/theme35.xml" ContentType="application/vnd.openxmlformats-officedocument.theme+xml"/>
  <Override PartName="/ppt/slideLayouts/slideLayout461.xml" ContentType="application/vnd.openxmlformats-officedocument.presentationml.slideLayout+xml"/>
  <Override PartName="/ppt/slideLayouts/slideLayout559.xml" ContentType="application/vnd.openxmlformats-officedocument.presentationml.slideLayout+xml"/>
  <Override PartName="/ppt/slideLayouts/slideLayout600.xml" ContentType="application/vnd.openxmlformats-officedocument.presentationml.slideLayout+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slideLayouts/slideLayout398.xml" ContentType="application/vnd.openxmlformats-officedocument.presentationml.slideLayout+xml"/>
  <Override PartName="/ppt/slideLayouts/slideLayout537.xml" ContentType="application/vnd.openxmlformats-officedocument.presentationml.slideLayout+xml"/>
  <Override PartName="/ppt/slideLayouts/slideLayout584.xml" ContentType="application/vnd.openxmlformats-officedocument.presentationml.slideLayout+xml"/>
  <Override PartName="/ppt/charts/chart6.xml" ContentType="application/vnd.openxmlformats-officedocument.drawingml.chart+xml"/>
  <Override PartName="/ppt/theme/theme13.xml" ContentType="application/vnd.openxmlformats-officedocument.theme+xml"/>
  <Override PartName="/ppt/slideLayouts/slideLayout231.xml" ContentType="application/vnd.openxmlformats-officedocument.presentationml.slideLayout+xml"/>
  <Override PartName="/ppt/slideLayouts/slideLayout329.xml" ContentType="application/vnd.openxmlformats-officedocument.presentationml.slideLayout+xml"/>
  <Override PartName="/ppt/slideLayouts/slideLayout376.xml" ContentType="application/vnd.openxmlformats-officedocument.presentationml.slideLayout+xml"/>
  <Override PartName="/ppt/slideLayouts/slideLayout68.xml" ContentType="application/vnd.openxmlformats-officedocument.presentationml.slideLayout+xml"/>
  <Override PartName="/ppt/slideLayouts/slideLayout168.xml" ContentType="application/vnd.openxmlformats-officedocument.presentationml.slideLayout+xml"/>
  <Override PartName="/ppt/slideLayouts/slideLayout499.xml" ContentType="application/vnd.openxmlformats-officedocument.presentationml.slideLayout+xml"/>
  <Override PartName="/ppt/slideLayouts/slideLayout515.xml" ContentType="application/vnd.openxmlformats-officedocument.presentationml.slideLayout+xml"/>
  <Override PartName="/ppt/slideLayouts/slideLayout562.xml" ContentType="application/vnd.openxmlformats-officedocument.presentationml.slideLayout+xml"/>
  <Override PartName="/ppt/theme/theme5.xml" ContentType="application/vnd.openxmlformats-officedocument.theme+xml"/>
  <Override PartName="/ppt/slideLayouts/slideLayout354.xml" ContentType="application/vnd.openxmlformats-officedocument.presentationml.slideLayout+xml"/>
  <Override PartName="/ppt/slideLayouts/slideLayout540.xml" ContentType="application/vnd.openxmlformats-officedocument.presentationml.slideLayout+xml"/>
  <Override PartName="/ppt/slideLayouts/slideLayout46.xml" ContentType="application/vnd.openxmlformats-officedocument.presentationml.slideLayout+xml"/>
  <Override PartName="/ppt/slideLayouts/slideLayout193.xml" ContentType="application/vnd.openxmlformats-officedocument.presentationml.slideLayout+xml"/>
  <Override PartName="/ppt/slideLayouts/slideLayout616.xml" ContentType="application/vnd.openxmlformats-officedocument.presentationml.slideLayout+xml"/>
  <Override PartName="/ppt/slideLayouts/slideLayout124.xml" ContentType="application/vnd.openxmlformats-officedocument.presentationml.slideLayout+xml"/>
  <Override PartName="/ppt/slideLayouts/slideLayout269.xml" ContentType="application/vnd.openxmlformats-officedocument.presentationml.slideLayout+xml"/>
  <Override PartName="/ppt/slideLayouts/slideLayout455.xml" ContentType="application/vnd.openxmlformats-officedocument.presentationml.slideLayout+xml"/>
  <Override PartName="/ppt/slideLayouts/slideLayout71.xml" ContentType="application/vnd.openxmlformats-officedocument.presentationml.slideLayout+xml"/>
  <Override PartName="/ppt/slideLayouts/slideLayout294.xml" ContentType="application/vnd.openxmlformats-officedocument.presentationml.slideLayout+xml"/>
  <Override PartName="/ppt/slideLayouts/slideLayout310.xml" ContentType="application/vnd.openxmlformats-officedocument.presentationml.slideLayout+xml"/>
  <Override PartName="/ppt/theme/theme29.xml" ContentType="application/vnd.openxmlformats-officedocument.theme+xml"/>
  <Override PartName="/ppt/slideMasters/slideMaster33.xml" ContentType="application/vnd.openxmlformats-officedocument.presentationml.slideMaster+xml"/>
  <Override PartName="/ppt/slideLayouts/slideLayout480.xml" ContentType="application/vnd.openxmlformats-officedocument.presentationml.slideLayout+xml"/>
  <Override PartName="/ppt/theme/theme54.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97" r:id="rId1"/>
    <p:sldMasterId id="2147484209" r:id="rId2"/>
    <p:sldMasterId id="2147484245" r:id="rId3"/>
    <p:sldMasterId id="2147484259" r:id="rId4"/>
    <p:sldMasterId id="2147484385" r:id="rId5"/>
    <p:sldMasterId id="2147484399" r:id="rId6"/>
    <p:sldMasterId id="2147484448" r:id="rId7"/>
    <p:sldMasterId id="2147484496" r:id="rId8"/>
    <p:sldMasterId id="2147484526" r:id="rId9"/>
    <p:sldMasterId id="2147484540" r:id="rId10"/>
    <p:sldMasterId id="2147484554" r:id="rId11"/>
    <p:sldMasterId id="2147484569" r:id="rId12"/>
    <p:sldMasterId id="2147484602" r:id="rId13"/>
    <p:sldMasterId id="2147484617" r:id="rId14"/>
    <p:sldMasterId id="2147484633" r:id="rId15"/>
    <p:sldMasterId id="2147484676" r:id="rId16"/>
    <p:sldMasterId id="2147484721" r:id="rId17"/>
    <p:sldMasterId id="2147484807" r:id="rId18"/>
    <p:sldMasterId id="2147484852" r:id="rId19"/>
    <p:sldMasterId id="2147484866" r:id="rId20"/>
    <p:sldMasterId id="2147484905" r:id="rId21"/>
    <p:sldMasterId id="2147484948" r:id="rId22"/>
    <p:sldMasterId id="2147484976" r:id="rId23"/>
    <p:sldMasterId id="2147485017" r:id="rId24"/>
    <p:sldMasterId id="2147485055" r:id="rId25"/>
    <p:sldMasterId id="2147485080" r:id="rId26"/>
    <p:sldMasterId id="2147485094" r:id="rId27"/>
    <p:sldMasterId id="2147485180" r:id="rId28"/>
    <p:sldMasterId id="2147485217" r:id="rId29"/>
    <p:sldMasterId id="2147485225" r:id="rId30"/>
    <p:sldMasterId id="2147485233" r:id="rId31"/>
    <p:sldMasterId id="2147485247" r:id="rId32"/>
    <p:sldMasterId id="2147485323" r:id="rId33"/>
    <p:sldMasterId id="2147485335" r:id="rId34"/>
    <p:sldMasterId id="2147485347" r:id="rId35"/>
    <p:sldMasterId id="2147485374" r:id="rId36"/>
    <p:sldMasterId id="2147485450" r:id="rId37"/>
    <p:sldMasterId id="2147485499" r:id="rId38"/>
    <p:sldMasterId id="2147485527" r:id="rId39"/>
    <p:sldMasterId id="2147485628" r:id="rId40"/>
    <p:sldMasterId id="2147485640" r:id="rId41"/>
    <p:sldMasterId id="2147485668" r:id="rId42"/>
    <p:sldMasterId id="2147485704" r:id="rId43"/>
    <p:sldMasterId id="2147485741" r:id="rId44"/>
    <p:sldMasterId id="2147485767" r:id="rId45"/>
    <p:sldMasterId id="2147485794" r:id="rId46"/>
    <p:sldMasterId id="2147485874" r:id="rId47"/>
    <p:sldMasterId id="2147485886" r:id="rId48"/>
    <p:sldMasterId id="2147485901" r:id="rId49"/>
    <p:sldMasterId id="2147485908" r:id="rId50"/>
    <p:sldMasterId id="2147485939" r:id="rId51"/>
    <p:sldMasterId id="2147485942" r:id="rId52"/>
    <p:sldMasterId id="2147485954" r:id="rId53"/>
    <p:sldMasterId id="2147485966" r:id="rId54"/>
  </p:sldMasterIdLst>
  <p:notesMasterIdLst>
    <p:notesMasterId r:id="rId82"/>
  </p:notesMasterIdLst>
  <p:sldIdLst>
    <p:sldId id="1128" r:id="rId55"/>
    <p:sldId id="1104" r:id="rId56"/>
    <p:sldId id="1079" r:id="rId57"/>
    <p:sldId id="1011" r:id="rId58"/>
    <p:sldId id="1090" r:id="rId59"/>
    <p:sldId id="1100" r:id="rId60"/>
    <p:sldId id="1101" r:id="rId61"/>
    <p:sldId id="1091" r:id="rId62"/>
    <p:sldId id="1066" r:id="rId63"/>
    <p:sldId id="1060" r:id="rId64"/>
    <p:sldId id="1119" r:id="rId65"/>
    <p:sldId id="1118" r:id="rId66"/>
    <p:sldId id="1124" r:id="rId67"/>
    <p:sldId id="1115" r:id="rId68"/>
    <p:sldId id="1116" r:id="rId69"/>
    <p:sldId id="1125" r:id="rId70"/>
    <p:sldId id="1129" r:id="rId71"/>
    <p:sldId id="1130" r:id="rId72"/>
    <p:sldId id="1131" r:id="rId73"/>
    <p:sldId id="1132" r:id="rId74"/>
    <p:sldId id="1133" r:id="rId75"/>
    <p:sldId id="1134" r:id="rId76"/>
    <p:sldId id="1135" r:id="rId77"/>
    <p:sldId id="1136" r:id="rId78"/>
    <p:sldId id="1137" r:id="rId79"/>
    <p:sldId id="1138" r:id="rId80"/>
    <p:sldId id="1139" r:id="rId81"/>
  </p:sldIdLst>
  <p:sldSz cx="9906000" cy="6858000" type="A4"/>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55" algn="l" rtl="0" fontAlgn="base">
      <a:spcBef>
        <a:spcPct val="0"/>
      </a:spcBef>
      <a:spcAft>
        <a:spcPct val="0"/>
      </a:spcAft>
      <a:defRPr kumimoji="1" kern="1200">
        <a:solidFill>
          <a:schemeClr val="tx1"/>
        </a:solidFill>
        <a:latin typeface="Arial" charset="0"/>
        <a:ea typeface="ＭＳ Ｐゴシック" charset="-128"/>
        <a:cs typeface="+mn-cs"/>
      </a:defRPr>
    </a:lvl2pPr>
    <a:lvl3pPr marL="914310" algn="l" rtl="0" fontAlgn="base">
      <a:spcBef>
        <a:spcPct val="0"/>
      </a:spcBef>
      <a:spcAft>
        <a:spcPct val="0"/>
      </a:spcAft>
      <a:defRPr kumimoji="1" kern="1200">
        <a:solidFill>
          <a:schemeClr val="tx1"/>
        </a:solidFill>
        <a:latin typeface="Arial" charset="0"/>
        <a:ea typeface="ＭＳ Ｐゴシック" charset="-128"/>
        <a:cs typeface="+mn-cs"/>
      </a:defRPr>
    </a:lvl3pPr>
    <a:lvl4pPr marL="1371465" algn="l" rtl="0" fontAlgn="base">
      <a:spcBef>
        <a:spcPct val="0"/>
      </a:spcBef>
      <a:spcAft>
        <a:spcPct val="0"/>
      </a:spcAft>
      <a:defRPr kumimoji="1" kern="1200">
        <a:solidFill>
          <a:schemeClr val="tx1"/>
        </a:solidFill>
        <a:latin typeface="Arial" charset="0"/>
        <a:ea typeface="ＭＳ Ｐゴシック" charset="-128"/>
        <a:cs typeface="+mn-cs"/>
      </a:defRPr>
    </a:lvl4pPr>
    <a:lvl5pPr marL="1828621" algn="l" rtl="0" fontAlgn="base">
      <a:spcBef>
        <a:spcPct val="0"/>
      </a:spcBef>
      <a:spcAft>
        <a:spcPct val="0"/>
      </a:spcAft>
      <a:defRPr kumimoji="1" kern="1200">
        <a:solidFill>
          <a:schemeClr val="tx1"/>
        </a:solidFill>
        <a:latin typeface="Arial" charset="0"/>
        <a:ea typeface="ＭＳ Ｐゴシック" charset="-128"/>
        <a:cs typeface="+mn-cs"/>
      </a:defRPr>
    </a:lvl5pPr>
    <a:lvl6pPr marL="2285776" algn="l" defTabSz="914310" rtl="0" eaLnBrk="1" latinLnBrk="0" hangingPunct="1">
      <a:defRPr kumimoji="1" kern="1200">
        <a:solidFill>
          <a:schemeClr val="tx1"/>
        </a:solidFill>
        <a:latin typeface="Arial" charset="0"/>
        <a:ea typeface="ＭＳ Ｐゴシック" charset="-128"/>
        <a:cs typeface="+mn-cs"/>
      </a:defRPr>
    </a:lvl6pPr>
    <a:lvl7pPr marL="2742931" algn="l" defTabSz="914310" rtl="0" eaLnBrk="1" latinLnBrk="0" hangingPunct="1">
      <a:defRPr kumimoji="1" kern="1200">
        <a:solidFill>
          <a:schemeClr val="tx1"/>
        </a:solidFill>
        <a:latin typeface="Arial" charset="0"/>
        <a:ea typeface="ＭＳ Ｐゴシック" charset="-128"/>
        <a:cs typeface="+mn-cs"/>
      </a:defRPr>
    </a:lvl7pPr>
    <a:lvl8pPr marL="3200086" algn="l" defTabSz="914310" rtl="0" eaLnBrk="1" latinLnBrk="0" hangingPunct="1">
      <a:defRPr kumimoji="1" kern="1200">
        <a:solidFill>
          <a:schemeClr val="tx1"/>
        </a:solidFill>
        <a:latin typeface="Arial" charset="0"/>
        <a:ea typeface="ＭＳ Ｐゴシック" charset="-128"/>
        <a:cs typeface="+mn-cs"/>
      </a:defRPr>
    </a:lvl8pPr>
    <a:lvl9pPr marL="3657242" algn="l" defTabSz="91431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3BC5"/>
    <a:srgbClr val="EBDEF6"/>
    <a:srgbClr val="D9E6FF"/>
    <a:srgbClr val="0039AC"/>
    <a:srgbClr val="E2CFF1"/>
    <a:srgbClr val="D3B5E9"/>
    <a:srgbClr val="B482DA"/>
    <a:srgbClr val="9E5DCF"/>
    <a:srgbClr val="C198E0"/>
    <a:srgbClr val="A3C2FF"/>
  </p:clrMru>
</p:presentationPr>
</file>

<file path=ppt/tableStyles.xml><?xml version="1.0" encoding="utf-8"?>
<a:tblStyleLst xmlns:a="http://schemas.openxmlformats.org/drawingml/2006/main" def="{5C22544A-7EE6-4342-B048-85BDC9FD1C3A}">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55" autoAdjust="0"/>
    <p:restoredTop sz="97707" autoAdjust="0"/>
  </p:normalViewPr>
  <p:slideViewPr>
    <p:cSldViewPr>
      <p:cViewPr>
        <p:scale>
          <a:sx n="75" d="100"/>
          <a:sy n="75" d="100"/>
        </p:scale>
        <p:origin x="-1008" y="-30"/>
      </p:cViewPr>
      <p:guideLst>
        <p:guide orient="horz" pos="2160"/>
        <p:guide pos="3121"/>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100" d="100"/>
        <a:sy n="100" d="100"/>
      </p:scale>
      <p:origin x="0" y="651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50" Type="http://schemas.openxmlformats.org/officeDocument/2006/relationships/slideMaster" Target="slideMasters/slideMaster50.xml"/><Relationship Id="rId55" Type="http://schemas.openxmlformats.org/officeDocument/2006/relationships/slide" Target="slides/slide1.xml"/><Relationship Id="rId63" Type="http://schemas.openxmlformats.org/officeDocument/2006/relationships/slide" Target="slides/slide9.xml"/><Relationship Id="rId68" Type="http://schemas.openxmlformats.org/officeDocument/2006/relationships/slide" Target="slides/slide14.xml"/><Relationship Id="rId76" Type="http://schemas.openxmlformats.org/officeDocument/2006/relationships/slide" Target="slides/slide22.xml"/><Relationship Id="rId8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Master" Target="slideMasters/slideMaster53.xml"/><Relationship Id="rId58" Type="http://schemas.openxmlformats.org/officeDocument/2006/relationships/slide" Target="slides/slide4.xml"/><Relationship Id="rId66" Type="http://schemas.openxmlformats.org/officeDocument/2006/relationships/slide" Target="slides/slide12.xml"/><Relationship Id="rId74" Type="http://schemas.openxmlformats.org/officeDocument/2006/relationships/slide" Target="slides/slide20.xml"/><Relationship Id="rId79" Type="http://schemas.openxmlformats.org/officeDocument/2006/relationships/slide" Target="slides/slide25.xml"/><Relationship Id="rId5" Type="http://schemas.openxmlformats.org/officeDocument/2006/relationships/slideMaster" Target="slideMasters/slideMaster5.xml"/><Relationship Id="rId61" Type="http://schemas.openxmlformats.org/officeDocument/2006/relationships/slide" Target="slides/slide7.xml"/><Relationship Id="rId82" Type="http://schemas.openxmlformats.org/officeDocument/2006/relationships/notesMaster" Target="notesMasters/notesMaster1.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 Target="slides/slide2.xml"/><Relationship Id="rId64" Type="http://schemas.openxmlformats.org/officeDocument/2006/relationships/slide" Target="slides/slide10.xml"/><Relationship Id="rId69" Type="http://schemas.openxmlformats.org/officeDocument/2006/relationships/slide" Target="slides/slide15.xml"/><Relationship Id="rId77" Type="http://schemas.openxmlformats.org/officeDocument/2006/relationships/slide" Target="slides/slide23.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18.xml"/><Relationship Id="rId80" Type="http://schemas.openxmlformats.org/officeDocument/2006/relationships/slide" Target="slides/slide26.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 Target="slides/slide5.xml"/><Relationship Id="rId67" Type="http://schemas.openxmlformats.org/officeDocument/2006/relationships/slide" Target="slides/slide13.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Master" Target="slideMasters/slideMaster54.xml"/><Relationship Id="rId62" Type="http://schemas.openxmlformats.org/officeDocument/2006/relationships/slide" Target="slides/slide8.xml"/><Relationship Id="rId70" Type="http://schemas.openxmlformats.org/officeDocument/2006/relationships/slide" Target="slides/slide16.xml"/><Relationship Id="rId75" Type="http://schemas.openxmlformats.org/officeDocument/2006/relationships/slide" Target="slides/slide21.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 Target="slides/slide3.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 Target="slides/slide6.xml"/><Relationship Id="rId65" Type="http://schemas.openxmlformats.org/officeDocument/2006/relationships/slide" Target="slides/slide11.xml"/><Relationship Id="rId73" Type="http://schemas.openxmlformats.org/officeDocument/2006/relationships/slide" Target="slides/slide19.xml"/><Relationship Id="rId78" Type="http://schemas.openxmlformats.org/officeDocument/2006/relationships/slide" Target="slides/slide24.xml"/><Relationship Id="rId81" Type="http://schemas.openxmlformats.org/officeDocument/2006/relationships/slide" Target="slides/slide27.xml"/><Relationship Id="rId8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LINKS2001\MLIT\LAWKGY-HD\&#27861;&#35215;&#29677;\&#25919;&#31574;&#20418;\&#36039;&#26009;&#38598;\&#24314;&#35373;&#25237;&#36039;&#31561;&#12398;&#25512;&#31227;&#12288;&#12391;&#12540;&#12383;\&#20803;&#12487;&#12540;&#12479;.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F:\Work\140607&#26696;&#65297;&#65288;&#27161;&#26412;&#9314;&#65306;&#38500;&#26579;&#12539;&#36864;&#32887;&#37329;&#12539;&#32887;&#31278;&#12539;&#31038;&#20250;&#20445;&#38522;&#26009;&#35036;&#27491;&#12414;&#12391;&#23455;&#26045;&#12289;&#32681;&#21209;&#12354;&#12426;&#32681;&#21209;&#12394;&#12375;&#20849;&#65289;\02_&#9314;&#65306;21_0_&#20445;&#38522;&#21152;&#20837;&#20225;&#26989;_&#30476;&#21029;&#12289;&#32887;&#31278;&#21029;.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LAWKSSDT001\HD\&#65288;&#21172;&#23550;&#65289;&#21172;&#21209;&#36027;\&#9679;&#20445;&#38522;&#21152;&#20837;&#23455;&#24907;&#25226;&#25569;\H25.10\140609&#31532;&#65298;&#22238;&#26696;&#65288;&#27161;&#26412;&#9314;&#65306;&#38500;&#26579;&#12539;&#36864;&#32887;&#37329;&#12539;&#32887;&#31278;&#12539;&#31038;&#20250;&#20445;&#38522;&#26009;&#35036;&#27491;&#12414;&#12391;&#23455;&#26045;&#12289;&#32681;&#21209;&#21028;&#26029;&#12394;&#12375;&#65289;\04_&#9314;&#65306;14_0_&#20445;&#38522;&#21152;&#20837;&#32773;_&#30476;&#21029;.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LAWKSSDT001\HD\&#65288;&#21172;&#23550;&#65289;&#21172;&#21209;&#36027;\&#9679;&#20445;&#38522;&#21152;&#20837;&#23455;&#24907;&#25226;&#25569;\H25.10\140609&#31532;&#65298;&#22238;&#26696;&#65288;&#27161;&#26412;&#9314;&#65306;&#38500;&#26579;&#12539;&#36864;&#32887;&#37329;&#12539;&#32887;&#31278;&#12539;&#31038;&#20250;&#20445;&#38522;&#26009;&#35036;&#27491;&#12414;&#12391;&#23455;&#26045;&#12289;&#32681;&#21209;&#21028;&#26029;&#12394;&#12375;&#65289;\04_&#9314;&#65306;14_0_&#20445;&#38522;&#21152;&#20837;&#32773;_&#30476;&#21029;.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LAWKSSDT001\HD\&#65288;&#21172;&#23550;&#65289;&#21172;&#21209;&#36027;\&#9679;&#20445;&#38522;&#21152;&#20837;&#23455;&#24907;&#25226;&#25569;\H25.10\140609&#31532;&#65298;&#22238;&#26696;&#65288;&#27161;&#26412;&#9314;&#65306;&#38500;&#26579;&#12539;&#36864;&#32887;&#37329;&#12539;&#32887;&#31278;&#12539;&#31038;&#20250;&#20445;&#38522;&#26009;&#35036;&#27491;&#12414;&#12391;&#23455;&#26045;&#12289;&#32681;&#21209;&#21028;&#26029;&#12394;&#12375;&#65289;\04_&#9314;&#65306;14_0_&#20445;&#38522;&#21152;&#20837;&#32773;_&#30476;&#21029;.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LAWKSSDT001\HD\&#65288;&#21172;&#23550;&#65289;&#21172;&#21209;&#36027;\&#9679;&#20445;&#38522;&#21152;&#20837;&#23455;&#24907;&#25226;&#25569;\H25.10\140609&#31532;&#65298;&#22238;&#26696;&#65288;&#27161;&#26412;&#9314;&#65306;&#38500;&#26579;&#12539;&#36864;&#32887;&#37329;&#12539;&#32887;&#31278;&#12539;&#31038;&#20250;&#20445;&#38522;&#26009;&#35036;&#27491;&#12414;&#12391;&#23455;&#26045;&#12289;&#32681;&#21209;&#21028;&#26029;&#12394;&#12375;&#65289;\04_&#9314;&#65306;14_0_&#20445;&#38522;&#21152;&#20837;&#32773;_&#30476;&#21029;.xlsx" TargetMode="Externa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LINKS2001\MLIT\LAWKGY-HD\&#27861;&#35215;&#29677;\&#25919;&#31574;&#20418;\&#22899;&#24615;&#34892;&#21205;&#35336;&#30011;&#12289;&#24195;&#22577;&#25126;&#30053;\&#34892;&#21205;&#35336;&#30011;&#26696;\&#25968;&#23383;&#21839;&#38988;\&#25216;&#34899;&#32773;&#12434;&#20877;&#35336;&#3163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LAWKSSDT001\HD\&#21172;&#20685;&#20418;\&#32113;&#35336;&#12539;&#12487;&#12540;&#12479;\&#24314;&#35373;&#26989;&#23601;&#26989;&#32773;&#12398;&#24180;&#40802;&#27083;&#25104;&#12398;&#25512;&#31227;\&#9317;55&#27507;&#20197;&#19978;&#12289;29&#27507;&#20197;&#19979;&#23601;&#26989;&#32773;&#21106;&#21512;(20130905&#12522;&#12496;&#12452;&#12473;&#65289;.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LAWKSSDT001\HD\&#21172;&#20685;&#20418;\&#32113;&#35336;&#12539;&#12487;&#12540;&#12479;\&#24314;&#35373;&#26989;&#23601;&#26989;&#32773;&#25968;&#12398;&#25512;&#31227;&#65288;&#32207;&#21209;&#30465;&#65289;\02_&#24180;&#27598;%20%20&#22522;&#26412;&#38598;&#35336;\&#9670;&#12304;&#12496;&#12483;&#12463;&#12487;&#12540;&#12479;&#12305;&#32887;&#26989;&#21029;&#24314;&#35373;&#26989;&#23601;&#26989;&#32773;&#25968;&#12398;&#25512;&#31227;&#65288;&#24615;&#21029;&#12434;&#21547;&#12416;&#65289;k.xls"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Book4"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LAWKSSDT001\HD\&#65288;&#21172;&#23550;&#65289;&#21172;&#21209;&#36027;\H2410&#35519;&#26619;\&#9733;&#36001;&#21209;&#30465;&#21332;&#35696;\20130315&#21332;&#35696;\&#24314;&#35373;&#26989;&#12392;&#20840;&#29987;&#26989;&#12398;&#27604;&#36611;&#36039;&#26009;.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LAWKSSDT001\HD\&#65288;&#21172;&#23550;&#65289;&#21172;&#21209;&#36027;\&#31572;&#24321;&#12539;&#35201;&#35531;\&#31572;&#24321;&#12539;&#35201;&#35531;H25\140130&#24314;&#35373;&#29987;&#26989;&#27963;&#24615;&#21270;&#20250;&#35696;\&#20803;&#12487;&#12540;&#12479;\S54&#65374;H25&#21152;&#37325;&#24179;&#22343;&#20516;&#65288;&#12497;&#12540;&#12471;&#12455;&#24335;&#65289;.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F:\Work\140607&#26696;&#65297;&#65288;&#27161;&#26412;&#9314;&#65306;&#38500;&#26579;&#12539;&#36864;&#32887;&#37329;&#12539;&#32887;&#31278;&#12539;&#31038;&#20250;&#20445;&#38522;&#26009;&#35036;&#27491;&#12414;&#12391;&#23455;&#26045;&#12289;&#32681;&#21209;&#12354;&#12426;&#32681;&#21209;&#12394;&#12375;&#20849;&#65289;\02_&#9314;&#65306;21_0_&#20445;&#38522;&#21152;&#20837;&#20225;&#26989;_&#30476;&#21029;&#12289;&#32887;&#31278;&#21029;.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F:\Work\140607&#26696;&#65297;&#65288;&#27161;&#26412;&#9314;&#65306;&#38500;&#26579;&#12539;&#36864;&#32887;&#37329;&#12539;&#32887;&#31278;&#12539;&#31038;&#20250;&#20445;&#38522;&#26009;&#35036;&#27491;&#12414;&#12391;&#23455;&#26045;&#12289;&#32681;&#21209;&#12354;&#12426;&#32681;&#21209;&#12394;&#12375;&#20849;&#65289;\02_&#9314;&#65306;21_0_&#20445;&#38522;&#21152;&#20837;&#20225;&#26989;_&#30476;&#21029;&#12289;&#32887;&#31278;&#21029;.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F:\Work\140607&#26696;&#65297;&#65288;&#27161;&#26412;&#9314;&#65306;&#38500;&#26579;&#12539;&#36864;&#32887;&#37329;&#12539;&#32887;&#31278;&#12539;&#31038;&#20250;&#20445;&#38522;&#26009;&#35036;&#27491;&#12414;&#12391;&#23455;&#26045;&#12289;&#32681;&#21209;&#12354;&#12426;&#32681;&#21209;&#12394;&#12375;&#20849;&#65289;\02_&#9314;&#65306;21_0_&#20445;&#38522;&#21152;&#20837;&#20225;&#26989;_&#30476;&#21029;&#12289;&#32887;&#31278;&#2102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hart>
    <c:plotArea>
      <c:layout>
        <c:manualLayout>
          <c:layoutTarget val="inner"/>
          <c:xMode val="edge"/>
          <c:yMode val="edge"/>
          <c:x val="2.7647709069362036E-2"/>
          <c:y val="7.1254396120145724E-2"/>
          <c:w val="0.92057533238232669"/>
          <c:h val="0.84021038879413246"/>
        </c:manualLayout>
      </c:layout>
      <c:barChart>
        <c:barDir val="col"/>
        <c:grouping val="stacked"/>
        <c:ser>
          <c:idx val="0"/>
          <c:order val="0"/>
          <c:tx>
            <c:strRef>
              <c:f>p1データ!$C$3</c:f>
              <c:strCache>
                <c:ptCount val="1"/>
                <c:pt idx="0">
                  <c:v>政府投資額（兆円）</c:v>
                </c:pt>
              </c:strCache>
            </c:strRef>
          </c:tx>
          <c:spPr>
            <a:solidFill>
              <a:srgbClr val="8080FF"/>
            </a:solidFill>
            <a:ln w="3175">
              <a:solidFill>
                <a:srgbClr val="000000"/>
              </a:solidFill>
              <a:prstDash val="solid"/>
            </a:ln>
          </c:spPr>
          <c:dLbls>
            <c:dLbl>
              <c:idx val="32"/>
              <c:layout>
                <c:manualLayout>
                  <c:x val="4.1112862415793724E-3"/>
                  <c:y val="3.3224968890893845E-2"/>
                </c:manualLayout>
              </c:layout>
              <c:dLblPos val="ctr"/>
              <c:showVal val="1"/>
            </c:dLbl>
            <c:numFmt formatCode="_ * #,##0_ ;_ * \-#,##0_ ;_ * &quot;-&quot;_ ;_ @_ " sourceLinked="0"/>
            <c:spPr>
              <a:solidFill>
                <a:srgbClr val="FFFFFF"/>
              </a:solidFill>
              <a:ln w="25400">
                <a:noFill/>
              </a:ln>
            </c:spPr>
            <c:txPr>
              <a:bodyPr/>
              <a:lstStyle/>
              <a:p>
                <a:pPr>
                  <a:defRPr sz="800" b="0" i="0" u="none" strike="noStrike" baseline="0">
                    <a:solidFill>
                      <a:srgbClr val="000000"/>
                    </a:solidFill>
                    <a:latin typeface="ＭＳ Ｐゴシック"/>
                    <a:ea typeface="ＭＳ Ｐゴシック"/>
                    <a:cs typeface="ＭＳ Ｐゴシック"/>
                  </a:defRPr>
                </a:pPr>
                <a:endParaRPr lang="ja-JP"/>
              </a:p>
            </c:txPr>
            <c:showVal val="1"/>
          </c:dLbls>
          <c:cat>
            <c:strRef>
              <c:f>p1データ!$B$4:$B$42</c:f>
              <c:strCache>
                <c:ptCount val="39"/>
                <c:pt idx="0">
                  <c:v>51</c:v>
                </c:pt>
                <c:pt idx="1">
                  <c:v>52</c:v>
                </c:pt>
                <c:pt idx="2">
                  <c:v>53</c:v>
                </c:pt>
                <c:pt idx="3">
                  <c:v>54</c:v>
                </c:pt>
                <c:pt idx="4">
                  <c:v>55</c:v>
                </c:pt>
                <c:pt idx="5">
                  <c:v>56</c:v>
                </c:pt>
                <c:pt idx="6">
                  <c:v>57</c:v>
                </c:pt>
                <c:pt idx="7">
                  <c:v>58</c:v>
                </c:pt>
                <c:pt idx="8">
                  <c:v>59</c:v>
                </c:pt>
                <c:pt idx="9">
                  <c:v>60</c:v>
                </c:pt>
                <c:pt idx="10">
                  <c:v>61</c:v>
                </c:pt>
                <c:pt idx="11">
                  <c:v>62</c:v>
                </c:pt>
                <c:pt idx="12">
                  <c:v>63</c:v>
                </c:pt>
                <c:pt idx="13">
                  <c:v>元</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strCache>
            </c:strRef>
          </c:cat>
          <c:val>
            <c:numRef>
              <c:f>p1データ!$C$4:$C$42</c:f>
              <c:numCache>
                <c:formatCode>#,##0.0;[Red]\-#,##0.0</c:formatCode>
                <c:ptCount val="39"/>
                <c:pt idx="0">
                  <c:v>12.2135</c:v>
                </c:pt>
                <c:pt idx="1">
                  <c:v>15.051300000000001</c:v>
                </c:pt>
                <c:pt idx="2">
                  <c:v>17.581199999999935</c:v>
                </c:pt>
                <c:pt idx="3">
                  <c:v>18.780999999999931</c:v>
                </c:pt>
                <c:pt idx="4">
                  <c:v>19.619199999999999</c:v>
                </c:pt>
                <c:pt idx="5">
                  <c:v>20.296600000000002</c:v>
                </c:pt>
                <c:pt idx="6">
                  <c:v>20.273199999999989</c:v>
                </c:pt>
                <c:pt idx="7">
                  <c:v>19.901399999999931</c:v>
                </c:pt>
                <c:pt idx="8">
                  <c:v>19.468599999999867</c:v>
                </c:pt>
                <c:pt idx="9">
                  <c:v>19.352900000000005</c:v>
                </c:pt>
                <c:pt idx="10">
                  <c:v>20.777000000000001</c:v>
                </c:pt>
                <c:pt idx="11">
                  <c:v>22.57869999999992</c:v>
                </c:pt>
                <c:pt idx="12">
                  <c:v>23.363399999999924</c:v>
                </c:pt>
                <c:pt idx="13">
                  <c:v>24.281300000000002</c:v>
                </c:pt>
                <c:pt idx="14">
                  <c:v>25.747999999999987</c:v>
                </c:pt>
                <c:pt idx="15">
                  <c:v>28.656500000000001</c:v>
                </c:pt>
                <c:pt idx="16">
                  <c:v>32.334299999999999</c:v>
                </c:pt>
                <c:pt idx="17">
                  <c:v>34.208300000000136</c:v>
                </c:pt>
                <c:pt idx="18">
                  <c:v>33.2547</c:v>
                </c:pt>
                <c:pt idx="19">
                  <c:v>35.198600000000013</c:v>
                </c:pt>
                <c:pt idx="20">
                  <c:v>34.577500000000001</c:v>
                </c:pt>
                <c:pt idx="21">
                  <c:v>32.964200000000005</c:v>
                </c:pt>
                <c:pt idx="22">
                  <c:v>33.993000000000002</c:v>
                </c:pt>
                <c:pt idx="23">
                  <c:v>31.937899999999999</c:v>
                </c:pt>
                <c:pt idx="24">
                  <c:v>29.960099999999908</c:v>
                </c:pt>
                <c:pt idx="25">
                  <c:v>28.193100000000001</c:v>
                </c:pt>
                <c:pt idx="26">
                  <c:v>25.917400000000001</c:v>
                </c:pt>
                <c:pt idx="27">
                  <c:v>23.469699999999889</c:v>
                </c:pt>
                <c:pt idx="28" formatCode="0.0">
                  <c:v>20.768299999999897</c:v>
                </c:pt>
                <c:pt idx="29" formatCode="0.0_);[Red]\(0.0\)">
                  <c:v>18.97</c:v>
                </c:pt>
                <c:pt idx="30" formatCode="0.0_);[Red]\(0.0\)">
                  <c:v>17.796500000000002</c:v>
                </c:pt>
                <c:pt idx="31" formatCode="0.0_);[Red]\(0.0\)">
                  <c:v>16.946299999999912</c:v>
                </c:pt>
                <c:pt idx="32" formatCode="0.0_);[Red]\(0.0\)">
                  <c:v>16.717700000000001</c:v>
                </c:pt>
                <c:pt idx="33" formatCode="0.0_);[Red]\(0.0\)">
                  <c:v>17.934799999999989</c:v>
                </c:pt>
                <c:pt idx="34" formatCode="0.0_);[Red]\(0.0\)">
                  <c:v>16.91</c:v>
                </c:pt>
                <c:pt idx="35" formatCode="0.0_);[Red]\(0.0\)">
                  <c:v>18.610000000000031</c:v>
                </c:pt>
                <c:pt idx="36" formatCode="0.0_);[Red]\(0.0\)">
                  <c:v>18.690000000000001</c:v>
                </c:pt>
                <c:pt idx="37" formatCode="0.0_);[Red]\(0.0\)">
                  <c:v>20.6</c:v>
                </c:pt>
                <c:pt idx="38" formatCode="0.0_);[Red]\(0.0\)">
                  <c:v>20.37</c:v>
                </c:pt>
              </c:numCache>
            </c:numRef>
          </c:val>
        </c:ser>
        <c:ser>
          <c:idx val="1"/>
          <c:order val="1"/>
          <c:tx>
            <c:strRef>
              <c:f>p1データ!$D$3</c:f>
              <c:strCache>
                <c:ptCount val="1"/>
                <c:pt idx="0">
                  <c:v>民間投資額（兆円）</c:v>
                </c:pt>
              </c:strCache>
            </c:strRef>
          </c:tx>
          <c:spPr>
            <a:solidFill>
              <a:srgbClr val="FFFF99"/>
            </a:solidFill>
            <a:ln w="3175">
              <a:solidFill>
                <a:srgbClr val="000000"/>
              </a:solidFill>
              <a:prstDash val="solid"/>
            </a:ln>
          </c:spPr>
          <c:dLbls>
            <c:dLbl>
              <c:idx val="14"/>
              <c:layout>
                <c:manualLayout>
                  <c:x val="-5.7439804506029596E-3"/>
                  <c:y val="-0.12771301817886921"/>
                </c:manualLayout>
              </c:layout>
              <c:dLblPos val="ctr"/>
              <c:showVal val="1"/>
            </c:dLbl>
            <c:dLbl>
              <c:idx val="15"/>
              <c:layout>
                <c:manualLayout>
                  <c:x val="-1.7254902600150814E-3"/>
                  <c:y val="-0.11667498777177734"/>
                </c:manualLayout>
              </c:layout>
              <c:dLblPos val="ctr"/>
              <c:showVal val="1"/>
            </c:dLbl>
            <c:dLbl>
              <c:idx val="16"/>
              <c:layout>
                <c:manualLayout>
                  <c:x val="6.3267245331939622E-17"/>
                  <c:y val="-9.6558610569746767E-2"/>
                </c:manualLayout>
              </c:layout>
              <c:dLblPos val="ctr"/>
              <c:showVal val="1"/>
            </c:dLbl>
            <c:dLbl>
              <c:idx val="17"/>
              <c:layout>
                <c:manualLayout>
                  <c:x val="0"/>
                  <c:y val="-1.2069826321218318E-2"/>
                </c:manualLayout>
              </c:layout>
              <c:dLblPos val="ctr"/>
              <c:showVal val="1"/>
            </c:dLbl>
            <c:dLbl>
              <c:idx val="18"/>
              <c:layout>
                <c:manualLayout>
                  <c:x val="-2.5916320243927291E-3"/>
                  <c:y val="-4.0131063741354688E-2"/>
                </c:manualLayout>
              </c:layout>
              <c:dLblPos val="ctr"/>
              <c:showVal val="1"/>
            </c:dLbl>
            <c:dLbl>
              <c:idx val="19"/>
              <c:layout>
                <c:manualLayout>
                  <c:x val="-4.8480913868856534E-3"/>
                  <c:y val="-2.7039761169671547E-2"/>
                </c:manualLayout>
              </c:layout>
              <c:dLblPos val="ctr"/>
              <c:showVal val="1"/>
            </c:dLbl>
            <c:dLbl>
              <c:idx val="20"/>
              <c:layout>
                <c:manualLayout>
                  <c:x val="-5.3457711006396885E-3"/>
                  <c:y val="-1.9476312792484938E-2"/>
                </c:manualLayout>
              </c:layout>
              <c:dLblPos val="ctr"/>
              <c:showVal val="1"/>
            </c:dLbl>
            <c:dLbl>
              <c:idx val="22"/>
              <c:layout>
                <c:manualLayout>
                  <c:x val="-6.3411305281475113E-3"/>
                  <c:y val="6.7824068013668803E-2"/>
                </c:manualLayout>
              </c:layout>
              <c:dLblPos val="ctr"/>
              <c:showVal val="1"/>
            </c:dLbl>
            <c:dLbl>
              <c:idx val="23"/>
              <c:layout>
                <c:manualLayout>
                  <c:x val="-5.1467628645749759E-3"/>
                  <c:y val="7.1824920818263555E-2"/>
                </c:manualLayout>
              </c:layout>
              <c:dLblPos val="ctr"/>
              <c:showVal val="1"/>
            </c:dLbl>
            <c:dLbl>
              <c:idx val="24"/>
              <c:layout>
                <c:manualLayout>
                  <c:x val="-7.3698813908864534E-3"/>
                  <c:y val="5.2756545584027537E-2"/>
                </c:manualLayout>
              </c:layout>
              <c:dLblPos val="ctr"/>
              <c:showVal val="1"/>
            </c:dLbl>
            <c:dLbl>
              <c:idx val="25"/>
              <c:layout>
                <c:manualLayout>
                  <c:x val="-2.6575267311728865E-3"/>
                  <c:y val="1.9800534240291923E-2"/>
                </c:manualLayout>
              </c:layout>
              <c:dLblPos val="ctr"/>
              <c:showVal val="1"/>
            </c:dLbl>
            <c:numFmt formatCode="_ * #,##0_ ;_ * \-#,##0_ ;_ * &quot;-&quot;_ ;_ @_ " sourceLinked="0"/>
            <c:spPr>
              <a:solidFill>
                <a:srgbClr val="FFFFFF"/>
              </a:solidFill>
              <a:ln w="25400">
                <a:noFill/>
              </a:ln>
            </c:spPr>
            <c:txPr>
              <a:bodyPr/>
              <a:lstStyle/>
              <a:p>
                <a:pPr>
                  <a:defRPr sz="800" b="0" i="0" u="none" strike="noStrike" baseline="0">
                    <a:solidFill>
                      <a:srgbClr val="000000"/>
                    </a:solidFill>
                    <a:latin typeface="ＭＳ Ｐゴシック"/>
                    <a:ea typeface="ＭＳ Ｐゴシック"/>
                    <a:cs typeface="ＭＳ Ｐゴシック"/>
                  </a:defRPr>
                </a:pPr>
                <a:endParaRPr lang="ja-JP"/>
              </a:p>
            </c:txPr>
            <c:showVal val="1"/>
          </c:dLbls>
          <c:cat>
            <c:strRef>
              <c:f>p1データ!$B$4:$B$42</c:f>
              <c:strCache>
                <c:ptCount val="39"/>
                <c:pt idx="0">
                  <c:v>51</c:v>
                </c:pt>
                <c:pt idx="1">
                  <c:v>52</c:v>
                </c:pt>
                <c:pt idx="2">
                  <c:v>53</c:v>
                </c:pt>
                <c:pt idx="3">
                  <c:v>54</c:v>
                </c:pt>
                <c:pt idx="4">
                  <c:v>55</c:v>
                </c:pt>
                <c:pt idx="5">
                  <c:v>56</c:v>
                </c:pt>
                <c:pt idx="6">
                  <c:v>57</c:v>
                </c:pt>
                <c:pt idx="7">
                  <c:v>58</c:v>
                </c:pt>
                <c:pt idx="8">
                  <c:v>59</c:v>
                </c:pt>
                <c:pt idx="9">
                  <c:v>60</c:v>
                </c:pt>
                <c:pt idx="10">
                  <c:v>61</c:v>
                </c:pt>
                <c:pt idx="11">
                  <c:v>62</c:v>
                </c:pt>
                <c:pt idx="12">
                  <c:v>63</c:v>
                </c:pt>
                <c:pt idx="13">
                  <c:v>元</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strCache>
            </c:strRef>
          </c:cat>
          <c:val>
            <c:numRef>
              <c:f>p1データ!$D$4:$D$42</c:f>
              <c:numCache>
                <c:formatCode>#,##0.0;[Red]\-#,##0.0</c:formatCode>
                <c:ptCount val="39"/>
                <c:pt idx="0">
                  <c:v>21.982999999999915</c:v>
                </c:pt>
                <c:pt idx="1">
                  <c:v>23.747299999999989</c:v>
                </c:pt>
                <c:pt idx="2">
                  <c:v>25.104800000000072</c:v>
                </c:pt>
                <c:pt idx="3">
                  <c:v>29.140899999999988</c:v>
                </c:pt>
                <c:pt idx="4">
                  <c:v>29.856100000000001</c:v>
                </c:pt>
                <c:pt idx="5">
                  <c:v>29.92319999999992</c:v>
                </c:pt>
                <c:pt idx="6">
                  <c:v>29.795699999999897</c:v>
                </c:pt>
                <c:pt idx="7">
                  <c:v>27.697399999999988</c:v>
                </c:pt>
                <c:pt idx="8">
                  <c:v>29.078600000000002</c:v>
                </c:pt>
                <c:pt idx="9">
                  <c:v>30.611599999999999</c:v>
                </c:pt>
                <c:pt idx="10">
                  <c:v>32.786100000000012</c:v>
                </c:pt>
                <c:pt idx="11">
                  <c:v>38.946999999999996</c:v>
                </c:pt>
                <c:pt idx="12">
                  <c:v>43.292100000000204</c:v>
                </c:pt>
                <c:pt idx="13">
                  <c:v>48.833300000000001</c:v>
                </c:pt>
                <c:pt idx="14">
                  <c:v>55.691500000000012</c:v>
                </c:pt>
                <c:pt idx="15">
                  <c:v>53.747100000000003</c:v>
                </c:pt>
                <c:pt idx="16">
                  <c:v>51.636500000000012</c:v>
                </c:pt>
                <c:pt idx="17">
                  <c:v>47.484999999999999</c:v>
                </c:pt>
                <c:pt idx="18">
                  <c:v>45.497600000000006</c:v>
                </c:pt>
                <c:pt idx="19">
                  <c:v>43.818200000000004</c:v>
                </c:pt>
                <c:pt idx="20">
                  <c:v>48.230200000000011</c:v>
                </c:pt>
                <c:pt idx="21">
                  <c:v>42.226300000000137</c:v>
                </c:pt>
                <c:pt idx="22">
                  <c:v>37.433900000000001</c:v>
                </c:pt>
                <c:pt idx="23">
                  <c:v>36.566000000000003</c:v>
                </c:pt>
                <c:pt idx="24">
                  <c:v>36.234700000000011</c:v>
                </c:pt>
                <c:pt idx="25">
                  <c:v>33.0944</c:v>
                </c:pt>
                <c:pt idx="26">
                  <c:v>30.922699999999878</c:v>
                </c:pt>
                <c:pt idx="27">
                  <c:v>30.237100000000005</c:v>
                </c:pt>
                <c:pt idx="28" formatCode="0.0">
                  <c:v>32.008300000000013</c:v>
                </c:pt>
                <c:pt idx="29" formatCode="0.0_);[Red]\(0.0\)">
                  <c:v>32.590000000000003</c:v>
                </c:pt>
                <c:pt idx="30" formatCode="0.0_);[Red]\(0.0\)">
                  <c:v>33.531600000000005</c:v>
                </c:pt>
                <c:pt idx="31" formatCode="0.0_);[Red]\(0.0\)">
                  <c:v>30.7498</c:v>
                </c:pt>
                <c:pt idx="32" formatCode="0.0_);[Red]\(0.0\)">
                  <c:v>31.434000000000001</c:v>
                </c:pt>
                <c:pt idx="33" formatCode="0.0_);[Red]\(0.0\)">
                  <c:v>25.030100000000001</c:v>
                </c:pt>
                <c:pt idx="34" formatCode="0.0_);[Red]\(0.0\)">
                  <c:v>23.959999999999987</c:v>
                </c:pt>
                <c:pt idx="35" formatCode="0.0_);[Red]\(0.0\)">
                  <c:v>24.68</c:v>
                </c:pt>
                <c:pt idx="36" formatCode="0.0_);[Red]\(0.0\)">
                  <c:v>25.51</c:v>
                </c:pt>
                <c:pt idx="37" formatCode="0.0_);[Red]\(0.0\)">
                  <c:v>28.12</c:v>
                </c:pt>
                <c:pt idx="38" formatCode="0.0_);[Red]\(0.0\)">
                  <c:v>28.1</c:v>
                </c:pt>
              </c:numCache>
            </c:numRef>
          </c:val>
        </c:ser>
        <c:overlap val="100"/>
        <c:axId val="116510720"/>
        <c:axId val="116512640"/>
      </c:barChart>
      <c:lineChart>
        <c:grouping val="standard"/>
        <c:ser>
          <c:idx val="2"/>
          <c:order val="2"/>
          <c:tx>
            <c:strRef>
              <c:f>p1データ!$G$3</c:f>
              <c:strCache>
                <c:ptCount val="1"/>
                <c:pt idx="0">
                  <c:v>就業者数（万人）</c:v>
                </c:pt>
              </c:strCache>
            </c:strRef>
          </c:tx>
          <c:spPr>
            <a:ln w="3175">
              <a:solidFill>
                <a:srgbClr val="FF0000"/>
              </a:solidFill>
              <a:prstDash val="solid"/>
            </a:ln>
          </c:spPr>
          <c:marker>
            <c:symbol val="diamond"/>
            <c:size val="5"/>
            <c:spPr>
              <a:solidFill>
                <a:srgbClr val="FF0000"/>
              </a:solidFill>
              <a:ln>
                <a:solidFill>
                  <a:srgbClr val="FF0000"/>
                </a:solidFill>
                <a:prstDash val="solid"/>
              </a:ln>
            </c:spPr>
          </c:marker>
          <c:cat>
            <c:strRef>
              <c:f>p1データ!$B$4:$B$41</c:f>
              <c:strCache>
                <c:ptCount val="38"/>
                <c:pt idx="0">
                  <c:v>51</c:v>
                </c:pt>
                <c:pt idx="1">
                  <c:v>52</c:v>
                </c:pt>
                <c:pt idx="2">
                  <c:v>53</c:v>
                </c:pt>
                <c:pt idx="3">
                  <c:v>54</c:v>
                </c:pt>
                <c:pt idx="4">
                  <c:v>55</c:v>
                </c:pt>
                <c:pt idx="5">
                  <c:v>56</c:v>
                </c:pt>
                <c:pt idx="6">
                  <c:v>57</c:v>
                </c:pt>
                <c:pt idx="7">
                  <c:v>58</c:v>
                </c:pt>
                <c:pt idx="8">
                  <c:v>59</c:v>
                </c:pt>
                <c:pt idx="9">
                  <c:v>60</c:v>
                </c:pt>
                <c:pt idx="10">
                  <c:v>61</c:v>
                </c:pt>
                <c:pt idx="11">
                  <c:v>62</c:v>
                </c:pt>
                <c:pt idx="12">
                  <c:v>63</c:v>
                </c:pt>
                <c:pt idx="13">
                  <c:v>元</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strCache>
            </c:strRef>
          </c:cat>
          <c:val>
            <c:numRef>
              <c:f>p1データ!$G$4:$G$41</c:f>
              <c:numCache>
                <c:formatCode>#,##0;[Red]\-#,##0</c:formatCode>
                <c:ptCount val="38"/>
                <c:pt idx="0">
                  <c:v>492</c:v>
                </c:pt>
                <c:pt idx="1">
                  <c:v>499</c:v>
                </c:pt>
                <c:pt idx="2">
                  <c:v>520</c:v>
                </c:pt>
                <c:pt idx="3">
                  <c:v>536</c:v>
                </c:pt>
                <c:pt idx="4">
                  <c:v>548</c:v>
                </c:pt>
                <c:pt idx="5">
                  <c:v>544</c:v>
                </c:pt>
                <c:pt idx="6">
                  <c:v>541</c:v>
                </c:pt>
                <c:pt idx="7">
                  <c:v>541</c:v>
                </c:pt>
                <c:pt idx="8">
                  <c:v>527</c:v>
                </c:pt>
                <c:pt idx="9">
                  <c:v>530</c:v>
                </c:pt>
                <c:pt idx="10">
                  <c:v>534</c:v>
                </c:pt>
                <c:pt idx="11">
                  <c:v>533</c:v>
                </c:pt>
                <c:pt idx="12">
                  <c:v>560</c:v>
                </c:pt>
                <c:pt idx="13">
                  <c:v>578</c:v>
                </c:pt>
                <c:pt idx="14">
                  <c:v>588</c:v>
                </c:pt>
                <c:pt idx="15">
                  <c:v>604</c:v>
                </c:pt>
                <c:pt idx="16">
                  <c:v>619</c:v>
                </c:pt>
                <c:pt idx="17">
                  <c:v>640</c:v>
                </c:pt>
                <c:pt idx="18">
                  <c:v>655</c:v>
                </c:pt>
                <c:pt idx="19">
                  <c:v>663</c:v>
                </c:pt>
                <c:pt idx="20">
                  <c:v>670</c:v>
                </c:pt>
                <c:pt idx="21">
                  <c:v>685</c:v>
                </c:pt>
                <c:pt idx="22">
                  <c:v>662</c:v>
                </c:pt>
                <c:pt idx="23">
                  <c:v>657</c:v>
                </c:pt>
                <c:pt idx="24">
                  <c:v>653</c:v>
                </c:pt>
                <c:pt idx="25">
                  <c:v>632</c:v>
                </c:pt>
                <c:pt idx="26">
                  <c:v>618</c:v>
                </c:pt>
                <c:pt idx="27">
                  <c:v>604</c:v>
                </c:pt>
                <c:pt idx="28" formatCode="General">
                  <c:v>584</c:v>
                </c:pt>
                <c:pt idx="29" formatCode="General">
                  <c:v>568</c:v>
                </c:pt>
                <c:pt idx="30" formatCode="General">
                  <c:v>559</c:v>
                </c:pt>
                <c:pt idx="31" formatCode="General">
                  <c:v>552</c:v>
                </c:pt>
                <c:pt idx="32" formatCode="General">
                  <c:v>537</c:v>
                </c:pt>
                <c:pt idx="33" formatCode="General">
                  <c:v>517</c:v>
                </c:pt>
                <c:pt idx="34" formatCode="General">
                  <c:v>498</c:v>
                </c:pt>
                <c:pt idx="35" formatCode="General">
                  <c:v>502</c:v>
                </c:pt>
                <c:pt idx="36" formatCode="General">
                  <c:v>503</c:v>
                </c:pt>
                <c:pt idx="37" formatCode="General">
                  <c:v>499</c:v>
                </c:pt>
              </c:numCache>
            </c:numRef>
          </c:val>
        </c:ser>
        <c:ser>
          <c:idx val="4"/>
          <c:order val="3"/>
          <c:tx>
            <c:strRef>
              <c:f>p1データ!$F$3</c:f>
              <c:strCache>
                <c:ptCount val="1"/>
                <c:pt idx="0">
                  <c:v>許可業者数（千業者）</c:v>
                </c:pt>
              </c:strCache>
            </c:strRef>
          </c:tx>
          <c:spPr>
            <a:ln w="3175">
              <a:solidFill>
                <a:srgbClr val="000080"/>
              </a:solidFill>
              <a:prstDash val="solid"/>
            </a:ln>
          </c:spPr>
          <c:marker>
            <c:symbol val="dot"/>
            <c:size val="5"/>
            <c:spPr>
              <a:solidFill>
                <a:srgbClr val="000080"/>
              </a:solidFill>
              <a:ln>
                <a:solidFill>
                  <a:srgbClr val="000080"/>
                </a:solidFill>
                <a:prstDash val="solid"/>
              </a:ln>
            </c:spPr>
          </c:marker>
          <c:cat>
            <c:strRef>
              <c:f>p1データ!$B$4:$B$41</c:f>
              <c:strCache>
                <c:ptCount val="38"/>
                <c:pt idx="0">
                  <c:v>51</c:v>
                </c:pt>
                <c:pt idx="1">
                  <c:v>52</c:v>
                </c:pt>
                <c:pt idx="2">
                  <c:v>53</c:v>
                </c:pt>
                <c:pt idx="3">
                  <c:v>54</c:v>
                </c:pt>
                <c:pt idx="4">
                  <c:v>55</c:v>
                </c:pt>
                <c:pt idx="5">
                  <c:v>56</c:v>
                </c:pt>
                <c:pt idx="6">
                  <c:v>57</c:v>
                </c:pt>
                <c:pt idx="7">
                  <c:v>58</c:v>
                </c:pt>
                <c:pt idx="8">
                  <c:v>59</c:v>
                </c:pt>
                <c:pt idx="9">
                  <c:v>60</c:v>
                </c:pt>
                <c:pt idx="10">
                  <c:v>61</c:v>
                </c:pt>
                <c:pt idx="11">
                  <c:v>62</c:v>
                </c:pt>
                <c:pt idx="12">
                  <c:v>63</c:v>
                </c:pt>
                <c:pt idx="13">
                  <c:v>元</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strCache>
            </c:strRef>
          </c:cat>
          <c:val>
            <c:numRef>
              <c:f>p1データ!$F$4:$F$41</c:f>
              <c:numCache>
                <c:formatCode>#,##0.000;[Red]\-#,##0.000</c:formatCode>
                <c:ptCount val="38"/>
                <c:pt idx="0">
                  <c:v>428.363</c:v>
                </c:pt>
                <c:pt idx="1">
                  <c:v>460.90899999999874</c:v>
                </c:pt>
                <c:pt idx="2">
                  <c:v>474.78899999999874</c:v>
                </c:pt>
                <c:pt idx="3">
                  <c:v>488.52</c:v>
                </c:pt>
                <c:pt idx="4">
                  <c:v>496.21</c:v>
                </c:pt>
                <c:pt idx="5">
                  <c:v>510.7989999999985</c:v>
                </c:pt>
                <c:pt idx="6">
                  <c:v>514.04699999999946</c:v>
                </c:pt>
                <c:pt idx="7">
                  <c:v>515.72900000000004</c:v>
                </c:pt>
                <c:pt idx="8">
                  <c:v>518.96400000000006</c:v>
                </c:pt>
                <c:pt idx="9">
                  <c:v>517.18600000000004</c:v>
                </c:pt>
                <c:pt idx="10">
                  <c:v>510.84399999999999</c:v>
                </c:pt>
                <c:pt idx="11">
                  <c:v>510.31900000000002</c:v>
                </c:pt>
                <c:pt idx="12">
                  <c:v>510.31599999999969</c:v>
                </c:pt>
                <c:pt idx="13">
                  <c:v>508.87400000000002</c:v>
                </c:pt>
                <c:pt idx="14">
                  <c:v>515.43999999999949</c:v>
                </c:pt>
                <c:pt idx="15">
                  <c:v>522.44999999999948</c:v>
                </c:pt>
                <c:pt idx="16">
                  <c:v>530.65499999999997</c:v>
                </c:pt>
                <c:pt idx="17">
                  <c:v>543.03300000000002</c:v>
                </c:pt>
                <c:pt idx="18">
                  <c:v>551.66099999999949</c:v>
                </c:pt>
                <c:pt idx="19">
                  <c:v>557.17499999999995</c:v>
                </c:pt>
                <c:pt idx="20">
                  <c:v>564.84899999999948</c:v>
                </c:pt>
                <c:pt idx="21">
                  <c:v>568.548</c:v>
                </c:pt>
                <c:pt idx="22">
                  <c:v>586.04499999999996</c:v>
                </c:pt>
                <c:pt idx="23">
                  <c:v>600.98</c:v>
                </c:pt>
                <c:pt idx="24">
                  <c:v>585.95899999999949</c:v>
                </c:pt>
                <c:pt idx="25">
                  <c:v>571.38800000000003</c:v>
                </c:pt>
                <c:pt idx="26">
                  <c:v>552.21</c:v>
                </c:pt>
                <c:pt idx="27">
                  <c:v>558.85699999999747</c:v>
                </c:pt>
                <c:pt idx="28" formatCode="General">
                  <c:v>562.66099999999949</c:v>
                </c:pt>
                <c:pt idx="29" formatCode="General">
                  <c:v>542.26400000000001</c:v>
                </c:pt>
                <c:pt idx="30" formatCode="#,##0.000_ ">
                  <c:v>524.27300000000264</c:v>
                </c:pt>
                <c:pt idx="31" formatCode="#,##0.000_ ">
                  <c:v>507.52799999999905</c:v>
                </c:pt>
                <c:pt idx="32" formatCode="#,##0.000_ ">
                  <c:v>509.17399999999969</c:v>
                </c:pt>
                <c:pt idx="33" formatCode="#,##0.000_ ">
                  <c:v>513.19600000000003</c:v>
                </c:pt>
                <c:pt idx="34" formatCode="#,##0.000_ ">
                  <c:v>498.80599999999993</c:v>
                </c:pt>
                <c:pt idx="35" formatCode="#,##0.000_ ">
                  <c:v>483.63900000000001</c:v>
                </c:pt>
                <c:pt idx="36" formatCode="#,##0.000_ ">
                  <c:v>469.9</c:v>
                </c:pt>
                <c:pt idx="37" formatCode="#,##0.000_ ">
                  <c:v>470.63900000000001</c:v>
                </c:pt>
              </c:numCache>
            </c:numRef>
          </c:val>
        </c:ser>
        <c:marker val="1"/>
        <c:axId val="116514176"/>
        <c:axId val="116532352"/>
      </c:lineChart>
      <c:catAx>
        <c:axId val="116510720"/>
        <c:scaling>
          <c:orientation val="minMax"/>
        </c:scaling>
        <c:axPos val="b"/>
        <c:numFmt formatCode="General" sourceLinked="1"/>
        <c:majorTickMark val="in"/>
        <c:tickLblPos val="nextTo"/>
        <c:spPr>
          <a:ln w="3175">
            <a:solidFill>
              <a:srgbClr val="000000"/>
            </a:solidFill>
            <a:prstDash val="solid"/>
          </a:ln>
        </c:spPr>
        <c:txPr>
          <a:bodyPr rot="0" vert="horz"/>
          <a:lstStyle/>
          <a:p>
            <a:pPr>
              <a:defRPr sz="1200" b="0" i="0" u="none" strike="noStrike" baseline="0">
                <a:solidFill>
                  <a:srgbClr val="000000"/>
                </a:solidFill>
                <a:latin typeface="ＭＳ Ｐゴシック"/>
                <a:ea typeface="ＭＳ Ｐゴシック"/>
                <a:cs typeface="ＭＳ Ｐゴシック"/>
              </a:defRPr>
            </a:pPr>
            <a:endParaRPr lang="ja-JP"/>
          </a:p>
        </c:txPr>
        <c:crossAx val="116512640"/>
        <c:crosses val="autoZero"/>
        <c:lblAlgn val="ctr"/>
        <c:lblOffset val="100"/>
        <c:tickLblSkip val="1"/>
        <c:tickMarkSkip val="1"/>
      </c:catAx>
      <c:valAx>
        <c:axId val="116512640"/>
        <c:scaling>
          <c:orientation val="minMax"/>
        </c:scaling>
        <c:axPos val="l"/>
        <c:majorGridlines>
          <c:spPr>
            <a:ln w="3175">
              <a:solidFill>
                <a:srgbClr val="000000"/>
              </a:solidFill>
              <a:prstDash val="sysDash"/>
            </a:ln>
          </c:spPr>
        </c:majorGridlines>
        <c:numFmt formatCode="#,##0;[Red]\-#,##0" sourceLinked="0"/>
        <c:majorTickMark val="in"/>
        <c:tickLblPos val="nextTo"/>
        <c:spPr>
          <a:ln w="3175">
            <a:solidFill>
              <a:srgbClr val="000000"/>
            </a:solidFill>
            <a:prstDash val="solid"/>
          </a:ln>
        </c:spPr>
        <c:txPr>
          <a:bodyPr rot="0" vert="horz"/>
          <a:lstStyle/>
          <a:p>
            <a:pPr>
              <a:defRPr sz="1100" b="0" i="0" u="none" strike="noStrike" baseline="0">
                <a:solidFill>
                  <a:srgbClr val="000000"/>
                </a:solidFill>
                <a:latin typeface="ＭＳ Ｐゴシック"/>
                <a:ea typeface="ＭＳ Ｐゴシック"/>
                <a:cs typeface="ＭＳ Ｐゴシック"/>
              </a:defRPr>
            </a:pPr>
            <a:endParaRPr lang="ja-JP"/>
          </a:p>
        </c:txPr>
        <c:crossAx val="116510720"/>
        <c:crosses val="autoZero"/>
        <c:crossBetween val="between"/>
      </c:valAx>
      <c:catAx>
        <c:axId val="116514176"/>
        <c:scaling>
          <c:orientation val="minMax"/>
        </c:scaling>
        <c:delete val="1"/>
        <c:axPos val="b"/>
        <c:tickLblPos val="none"/>
        <c:crossAx val="116532352"/>
        <c:crosses val="autoZero"/>
        <c:lblAlgn val="ctr"/>
        <c:lblOffset val="100"/>
      </c:catAx>
      <c:valAx>
        <c:axId val="116532352"/>
        <c:scaling>
          <c:orientation val="minMax"/>
          <c:max val="900"/>
          <c:min val="0"/>
        </c:scaling>
        <c:axPos val="r"/>
        <c:numFmt formatCode="#,##0;[Red]\-#,##0" sourceLinked="1"/>
        <c:majorTickMark val="in"/>
        <c:tickLblPos val="nextTo"/>
        <c:spPr>
          <a:ln w="3175">
            <a:solidFill>
              <a:srgbClr val="000000"/>
            </a:solidFill>
            <a:prstDash val="solid"/>
          </a:ln>
        </c:spPr>
        <c:txPr>
          <a:bodyPr rot="0" vert="horz"/>
          <a:lstStyle/>
          <a:p>
            <a:pPr>
              <a:defRPr sz="1100" b="0" i="0" u="none" strike="noStrike" baseline="0">
                <a:solidFill>
                  <a:srgbClr val="000000"/>
                </a:solidFill>
                <a:latin typeface="ＭＳ Ｐゴシック"/>
                <a:ea typeface="ＭＳ Ｐゴシック"/>
                <a:cs typeface="ＭＳ Ｐゴシック"/>
              </a:defRPr>
            </a:pPr>
            <a:endParaRPr lang="ja-JP"/>
          </a:p>
        </c:txPr>
        <c:crossAx val="116514176"/>
        <c:crosses val="max"/>
        <c:crossBetween val="between"/>
      </c:valAx>
      <c:spPr>
        <a:noFill/>
        <a:ln w="3175">
          <a:solidFill>
            <a:srgbClr val="808080"/>
          </a:solidFill>
          <a:prstDash val="solid"/>
        </a:ln>
      </c:spPr>
    </c:plotArea>
    <c:legend>
      <c:legendPos val="r"/>
      <c:layout>
        <c:manualLayout>
          <c:xMode val="edge"/>
          <c:yMode val="edge"/>
          <c:x val="4.2243463557439936E-2"/>
          <c:y val="9.9213453715434247E-2"/>
          <c:w val="0.26431379971734736"/>
          <c:h val="0.20566309048436368"/>
        </c:manualLayout>
      </c:layout>
      <c:spPr>
        <a:solidFill>
          <a:srgbClr val="FFFFFF"/>
        </a:solidFill>
        <a:ln w="3175">
          <a:solidFill>
            <a:srgbClr val="000000"/>
          </a:solidFill>
          <a:prstDash val="solid"/>
        </a:ln>
      </c:spPr>
      <c:txPr>
        <a:bodyPr/>
        <a:lstStyle/>
        <a:p>
          <a:pPr>
            <a:defRPr sz="1100" b="0" i="0" u="none" strike="noStrike" baseline="0">
              <a:solidFill>
                <a:srgbClr val="000000"/>
              </a:solidFill>
              <a:latin typeface="ＭＳ Ｐゴシック"/>
              <a:ea typeface="ＭＳ Ｐゴシック"/>
              <a:cs typeface="ＭＳ Ｐゴシック"/>
            </a:defRPr>
          </a:pPr>
          <a:endParaRPr lang="ja-JP"/>
        </a:p>
      </c:txPr>
    </c:legend>
    <c:plotVisOnly val="1"/>
    <c:dispBlanksAs val="gap"/>
  </c:chart>
  <c:spPr>
    <a:solidFill>
      <a:srgbClr val="FFFFFF"/>
    </a:solidFill>
    <a:ln w="9525">
      <a:noFill/>
    </a:ln>
  </c:spPr>
  <c:txPr>
    <a:bodyPr/>
    <a:lstStyle/>
    <a:p>
      <a:pPr>
        <a:defRPr sz="1100" b="0" i="0" u="none" strike="noStrike" baseline="0">
          <a:solidFill>
            <a:srgbClr val="000000"/>
          </a:solidFill>
          <a:latin typeface="ＭＳ Ｐゴシック"/>
          <a:ea typeface="ＭＳ Ｐゴシック"/>
          <a:cs typeface="ＭＳ Ｐゴシック"/>
        </a:defRPr>
      </a:pPr>
      <a:endParaRPr lang="ja-JP"/>
    </a:p>
  </c:txPr>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sz="1400"/>
            </a:pPr>
            <a:r>
              <a:rPr lang="ja-JP" altLang="en-US" sz="1400"/>
              <a:t>＜３保険＞</a:t>
            </a:r>
          </a:p>
        </c:rich>
      </c:tx>
      <c:layout>
        <c:manualLayout>
          <c:xMode val="edge"/>
          <c:yMode val="edge"/>
          <c:x val="0.19423303574548695"/>
          <c:y val="7.0120363752903175E-2"/>
        </c:manualLayout>
      </c:layout>
    </c:title>
    <c:plotArea>
      <c:layout>
        <c:manualLayout>
          <c:layoutTarget val="inner"/>
          <c:xMode val="edge"/>
          <c:yMode val="edge"/>
          <c:x val="5.6368453943257103E-2"/>
          <c:y val="0.18959007148606141"/>
          <c:w val="0.54299412573428318"/>
          <c:h val="0.73706783643034124"/>
        </c:manualLayout>
      </c:layout>
      <c:pieChart>
        <c:varyColors val="1"/>
        <c:ser>
          <c:idx val="0"/>
          <c:order val="0"/>
          <c:spPr>
            <a:ln w="12700"/>
          </c:spPr>
          <c:dPt>
            <c:idx val="0"/>
            <c:spPr>
              <a:solidFill>
                <a:srgbClr val="66FF99"/>
              </a:solidFill>
              <a:ln w="12700">
                <a:solidFill>
                  <a:prstClr val="black"/>
                </a:solidFill>
              </a:ln>
            </c:spPr>
          </c:dPt>
          <c:dPt>
            <c:idx val="1"/>
            <c:spPr>
              <a:solidFill>
                <a:srgbClr val="CCFFFF"/>
              </a:solidFill>
              <a:ln w="6350">
                <a:solidFill>
                  <a:schemeClr val="tx1"/>
                </a:solidFill>
              </a:ln>
            </c:spPr>
          </c:dPt>
          <c:dPt>
            <c:idx val="2"/>
            <c:spPr>
              <a:solidFill>
                <a:srgbClr val="FFFF99"/>
              </a:solidFill>
              <a:ln w="6350">
                <a:solidFill>
                  <a:prstClr val="black"/>
                </a:solidFill>
              </a:ln>
            </c:spPr>
          </c:dPt>
          <c:dLbls>
            <c:dLbl>
              <c:idx val="0"/>
              <c:layout>
                <c:manualLayout>
                  <c:x val="8.6175634295713038E-3"/>
                  <c:y val="-0.23911581364829396"/>
                </c:manualLayout>
              </c:layout>
              <c:showPercent val="1"/>
              <c:extLst>
                <c:ext xmlns:c15="http://schemas.microsoft.com/office/drawing/2012/chart" uri="{CE6537A1-D6FC-4f65-9D91-7224C49458BB}">
                  <c15:layout/>
                </c:ext>
              </c:extLst>
            </c:dLbl>
            <c:dLbl>
              <c:idx val="2"/>
              <c:layout>
                <c:manualLayout>
                  <c:x val="-8.5745420608528231E-2"/>
                  <c:y val="2.0069416080354594E-2"/>
                </c:manualLayout>
              </c:layout>
              <c:showPercent val="1"/>
              <c:extLst>
                <c:ext xmlns:c15="http://schemas.microsoft.com/office/drawing/2012/chart" uri="{CE6537A1-D6FC-4f65-9D91-7224C49458BB}">
                  <c15:layout/>
                </c:ext>
              </c:extLst>
            </c:dLbl>
            <c:spPr>
              <a:noFill/>
              <a:ln>
                <a:noFill/>
              </a:ln>
              <a:effectLst/>
            </c:spPr>
            <c:txPr>
              <a:bodyPr/>
              <a:lstStyle/>
              <a:p>
                <a:pPr>
                  <a:defRPr sz="1200"/>
                </a:pPr>
                <a:endParaRPr lang="ja-JP"/>
              </a:p>
            </c:txPr>
            <c:showPercent val="1"/>
            <c:showLeaderLines val="1"/>
            <c:extLst>
              <c:ext xmlns:c15="http://schemas.microsoft.com/office/drawing/2012/chart" uri="{CE6537A1-D6FC-4f65-9D91-7224C49458BB}">
                <c15:layout/>
              </c:ext>
            </c:extLst>
          </c:dLbls>
          <c:cat>
            <c:strRef>
              <c:f>'21県別雇用健康厚生年金保険加入企業数表'!$X$64:$Z$64</c:f>
              <c:strCache>
                <c:ptCount val="3"/>
                <c:pt idx="0">
                  <c:v>３保険加入</c:v>
                </c:pt>
                <c:pt idx="1">
                  <c:v>３保険いずれか加入</c:v>
                </c:pt>
                <c:pt idx="2">
                  <c:v>未加入</c:v>
                </c:pt>
              </c:strCache>
            </c:strRef>
          </c:cat>
          <c:val>
            <c:numRef>
              <c:f>'21県別雇用健康厚生年金保険加入企業数表'!$X$87:$Z$87</c:f>
              <c:numCache>
                <c:formatCode>0.0%</c:formatCode>
                <c:ptCount val="3"/>
                <c:pt idx="0">
                  <c:v>0.90008898956395056</c:v>
                </c:pt>
                <c:pt idx="1">
                  <c:v>6.7672518404659807E-2</c:v>
                </c:pt>
                <c:pt idx="2">
                  <c:v>3.2238492031389045E-2</c:v>
                </c:pt>
              </c:numCache>
            </c:numRef>
          </c:val>
        </c:ser>
        <c:dLbls>
          <c:showPercent val="1"/>
        </c:dLbls>
        <c:firstSliceAng val="0"/>
      </c:pieChart>
    </c:plotArea>
    <c:legend>
      <c:legendPos val="r"/>
      <c:layout>
        <c:manualLayout>
          <c:xMode val="edge"/>
          <c:yMode val="edge"/>
          <c:x val="0.53379906408614863"/>
          <c:y val="0.7539936531893352"/>
          <c:w val="0.36662364440300493"/>
          <c:h val="0.22867883483730791"/>
        </c:manualLayout>
      </c:layout>
      <c:txPr>
        <a:bodyPr/>
        <a:lstStyle/>
        <a:p>
          <a:pPr rtl="0">
            <a:defRPr/>
          </a:pPr>
          <a:endParaRPr lang="ja-JP"/>
        </a:p>
      </c:txPr>
    </c:legend>
    <c:plotVisOnly val="1"/>
    <c:dispBlanksAs val="zero"/>
  </c:chart>
  <c:spPr>
    <a:noFill/>
    <a:ln>
      <a:noFill/>
    </a:ln>
  </c:sp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sz="1400"/>
            </a:pPr>
            <a:r>
              <a:rPr lang="ja-JP" altLang="en-US" sz="1400"/>
              <a:t>＜雇用保険＞</a:t>
            </a:r>
          </a:p>
        </c:rich>
      </c:tx>
      <c:layout>
        <c:manualLayout>
          <c:xMode val="edge"/>
          <c:yMode val="edge"/>
          <c:x val="0.27216032956308989"/>
          <c:y val="0.13661470219496391"/>
        </c:manualLayout>
      </c:layout>
    </c:title>
    <c:plotArea>
      <c:layout>
        <c:manualLayout>
          <c:layoutTarget val="inner"/>
          <c:xMode val="edge"/>
          <c:yMode val="edge"/>
          <c:x val="0.1255310282913796"/>
          <c:y val="0.25764099895097536"/>
          <c:w val="0.69087336057223059"/>
          <c:h val="0.56284474748212265"/>
        </c:manualLayout>
      </c:layout>
      <c:pieChart>
        <c:varyColors val="1"/>
        <c:ser>
          <c:idx val="0"/>
          <c:order val="0"/>
          <c:spPr>
            <a:ln w="12700"/>
          </c:spPr>
          <c:dPt>
            <c:idx val="0"/>
            <c:spPr>
              <a:solidFill>
                <a:srgbClr val="3399FF"/>
              </a:solidFill>
              <a:ln w="12700">
                <a:solidFill>
                  <a:prstClr val="black"/>
                </a:solidFill>
              </a:ln>
            </c:spPr>
          </c:dPt>
          <c:dPt>
            <c:idx val="1"/>
            <c:spPr>
              <a:solidFill>
                <a:srgbClr val="FF5050"/>
              </a:solidFill>
              <a:ln w="6350">
                <a:solidFill>
                  <a:schemeClr val="tx1"/>
                </a:solidFill>
              </a:ln>
            </c:spPr>
          </c:dPt>
          <c:dPt>
            <c:idx val="2"/>
            <c:spPr>
              <a:solidFill>
                <a:srgbClr val="FFFF99"/>
              </a:solidFill>
              <a:ln w="9525">
                <a:solidFill>
                  <a:schemeClr val="tx1"/>
                </a:solidFill>
              </a:ln>
            </c:spPr>
          </c:dPt>
          <c:dPt>
            <c:idx val="3"/>
            <c:spPr>
              <a:solidFill>
                <a:srgbClr val="FF5050"/>
              </a:solidFill>
              <a:ln w="6350">
                <a:solidFill>
                  <a:prstClr val="black"/>
                </a:solidFill>
              </a:ln>
            </c:spPr>
          </c:dPt>
          <c:dLbls>
            <c:dLbl>
              <c:idx val="0"/>
              <c:layout>
                <c:manualLayout>
                  <c:x val="-0.16648972106939491"/>
                  <c:y val="-0.14797362274180453"/>
                </c:manualLayout>
              </c:layout>
              <c:showPercent val="1"/>
              <c:extLst>
                <c:ext xmlns:c15="http://schemas.microsoft.com/office/drawing/2012/chart" uri="{CE6537A1-D6FC-4f65-9D91-7224C49458BB}">
                  <c15:layout/>
                </c:ext>
              </c:extLst>
            </c:dLbl>
            <c:dLbl>
              <c:idx val="3"/>
              <c:layout>
                <c:manualLayout>
                  <c:x val="0.21438080213486441"/>
                  <c:y val="0.13562400971846403"/>
                </c:manualLayout>
              </c:layout>
              <c:showPercent val="1"/>
              <c:extLst>
                <c:ext xmlns:c15="http://schemas.microsoft.com/office/drawing/2012/chart" uri="{CE6537A1-D6FC-4f65-9D91-7224C49458BB}"/>
              </c:extLst>
            </c:dLbl>
            <c:spPr>
              <a:noFill/>
              <a:ln>
                <a:noFill/>
              </a:ln>
              <a:effectLst/>
            </c:spPr>
            <c:txPr>
              <a:bodyPr/>
              <a:lstStyle/>
              <a:p>
                <a:pPr>
                  <a:defRPr sz="1200"/>
                </a:pPr>
                <a:endParaRPr lang="ja-JP"/>
              </a:p>
            </c:txPr>
            <c:showPercent val="1"/>
            <c:showLeaderLines val="1"/>
            <c:extLst>
              <c:ext xmlns:c15="http://schemas.microsoft.com/office/drawing/2012/chart" uri="{CE6537A1-D6FC-4f65-9D91-7224C49458BB}">
                <c15:layout/>
              </c:ext>
            </c:extLst>
          </c:dLbls>
          <c:cat>
            <c:strRef>
              <c:f>雇用健康厚生年金保険加入者数表1県別!$BA$59:$BB$59</c:f>
              <c:strCache>
                <c:ptCount val="2"/>
                <c:pt idx="0">
                  <c:v>加入</c:v>
                </c:pt>
                <c:pt idx="1">
                  <c:v>未加入</c:v>
                </c:pt>
              </c:strCache>
            </c:strRef>
          </c:cat>
          <c:val>
            <c:numRef>
              <c:f>雇用健康厚生年金保険加入者数表1県別!$BA$82:$BB$82</c:f>
              <c:numCache>
                <c:formatCode>0.0%</c:formatCode>
                <c:ptCount val="2"/>
                <c:pt idx="0">
                  <c:v>0.76213490611546475</c:v>
                </c:pt>
                <c:pt idx="1">
                  <c:v>0.23786509388453544</c:v>
                </c:pt>
              </c:numCache>
            </c:numRef>
          </c:val>
        </c:ser>
        <c:dLbls>
          <c:showPercent val="1"/>
        </c:dLbls>
        <c:firstSliceAng val="0"/>
      </c:pieChart>
    </c:plotArea>
    <c:legend>
      <c:legendPos val="r"/>
      <c:layout>
        <c:manualLayout>
          <c:xMode val="edge"/>
          <c:yMode val="edge"/>
          <c:x val="0.20510177818835285"/>
          <c:y val="0.84470473483891162"/>
          <c:w val="0.58339191700651805"/>
          <c:h val="0.10312840883605542"/>
        </c:manualLayout>
      </c:layout>
      <c:txPr>
        <a:bodyPr/>
        <a:lstStyle/>
        <a:p>
          <a:pPr rtl="0">
            <a:defRPr/>
          </a:pPr>
          <a:endParaRPr lang="ja-JP"/>
        </a:p>
      </c:txPr>
    </c:legend>
    <c:plotVisOnly val="1"/>
    <c:dispBlanksAs val="zero"/>
  </c:chart>
  <c:spPr>
    <a:noFill/>
    <a:ln>
      <a:noFill/>
    </a:ln>
  </c:sp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ja-JP"/>
  <c:chart>
    <c:title>
      <c:tx>
        <c:rich>
          <a:bodyPr/>
          <a:lstStyle/>
          <a:p>
            <a:pPr>
              <a:defRPr sz="1400"/>
            </a:pPr>
            <a:r>
              <a:rPr lang="ja-JP" altLang="en-US" sz="1400"/>
              <a:t>＜健康保険＞</a:t>
            </a:r>
          </a:p>
        </c:rich>
      </c:tx>
      <c:layout>
        <c:manualLayout>
          <c:xMode val="edge"/>
          <c:yMode val="edge"/>
          <c:x val="0.27216032956308989"/>
          <c:y val="0.13661470219496391"/>
        </c:manualLayout>
      </c:layout>
    </c:title>
    <c:plotArea>
      <c:layout>
        <c:manualLayout>
          <c:layoutTarget val="inner"/>
          <c:xMode val="edge"/>
          <c:yMode val="edge"/>
          <c:x val="0.1255310282913796"/>
          <c:y val="0.25764099895097536"/>
          <c:w val="0.69087336057223059"/>
          <c:h val="0.56284474748212265"/>
        </c:manualLayout>
      </c:layout>
      <c:pieChart>
        <c:varyColors val="1"/>
        <c:ser>
          <c:idx val="0"/>
          <c:order val="0"/>
          <c:spPr>
            <a:ln w="12700"/>
          </c:spPr>
          <c:dPt>
            <c:idx val="0"/>
            <c:spPr>
              <a:solidFill>
                <a:srgbClr val="3399FF"/>
              </a:solidFill>
              <a:ln w="12700">
                <a:solidFill>
                  <a:prstClr val="black"/>
                </a:solidFill>
              </a:ln>
            </c:spPr>
          </c:dPt>
          <c:dPt>
            <c:idx val="1"/>
            <c:spPr>
              <a:solidFill>
                <a:srgbClr val="FF5050"/>
              </a:solidFill>
              <a:ln w="6350">
                <a:solidFill>
                  <a:schemeClr val="tx1"/>
                </a:solidFill>
              </a:ln>
            </c:spPr>
          </c:dPt>
          <c:dPt>
            <c:idx val="2"/>
            <c:spPr>
              <a:solidFill>
                <a:srgbClr val="66CCFF"/>
              </a:solidFill>
              <a:ln w="9525">
                <a:solidFill>
                  <a:schemeClr val="tx1"/>
                </a:solidFill>
              </a:ln>
            </c:spPr>
          </c:dPt>
          <c:dPt>
            <c:idx val="3"/>
            <c:spPr>
              <a:solidFill>
                <a:srgbClr val="66FF99"/>
              </a:solidFill>
              <a:ln w="6350">
                <a:solidFill>
                  <a:prstClr val="black"/>
                </a:solidFill>
              </a:ln>
            </c:spPr>
          </c:dPt>
          <c:dPt>
            <c:idx val="4"/>
            <c:spPr>
              <a:solidFill>
                <a:srgbClr val="0033CC"/>
              </a:solidFill>
              <a:ln w="6350">
                <a:solidFill>
                  <a:prstClr val="black"/>
                </a:solidFill>
              </a:ln>
            </c:spPr>
          </c:dPt>
          <c:dPt>
            <c:idx val="5"/>
            <c:spPr>
              <a:solidFill>
                <a:srgbClr val="FF5050"/>
              </a:solidFill>
              <a:ln w="6350">
                <a:solidFill>
                  <a:prstClr val="black"/>
                </a:solidFill>
              </a:ln>
            </c:spPr>
          </c:dPt>
          <c:dLbls>
            <c:dLbl>
              <c:idx val="0"/>
              <c:layout>
                <c:manualLayout>
                  <c:x val="-0.24904690854222486"/>
                  <c:y val="-2.4644501067264291E-2"/>
                </c:manualLayout>
              </c:layout>
              <c:showPercent val="1"/>
              <c:extLst>
                <c:ext xmlns:c15="http://schemas.microsoft.com/office/drawing/2012/chart" uri="{CE6537A1-D6FC-4f65-9D91-7224C49458BB}">
                  <c15:layout/>
                </c:ext>
              </c:extLst>
            </c:dLbl>
            <c:dLbl>
              <c:idx val="5"/>
              <c:layout>
                <c:manualLayout>
                  <c:x val="0.2314304899023939"/>
                  <c:y val="7.1632635544442824E-2"/>
                </c:manualLayout>
              </c:layout>
              <c:showPercent val="1"/>
              <c:extLst>
                <c:ext xmlns:c15="http://schemas.microsoft.com/office/drawing/2012/chart" uri="{CE6537A1-D6FC-4f65-9D91-7224C49458BB}"/>
              </c:extLst>
            </c:dLbl>
            <c:spPr>
              <a:noFill/>
              <a:ln>
                <a:noFill/>
              </a:ln>
              <a:effectLst/>
            </c:spPr>
            <c:txPr>
              <a:bodyPr/>
              <a:lstStyle/>
              <a:p>
                <a:pPr>
                  <a:defRPr sz="1200"/>
                </a:pPr>
                <a:endParaRPr lang="ja-JP"/>
              </a:p>
            </c:txPr>
            <c:showPercent val="1"/>
            <c:showLeaderLines val="1"/>
            <c:extLst>
              <c:ext xmlns:c15="http://schemas.microsoft.com/office/drawing/2012/chart" uri="{CE6537A1-D6FC-4f65-9D91-7224C49458BB}">
                <c15:layout/>
              </c:ext>
            </c:extLst>
          </c:dLbls>
          <c:cat>
            <c:strRef>
              <c:f>雇用健康厚生年金保険加入者数表1県別!$BD$59:$BE$59</c:f>
              <c:strCache>
                <c:ptCount val="2"/>
                <c:pt idx="0">
                  <c:v>加入</c:v>
                </c:pt>
                <c:pt idx="1">
                  <c:v>未加入（市町村国民健康保険加入者を含む）</c:v>
                </c:pt>
              </c:strCache>
            </c:strRef>
          </c:cat>
          <c:val>
            <c:numRef>
              <c:f>雇用健康厚生年金保険加入者数表1県別!$BD$82:$BE$82</c:f>
              <c:numCache>
                <c:formatCode>0.0%</c:formatCode>
                <c:ptCount val="2"/>
                <c:pt idx="0">
                  <c:v>0.66389973513912337</c:v>
                </c:pt>
                <c:pt idx="1">
                  <c:v>0.33610026486088129</c:v>
                </c:pt>
              </c:numCache>
            </c:numRef>
          </c:val>
        </c:ser>
        <c:dLbls>
          <c:showPercent val="1"/>
        </c:dLbls>
        <c:firstSliceAng val="0"/>
      </c:pieChart>
    </c:plotArea>
    <c:legend>
      <c:legendPos val="r"/>
      <c:layout>
        <c:manualLayout>
          <c:xMode val="edge"/>
          <c:yMode val="edge"/>
          <c:x val="0"/>
          <c:y val="0.83292794091873079"/>
          <c:w val="1"/>
          <c:h val="0.14275533389372924"/>
        </c:manualLayout>
      </c:layout>
      <c:txPr>
        <a:bodyPr/>
        <a:lstStyle/>
        <a:p>
          <a:pPr rtl="0">
            <a:defRPr/>
          </a:pPr>
          <a:endParaRPr lang="ja-JP"/>
        </a:p>
      </c:txPr>
    </c:legend>
    <c:plotVisOnly val="1"/>
    <c:dispBlanksAs val="zero"/>
  </c:chart>
  <c:spPr>
    <a:noFill/>
    <a:ln>
      <a:noFill/>
    </a:ln>
  </c:sp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ja-JP"/>
  <c:chart>
    <c:title>
      <c:tx>
        <c:rich>
          <a:bodyPr/>
          <a:lstStyle/>
          <a:p>
            <a:pPr>
              <a:defRPr sz="1400"/>
            </a:pPr>
            <a:r>
              <a:rPr lang="ja-JP" altLang="en-US" sz="1400"/>
              <a:t>＜厚生年金＞</a:t>
            </a:r>
          </a:p>
        </c:rich>
      </c:tx>
      <c:layout>
        <c:manualLayout>
          <c:xMode val="edge"/>
          <c:yMode val="edge"/>
          <c:x val="0.24792323171253147"/>
          <c:y val="0.14446590669885079"/>
        </c:manualLayout>
      </c:layout>
    </c:title>
    <c:plotArea>
      <c:layout>
        <c:manualLayout>
          <c:layoutTarget val="inner"/>
          <c:xMode val="edge"/>
          <c:yMode val="edge"/>
          <c:x val="0.1255310282913796"/>
          <c:y val="0.25764099895097536"/>
          <c:w val="0.69087336057223059"/>
          <c:h val="0.56284474748212265"/>
        </c:manualLayout>
      </c:layout>
      <c:pieChart>
        <c:varyColors val="1"/>
        <c:ser>
          <c:idx val="0"/>
          <c:order val="0"/>
          <c:spPr>
            <a:ln w="12700"/>
          </c:spPr>
          <c:dPt>
            <c:idx val="0"/>
            <c:spPr>
              <a:solidFill>
                <a:srgbClr val="3399FF"/>
              </a:solidFill>
              <a:ln w="12700">
                <a:solidFill>
                  <a:prstClr val="black"/>
                </a:solidFill>
              </a:ln>
            </c:spPr>
          </c:dPt>
          <c:dPt>
            <c:idx val="1"/>
            <c:spPr>
              <a:solidFill>
                <a:srgbClr val="FF5050"/>
              </a:solidFill>
              <a:ln w="6350">
                <a:solidFill>
                  <a:schemeClr val="tx1"/>
                </a:solidFill>
              </a:ln>
            </c:spPr>
          </c:dPt>
          <c:dPt>
            <c:idx val="2"/>
            <c:spPr>
              <a:solidFill>
                <a:srgbClr val="66CCFF"/>
              </a:solidFill>
              <a:ln w="9525">
                <a:solidFill>
                  <a:schemeClr val="tx1"/>
                </a:solidFill>
              </a:ln>
            </c:spPr>
          </c:dPt>
          <c:dPt>
            <c:idx val="3"/>
            <c:spPr>
              <a:solidFill>
                <a:srgbClr val="66FF99"/>
              </a:solidFill>
              <a:ln w="6350">
                <a:solidFill>
                  <a:prstClr val="black"/>
                </a:solidFill>
              </a:ln>
            </c:spPr>
          </c:dPt>
          <c:dPt>
            <c:idx val="4"/>
            <c:spPr>
              <a:solidFill>
                <a:srgbClr val="0033CC"/>
              </a:solidFill>
              <a:ln w="6350">
                <a:solidFill>
                  <a:prstClr val="black"/>
                </a:solidFill>
              </a:ln>
            </c:spPr>
          </c:dPt>
          <c:dPt>
            <c:idx val="5"/>
            <c:spPr>
              <a:solidFill>
                <a:srgbClr val="FF5050"/>
              </a:solidFill>
              <a:ln w="6350">
                <a:solidFill>
                  <a:prstClr val="black"/>
                </a:solidFill>
              </a:ln>
            </c:spPr>
          </c:dPt>
          <c:dLbls>
            <c:dLbl>
              <c:idx val="0"/>
              <c:layout>
                <c:manualLayout>
                  <c:x val="-0.29267394318029188"/>
                  <c:y val="-4.0346977577765702E-2"/>
                </c:manualLayout>
              </c:layout>
              <c:showPercent val="1"/>
              <c:extLst>
                <c:ext xmlns:c15="http://schemas.microsoft.com/office/drawing/2012/chart" uri="{CE6537A1-D6FC-4f65-9D91-7224C49458BB}">
                  <c15:layout/>
                </c:ext>
              </c:extLst>
            </c:dLbl>
            <c:dLbl>
              <c:idx val="1"/>
              <c:layout>
                <c:manualLayout>
                  <c:x val="0.22846016085889181"/>
                  <c:y val="3.924686960706765E-2"/>
                </c:manualLayout>
              </c:layout>
              <c:showPercent val="1"/>
              <c:extLst>
                <c:ext xmlns:c15="http://schemas.microsoft.com/office/drawing/2012/chart" uri="{CE6537A1-D6FC-4f65-9D91-7224C49458BB}">
                  <c15:layout/>
                </c:ext>
              </c:extLst>
            </c:dLbl>
            <c:dLbl>
              <c:idx val="5"/>
              <c:layout>
                <c:manualLayout>
                  <c:x val="0.23143048990239401"/>
                  <c:y val="7.1632635544442824E-2"/>
                </c:manualLayout>
              </c:layout>
              <c:showPercent val="1"/>
              <c:extLst>
                <c:ext xmlns:c15="http://schemas.microsoft.com/office/drawing/2012/chart" uri="{CE6537A1-D6FC-4f65-9D91-7224C49458BB}"/>
              </c:extLst>
            </c:dLbl>
            <c:spPr>
              <a:noFill/>
              <a:ln>
                <a:noFill/>
              </a:ln>
              <a:effectLst/>
            </c:spPr>
            <c:txPr>
              <a:bodyPr/>
              <a:lstStyle/>
              <a:p>
                <a:pPr>
                  <a:defRPr sz="1200"/>
                </a:pPr>
                <a:endParaRPr lang="ja-JP"/>
              </a:p>
            </c:txPr>
            <c:showPercent val="1"/>
            <c:showLeaderLines val="1"/>
            <c:extLst>
              <c:ext xmlns:c15="http://schemas.microsoft.com/office/drawing/2012/chart" uri="{CE6537A1-D6FC-4f65-9D91-7224C49458BB}"/>
            </c:extLst>
          </c:dLbls>
          <c:cat>
            <c:strRef>
              <c:f>雇用健康厚生年金保険加入者数表1県別!$BM$59:$BN$59</c:f>
              <c:strCache>
                <c:ptCount val="2"/>
                <c:pt idx="0">
                  <c:v>加入</c:v>
                </c:pt>
                <c:pt idx="1">
                  <c:v>未加入（国民年金加入者を含む）</c:v>
                </c:pt>
              </c:strCache>
            </c:strRef>
          </c:cat>
          <c:val>
            <c:numRef>
              <c:f>雇用健康厚生年金保険加入者数表1県別!$BM$82:$BN$82</c:f>
              <c:numCache>
                <c:formatCode>0.0%</c:formatCode>
                <c:ptCount val="2"/>
                <c:pt idx="0">
                  <c:v>0.63954345629795484</c:v>
                </c:pt>
                <c:pt idx="1">
                  <c:v>0.36045654370204638</c:v>
                </c:pt>
              </c:numCache>
            </c:numRef>
          </c:val>
        </c:ser>
        <c:dLbls>
          <c:showPercent val="1"/>
        </c:dLbls>
        <c:firstSliceAng val="0"/>
      </c:pieChart>
    </c:plotArea>
    <c:legend>
      <c:legendPos val="r"/>
      <c:layout>
        <c:manualLayout>
          <c:xMode val="edge"/>
          <c:yMode val="edge"/>
          <c:x val="0.17450807958667694"/>
          <c:y val="0.83292794091873079"/>
          <c:w val="0.78671234717183858"/>
          <c:h val="0.14275533389372932"/>
        </c:manualLayout>
      </c:layout>
      <c:txPr>
        <a:bodyPr/>
        <a:lstStyle/>
        <a:p>
          <a:pPr rtl="0">
            <a:defRPr/>
          </a:pPr>
          <a:endParaRPr lang="ja-JP"/>
        </a:p>
      </c:txPr>
    </c:legend>
    <c:plotVisOnly val="1"/>
    <c:dispBlanksAs val="zero"/>
  </c:chart>
  <c:spPr>
    <a:noFill/>
    <a:ln>
      <a:noFill/>
    </a:ln>
  </c:sp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sz="1400"/>
            </a:pPr>
            <a:r>
              <a:rPr lang="ja-JP" altLang="en-US" sz="1400"/>
              <a:t>＜３保険＞</a:t>
            </a:r>
          </a:p>
        </c:rich>
      </c:tx>
      <c:layout>
        <c:manualLayout>
          <c:xMode val="edge"/>
          <c:yMode val="edge"/>
          <c:x val="0.24792323171253158"/>
          <c:y val="0.14446590669885079"/>
        </c:manualLayout>
      </c:layout>
    </c:title>
    <c:plotArea>
      <c:layout>
        <c:manualLayout>
          <c:layoutTarget val="inner"/>
          <c:xMode val="edge"/>
          <c:yMode val="edge"/>
          <c:x val="0.1255310282913796"/>
          <c:y val="0.25764099895097536"/>
          <c:w val="0.69087336057223059"/>
          <c:h val="0.56284474748212265"/>
        </c:manualLayout>
      </c:layout>
      <c:pieChart>
        <c:varyColors val="1"/>
        <c:ser>
          <c:idx val="0"/>
          <c:order val="0"/>
          <c:spPr>
            <a:ln w="12700"/>
          </c:spPr>
          <c:dPt>
            <c:idx val="0"/>
            <c:spPr>
              <a:solidFill>
                <a:srgbClr val="3399FF"/>
              </a:solidFill>
              <a:ln w="12700">
                <a:solidFill>
                  <a:prstClr val="black"/>
                </a:solidFill>
              </a:ln>
            </c:spPr>
          </c:dPt>
          <c:dPt>
            <c:idx val="1"/>
            <c:spPr>
              <a:solidFill>
                <a:srgbClr val="FFFF99"/>
              </a:solidFill>
              <a:ln w="6350">
                <a:solidFill>
                  <a:schemeClr val="tx1"/>
                </a:solidFill>
              </a:ln>
            </c:spPr>
          </c:dPt>
          <c:dPt>
            <c:idx val="2"/>
            <c:spPr>
              <a:solidFill>
                <a:srgbClr val="FF5050"/>
              </a:solidFill>
              <a:ln w="9525">
                <a:solidFill>
                  <a:schemeClr val="tx1"/>
                </a:solidFill>
              </a:ln>
            </c:spPr>
          </c:dPt>
          <c:dPt>
            <c:idx val="3"/>
            <c:spPr>
              <a:solidFill>
                <a:srgbClr val="66FF99"/>
              </a:solidFill>
              <a:ln w="6350">
                <a:solidFill>
                  <a:prstClr val="black"/>
                </a:solidFill>
              </a:ln>
            </c:spPr>
          </c:dPt>
          <c:dPt>
            <c:idx val="4"/>
            <c:spPr>
              <a:solidFill>
                <a:srgbClr val="0033CC"/>
              </a:solidFill>
              <a:ln w="6350">
                <a:solidFill>
                  <a:prstClr val="black"/>
                </a:solidFill>
              </a:ln>
            </c:spPr>
          </c:dPt>
          <c:dPt>
            <c:idx val="5"/>
            <c:spPr>
              <a:solidFill>
                <a:srgbClr val="FF5050"/>
              </a:solidFill>
              <a:ln w="6350">
                <a:solidFill>
                  <a:prstClr val="black"/>
                </a:solidFill>
              </a:ln>
            </c:spPr>
          </c:dPt>
          <c:dLbls>
            <c:dLbl>
              <c:idx val="0"/>
              <c:layout>
                <c:manualLayout>
                  <c:x val="-0.29267394318029188"/>
                  <c:y val="-4.0346977577765702E-2"/>
                </c:manualLayout>
              </c:layout>
              <c:showPercent val="1"/>
              <c:extLst>
                <c:ext xmlns:c15="http://schemas.microsoft.com/office/drawing/2012/chart" uri="{CE6537A1-D6FC-4f65-9D91-7224C49458BB}">
                  <c15:layout/>
                </c:ext>
              </c:extLst>
            </c:dLbl>
            <c:dLbl>
              <c:idx val="1"/>
              <c:layout>
                <c:manualLayout>
                  <c:x val="0.1993754809277784"/>
                  <c:y val="-6.2819905308492421E-2"/>
                </c:manualLayout>
              </c:layout>
              <c:showPercent val="1"/>
              <c:extLst>
                <c:ext xmlns:c15="http://schemas.microsoft.com/office/drawing/2012/chart" uri="{CE6537A1-D6FC-4f65-9D91-7224C49458BB}">
                  <c15:layout/>
                </c:ext>
              </c:extLst>
            </c:dLbl>
            <c:dLbl>
              <c:idx val="2"/>
              <c:layout>
                <c:manualLayout>
                  <c:x val="0.16808826627826023"/>
                  <c:y val="0.13201573843704362"/>
                </c:manualLayout>
              </c:layout>
              <c:showPercent val="1"/>
              <c:extLst>
                <c:ext xmlns:c15="http://schemas.microsoft.com/office/drawing/2012/chart" uri="{CE6537A1-D6FC-4f65-9D91-7224C49458BB}">
                  <c15:layout/>
                </c:ext>
              </c:extLst>
            </c:dLbl>
            <c:dLbl>
              <c:idx val="5"/>
              <c:layout>
                <c:manualLayout>
                  <c:x val="0.23143048990239415"/>
                  <c:y val="7.1632635544442824E-2"/>
                </c:manualLayout>
              </c:layout>
              <c:showPercent val="1"/>
              <c:extLst>
                <c:ext xmlns:c15="http://schemas.microsoft.com/office/drawing/2012/chart" uri="{CE6537A1-D6FC-4f65-9D91-7224C49458BB}"/>
              </c:extLst>
            </c:dLbl>
            <c:spPr>
              <a:noFill/>
              <a:ln>
                <a:noFill/>
              </a:ln>
              <a:effectLst/>
            </c:spPr>
            <c:txPr>
              <a:bodyPr/>
              <a:lstStyle/>
              <a:p>
                <a:pPr>
                  <a:defRPr sz="1200"/>
                </a:pPr>
                <a:endParaRPr lang="ja-JP"/>
              </a:p>
            </c:txPr>
            <c:showPercent val="1"/>
            <c:showLeaderLines val="1"/>
            <c:extLst>
              <c:ext xmlns:c15="http://schemas.microsoft.com/office/drawing/2012/chart" uri="{CE6537A1-D6FC-4f65-9D91-7224C49458BB}"/>
            </c:extLst>
          </c:dLbls>
          <c:cat>
            <c:strRef>
              <c:f>雇用健康厚生年金保険加入者数表1県別!$CE$59:$CG$59</c:f>
              <c:strCache>
                <c:ptCount val="3"/>
                <c:pt idx="0">
                  <c:v>３保険加入</c:v>
                </c:pt>
                <c:pt idx="1">
                  <c:v>３保険いずれか加入</c:v>
                </c:pt>
                <c:pt idx="2">
                  <c:v>未加入</c:v>
                </c:pt>
              </c:strCache>
            </c:strRef>
          </c:cat>
          <c:val>
            <c:numRef>
              <c:f>雇用健康厚生年金保険加入者数表1県別!$CE$82:$CG$82</c:f>
              <c:numCache>
                <c:formatCode>0.0%</c:formatCode>
                <c:ptCount val="3"/>
                <c:pt idx="0">
                  <c:v>0.61687100091927816</c:v>
                </c:pt>
                <c:pt idx="1">
                  <c:v>0.17944097061045441</c:v>
                </c:pt>
                <c:pt idx="2">
                  <c:v>0.20368802847026921</c:v>
                </c:pt>
              </c:numCache>
            </c:numRef>
          </c:val>
        </c:ser>
        <c:dLbls>
          <c:showPercent val="1"/>
        </c:dLbls>
        <c:firstSliceAng val="0"/>
      </c:pieChart>
    </c:plotArea>
    <c:legend>
      <c:legendPos val="r"/>
      <c:layout>
        <c:manualLayout>
          <c:xMode val="edge"/>
          <c:yMode val="edge"/>
          <c:x val="0.10664382641408071"/>
          <c:y val="0.83292794091873079"/>
          <c:w val="0.78671234717183858"/>
          <c:h val="0.14275533389372944"/>
        </c:manualLayout>
      </c:layout>
      <c:txPr>
        <a:bodyPr/>
        <a:lstStyle/>
        <a:p>
          <a:pPr rtl="0">
            <a:defRPr/>
          </a:pPr>
          <a:endParaRPr lang="ja-JP"/>
        </a:p>
      </c:txPr>
    </c:legend>
    <c:plotVisOnly val="1"/>
    <c:dispBlanksAs val="zero"/>
  </c:chart>
  <c:spPr>
    <a:noFill/>
    <a:ln>
      <a:noFill/>
    </a:ln>
  </c:sp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ja-JP"/>
  <c:chart>
    <c:plotArea>
      <c:layout>
        <c:manualLayout>
          <c:layoutTarget val="inner"/>
          <c:xMode val="edge"/>
          <c:yMode val="edge"/>
          <c:x val="8.1561861978905845E-2"/>
          <c:y val="7.1573065955634577E-2"/>
          <c:w val="0.89103203013872789"/>
          <c:h val="0.73260322023840274"/>
        </c:manualLayout>
      </c:layout>
      <c:barChart>
        <c:barDir val="col"/>
        <c:grouping val="stacked"/>
        <c:ser>
          <c:idx val="1"/>
          <c:order val="0"/>
          <c:tx>
            <c:strRef>
              <c:f>Sheet1!$J$2</c:f>
              <c:strCache>
                <c:ptCount val="1"/>
                <c:pt idx="0">
                  <c:v>女性技能者</c:v>
                </c:pt>
              </c:strCache>
            </c:strRef>
          </c:tx>
          <c:spPr>
            <a:solidFill>
              <a:schemeClr val="accent6">
                <a:lumMod val="60000"/>
                <a:lumOff val="40000"/>
              </a:schemeClr>
            </a:solidFill>
            <a:ln>
              <a:solidFill>
                <a:schemeClr val="accent6"/>
              </a:solidFill>
            </a:ln>
          </c:spPr>
          <c:cat>
            <c:strRef>
              <c:f>Sheet1!$B$3:$B$5</c:f>
              <c:strCache>
                <c:ptCount val="3"/>
                <c:pt idx="0">
                  <c:v>平成９年</c:v>
                </c:pt>
                <c:pt idx="1">
                  <c:v>平成２６年</c:v>
                </c:pt>
                <c:pt idx="2">
                  <c:v>平成３１年</c:v>
                </c:pt>
              </c:strCache>
            </c:strRef>
          </c:cat>
          <c:val>
            <c:numRef>
              <c:f>Sheet1!$J$3:$J$5</c:f>
              <c:numCache>
                <c:formatCode>#,##0;[Red]\-#,##0</c:formatCode>
                <c:ptCount val="3"/>
                <c:pt idx="0">
                  <c:v>26</c:v>
                </c:pt>
                <c:pt idx="1">
                  <c:v>9</c:v>
                </c:pt>
                <c:pt idx="2">
                  <c:v>18</c:v>
                </c:pt>
              </c:numCache>
            </c:numRef>
          </c:val>
        </c:ser>
        <c:ser>
          <c:idx val="0"/>
          <c:order val="1"/>
          <c:tx>
            <c:strRef>
              <c:f>Sheet1!$I$2</c:f>
              <c:strCache>
                <c:ptCount val="1"/>
                <c:pt idx="0">
                  <c:v>女性技術者</c:v>
                </c:pt>
              </c:strCache>
            </c:strRef>
          </c:tx>
          <c:spPr>
            <a:solidFill>
              <a:schemeClr val="accent5">
                <a:lumMod val="40000"/>
                <a:lumOff val="60000"/>
              </a:schemeClr>
            </a:solidFill>
            <a:ln>
              <a:solidFill>
                <a:srgbClr val="00B0F0"/>
              </a:solidFill>
            </a:ln>
          </c:spPr>
          <c:cat>
            <c:strRef>
              <c:f>Sheet1!$B$3:$B$5</c:f>
              <c:strCache>
                <c:ptCount val="3"/>
                <c:pt idx="0">
                  <c:v>平成９年</c:v>
                </c:pt>
                <c:pt idx="1">
                  <c:v>平成２６年</c:v>
                </c:pt>
                <c:pt idx="2">
                  <c:v>平成３１年</c:v>
                </c:pt>
              </c:strCache>
            </c:strRef>
          </c:cat>
          <c:val>
            <c:numRef>
              <c:f>Sheet1!$I$3:$I$5</c:f>
              <c:numCache>
                <c:formatCode>#,##0;[Red]\-#,##0</c:formatCode>
                <c:ptCount val="3"/>
                <c:pt idx="0">
                  <c:v>0.5</c:v>
                </c:pt>
                <c:pt idx="1">
                  <c:v>1</c:v>
                </c:pt>
                <c:pt idx="2">
                  <c:v>2</c:v>
                </c:pt>
              </c:numCache>
            </c:numRef>
          </c:val>
        </c:ser>
        <c:overlap val="100"/>
        <c:axId val="119071104"/>
        <c:axId val="119072640"/>
      </c:barChart>
      <c:catAx>
        <c:axId val="119071104"/>
        <c:scaling>
          <c:orientation val="minMax"/>
        </c:scaling>
        <c:axPos val="b"/>
        <c:tickLblPos val="nextTo"/>
        <c:txPr>
          <a:bodyPr/>
          <a:lstStyle/>
          <a:p>
            <a:pPr>
              <a:defRPr b="1">
                <a:solidFill>
                  <a:srgbClr val="002060"/>
                </a:solidFill>
              </a:defRPr>
            </a:pPr>
            <a:endParaRPr lang="ja-JP"/>
          </a:p>
        </c:txPr>
        <c:crossAx val="119072640"/>
        <c:crosses val="autoZero"/>
        <c:auto val="1"/>
        <c:lblAlgn val="ctr"/>
        <c:lblOffset val="100"/>
      </c:catAx>
      <c:valAx>
        <c:axId val="119072640"/>
        <c:scaling>
          <c:orientation val="minMax"/>
        </c:scaling>
        <c:delete val="1"/>
        <c:axPos val="l"/>
        <c:majorGridlines/>
        <c:numFmt formatCode="#,##0;[Red]\-#,##0" sourceLinked="1"/>
        <c:tickLblPos val="none"/>
        <c:crossAx val="119071104"/>
        <c:crosses val="autoZero"/>
        <c:crossBetween val="between"/>
      </c:valAx>
    </c:plotArea>
    <c:plotVisOnly val="1"/>
  </c:chart>
  <c:spPr>
    <a:solidFill>
      <a:srgbClr val="EBF7FF"/>
    </a:solidFill>
    <a:ln>
      <a:solidFill>
        <a:schemeClr val="tx1"/>
      </a:solidFill>
    </a:ln>
  </c:spPr>
  <c:txPr>
    <a:bodyPr/>
    <a:lstStyle/>
    <a:p>
      <a:pPr>
        <a:defRPr sz="1800"/>
      </a:pPr>
      <a:endParaRPr lang="ja-JP"/>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ja-JP"/>
  <c:chart>
    <c:plotArea>
      <c:layout>
        <c:manualLayout>
          <c:layoutTarget val="inner"/>
          <c:xMode val="edge"/>
          <c:yMode val="edge"/>
          <c:x val="4.7813252817198587E-2"/>
          <c:y val="5.1187136614450249E-2"/>
          <c:w val="0.90593415077649597"/>
          <c:h val="0.80660065548272464"/>
        </c:manualLayout>
      </c:layout>
      <c:lineChart>
        <c:grouping val="standard"/>
        <c:ser>
          <c:idx val="1"/>
          <c:order val="0"/>
          <c:tx>
            <c:strRef>
              <c:f>⑥55歳以上!$A$4</c:f>
              <c:strCache>
                <c:ptCount val="1"/>
                <c:pt idx="0">
                  <c:v>全産業（５５歳以上）</c:v>
                </c:pt>
              </c:strCache>
            </c:strRef>
          </c:tx>
          <c:spPr>
            <a:ln w="12700">
              <a:solidFill>
                <a:srgbClr val="000000"/>
              </a:solidFill>
              <a:prstDash val="sysDash"/>
            </a:ln>
          </c:spPr>
          <c:marker>
            <c:symbol val="triangle"/>
            <c:size val="5"/>
            <c:spPr>
              <a:solidFill>
                <a:srgbClr val="FFFFFF"/>
              </a:solidFill>
              <a:ln>
                <a:solidFill>
                  <a:srgbClr val="000000"/>
                </a:solidFill>
                <a:prstDash val="solid"/>
              </a:ln>
            </c:spPr>
          </c:marker>
          <c:dLbls>
            <c:dLbl>
              <c:idx val="0"/>
              <c:layout>
                <c:manualLayout>
                  <c:x val="-5.376344086021616E-3"/>
                  <c:y val="-1.1992203006226939E-2"/>
                </c:manualLayout>
              </c:layout>
              <c:dLblPos val="r"/>
              <c:showVal val="1"/>
            </c:dLbl>
            <c:dLbl>
              <c:idx val="2"/>
              <c:layout>
                <c:manualLayout>
                  <c:x val="-1.0614876614368898E-2"/>
                  <c:y val="-2.7200843686865237E-2"/>
                </c:manualLayout>
              </c:layout>
              <c:dLblPos val="r"/>
              <c:showVal val="1"/>
            </c:dLbl>
            <c:dLbl>
              <c:idx val="9"/>
              <c:layout>
                <c:manualLayout>
                  <c:x val="-1.2820512820512811E-2"/>
                  <c:y val="1.8002286960179588E-2"/>
                </c:manualLayout>
              </c:layout>
              <c:dLblPos val="r"/>
              <c:showVal val="1"/>
            </c:dLbl>
            <c:dLbl>
              <c:idx val="10"/>
              <c:layout>
                <c:manualLayout>
                  <c:x val="-1.0476934800023438E-2"/>
                  <c:y val="1.575443024475244E-2"/>
                </c:manualLayout>
              </c:layout>
              <c:dLblPos val="r"/>
              <c:showVal val="1"/>
            </c:dLbl>
            <c:dLbl>
              <c:idx val="11"/>
              <c:layout>
                <c:manualLayout>
                  <c:x val="-2.0540434927023742E-2"/>
                  <c:y val="1.5114792366529758E-2"/>
                </c:manualLayout>
              </c:layout>
              <c:dLblPos val="r"/>
              <c:showVal val="1"/>
            </c:dLbl>
            <c:dLbl>
              <c:idx val="12"/>
              <c:layout>
                <c:manualLayout>
                  <c:x val="-2.0678246484698661E-2"/>
                  <c:y val="1.8021009224863056E-2"/>
                </c:manualLayout>
              </c:layout>
              <c:dLblPos val="r"/>
              <c:showVal val="1"/>
            </c:dLbl>
            <c:dLbl>
              <c:idx val="13"/>
              <c:layout>
                <c:manualLayout>
                  <c:x val="-2.3297447620536295E-2"/>
                  <c:y val="1.8021009224863056E-2"/>
                </c:manualLayout>
              </c:layout>
              <c:dLblPos val="r"/>
              <c:showVal val="1"/>
            </c:dLbl>
            <c:dLbl>
              <c:idx val="14"/>
              <c:layout>
                <c:manualLayout>
                  <c:x val="-2.467608422396329E-2"/>
                  <c:y val="-1.2932582072839082E-2"/>
                </c:manualLayout>
              </c:layout>
              <c:dLblPos val="r"/>
              <c:showVal val="1"/>
            </c:dLbl>
            <c:dLbl>
              <c:idx val="15"/>
              <c:layout>
                <c:manualLayout>
                  <c:x val="-2.3573200992555832E-2"/>
                  <c:y val="-1.905571058696668E-2"/>
                </c:manualLayout>
              </c:layout>
              <c:dLblPos val="r"/>
              <c:showVal val="1"/>
            </c:dLbl>
            <c:dLbl>
              <c:idx val="16"/>
              <c:layout>
                <c:manualLayout>
                  <c:x val="-5.1005907140019039E-3"/>
                  <c:y val="9.3303235515425076E-3"/>
                </c:manualLayout>
              </c:layout>
              <c:dLblPos val="r"/>
              <c:showVal val="1"/>
            </c:dLbl>
            <c:dLbl>
              <c:idx val="17"/>
              <c:layout>
                <c:manualLayout>
                  <c:x val="-1.7645480419166228E-2"/>
                  <c:y val="1.7378290467641892E-2"/>
                </c:manualLayout>
              </c:layout>
              <c:dLblPos val="r"/>
              <c:showVal val="1"/>
            </c:dLbl>
            <c:dLbl>
              <c:idx val="18"/>
              <c:layout>
                <c:manualLayout>
                  <c:x val="-7.8577336641852333E-3"/>
                  <c:y val="-1.7055983126262698E-2"/>
                </c:manualLayout>
              </c:layout>
              <c:dLblPos val="r"/>
              <c:showVal val="1"/>
            </c:dLbl>
            <c:dLbl>
              <c:idx val="19"/>
              <c:layout>
                <c:manualLayout>
                  <c:x val="-6.7548504327777734E-3"/>
                  <c:y val="-9.6249029819353987E-3"/>
                </c:manualLayout>
              </c:layout>
              <c:dLblPos val="r"/>
              <c:showVal val="1"/>
            </c:dLbl>
            <c:dLbl>
              <c:idx val="20"/>
              <c:layout>
                <c:manualLayout>
                  <c:x val="-3.1707078798773663E-3"/>
                  <c:y val="9.8927024641107548E-3"/>
                </c:manualLayout>
              </c:layout>
              <c:dLblPos val="r"/>
              <c:showVal val="1"/>
            </c:dLbl>
            <c:dLbl>
              <c:idx val="21"/>
              <c:layout>
                <c:manualLayout>
                  <c:x val="-1.0752688172042939E-2"/>
                  <c:y val="1.4446952595936818E-2"/>
                </c:manualLayout>
              </c:layout>
              <c:dLblPos val="r"/>
              <c:showVal val="1"/>
            </c:dLbl>
            <c:dLbl>
              <c:idx val="22"/>
              <c:layout>
                <c:manualLayout>
                  <c:x val="-3.4463309952260652E-3"/>
                  <c:y val="1.008016210163346E-2"/>
                </c:manualLayout>
              </c:layout>
              <c:dLblPos val="r"/>
              <c:showVal val="1"/>
            </c:dLbl>
            <c:dLbl>
              <c:idx val="23"/>
              <c:layout>
                <c:manualLayout>
                  <c:x val="-8.5470519658987949E-3"/>
                  <c:y val="2.0654686787176451E-2"/>
                </c:manualLayout>
              </c:layout>
              <c:dLblPos val="r"/>
              <c:showVal val="1"/>
            </c:dLbl>
            <c:dLbl>
              <c:idx val="24"/>
              <c:layout>
                <c:manualLayout>
                  <c:x val="-1.4888337468982641E-2"/>
                  <c:y val="4.1713679695229981E-2"/>
                </c:manualLayout>
              </c:layout>
              <c:tx>
                <c:rich>
                  <a:bodyPr/>
                  <a:lstStyle/>
                  <a:p>
                    <a:pPr>
                      <a:defRPr sz="1100" b="0" i="0" u="none" strike="noStrike" baseline="0">
                        <a:solidFill>
                          <a:srgbClr val="000000"/>
                        </a:solidFill>
                        <a:latin typeface="ＭＳ Ｐゴシック"/>
                        <a:ea typeface="ＭＳ Ｐゴシック"/>
                        <a:cs typeface="ＭＳ Ｐゴシック"/>
                      </a:defRPr>
                    </a:pPr>
                    <a:r>
                      <a:rPr lang="en-US" altLang="ja-JP" sz="600" b="0" i="0" u="none" strike="noStrike" baseline="0">
                        <a:solidFill>
                          <a:srgbClr val="000000"/>
                        </a:solidFill>
                        <a:latin typeface="ＭＳ Ｐゴシック"/>
                        <a:ea typeface="ＭＳ Ｐゴシック"/>
                      </a:rPr>
                      <a:t>26.5</a:t>
                    </a:r>
                    <a:r>
                      <a:rPr lang="en-US" altLang="ja-JP" sz="1000" b="0" i="0" u="none" strike="noStrike" baseline="0">
                        <a:solidFill>
                          <a:srgbClr val="000000"/>
                        </a:solidFill>
                        <a:latin typeface="ＭＳ Ｐゴシック"/>
                        <a:ea typeface="ＭＳ Ｐゴシック"/>
                      </a:rPr>
                      <a:t> </a:t>
                    </a:r>
                  </a:p>
                </c:rich>
              </c:tx>
              <c:spPr>
                <a:noFill/>
                <a:ln w="25400">
                  <a:noFill/>
                </a:ln>
              </c:spPr>
              <c:dLblPos val="r"/>
            </c:dLbl>
            <c:dLbl>
              <c:idx val="25"/>
              <c:layout>
                <c:manualLayout>
                  <c:x val="-1.6266843815738903E-2"/>
                  <c:y val="3.1358134409271182E-2"/>
                </c:manualLayout>
              </c:layout>
              <c:tx>
                <c:rich>
                  <a:bodyPr/>
                  <a:lstStyle/>
                  <a:p>
                    <a:pPr>
                      <a:defRPr sz="1100" b="0" i="0" u="none" strike="noStrike" baseline="0">
                        <a:solidFill>
                          <a:srgbClr val="000000"/>
                        </a:solidFill>
                        <a:latin typeface="ＭＳ Ｐゴシック"/>
                        <a:ea typeface="ＭＳ Ｐゴシック"/>
                        <a:cs typeface="ＭＳ Ｐゴシック"/>
                      </a:defRPr>
                    </a:pPr>
                    <a:r>
                      <a:rPr lang="en-US" altLang="ja-JP" sz="600" b="0" i="0" u="none" strike="noStrike" baseline="0">
                        <a:solidFill>
                          <a:srgbClr val="000000"/>
                        </a:solidFill>
                        <a:latin typeface="ＭＳ Ｐゴシック"/>
                        <a:ea typeface="ＭＳ Ｐゴシック"/>
                      </a:rPr>
                      <a:t>27.0</a:t>
                    </a:r>
                    <a:r>
                      <a:rPr lang="en-US" altLang="ja-JP" sz="800" b="0" i="0" u="none" strike="noStrike" baseline="0">
                        <a:solidFill>
                          <a:srgbClr val="000000"/>
                        </a:solidFill>
                        <a:latin typeface="ＭＳ Ｐゴシック"/>
                        <a:ea typeface="ＭＳ Ｐゴシック"/>
                      </a:rPr>
                      <a:t> </a:t>
                    </a:r>
                  </a:p>
                </c:rich>
              </c:tx>
              <c:spPr>
                <a:noFill/>
                <a:ln w="25400">
                  <a:noFill/>
                </a:ln>
              </c:spPr>
              <c:dLblPos val="r"/>
            </c:dLbl>
            <c:dLbl>
              <c:idx val="26"/>
              <c:layout>
                <c:manualLayout>
                  <c:x val="-2.3848954364575375E-2"/>
                  <c:y val="-2.9298448303442828E-2"/>
                </c:manualLayout>
              </c:layout>
              <c:tx>
                <c:rich>
                  <a:bodyPr/>
                  <a:lstStyle/>
                  <a:p>
                    <a:r>
                      <a:rPr altLang="en-US"/>
                      <a:t>27.9 </a:t>
                    </a:r>
                  </a:p>
                </c:rich>
              </c:tx>
              <c:dLblPos val="r"/>
            </c:dLbl>
            <c:dLbl>
              <c:idx val="27"/>
              <c:layout>
                <c:manualLayout>
                  <c:x val="-4.1356492969397123E-3"/>
                  <c:y val="-2.8649330797532915E-2"/>
                </c:manualLayout>
              </c:layout>
              <c:dLblPos val="r"/>
              <c:showVal val="1"/>
            </c:dLbl>
            <c:dLbl>
              <c:idx val="28"/>
              <c:layout>
                <c:manualLayout>
                  <c:x val="2.4813895781637802E-2"/>
                  <c:y val="3.6117381489842011E-2"/>
                </c:manualLayout>
              </c:layout>
              <c:dLblPos val="r"/>
              <c:showVal val="1"/>
            </c:dLbl>
            <c:spPr>
              <a:noFill/>
              <a:ln w="25400">
                <a:noFill/>
              </a:ln>
            </c:spPr>
            <c:txPr>
              <a:bodyPr/>
              <a:lstStyle/>
              <a:p>
                <a:pPr>
                  <a:defRPr sz="600" b="0" i="0" u="none" strike="noStrike" baseline="0">
                    <a:solidFill>
                      <a:srgbClr val="000000"/>
                    </a:solidFill>
                    <a:latin typeface="ＭＳ Ｐゴシック"/>
                    <a:ea typeface="ＭＳ Ｐゴシック"/>
                    <a:cs typeface="ＭＳ Ｐゴシック"/>
                  </a:defRPr>
                </a:pPr>
                <a:endParaRPr lang="ja-JP"/>
              </a:p>
            </c:txPr>
            <c:dLblPos val="t"/>
            <c:showVal val="1"/>
          </c:dLbls>
          <c:cat>
            <c:strRef>
              <c:f>⑥55歳以上!$K$3:$AH$3</c:f>
              <c:strCache>
                <c:ptCount val="24"/>
                <c:pt idx="0">
                  <c:v>平成2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strCache>
            </c:strRef>
          </c:cat>
          <c:val>
            <c:numRef>
              <c:f>⑥55歳以上!$K$4:$AH$4</c:f>
              <c:numCache>
                <c:formatCode>0.0</c:formatCode>
                <c:ptCount val="24"/>
                <c:pt idx="0">
                  <c:v>20.2</c:v>
                </c:pt>
                <c:pt idx="1">
                  <c:v>20.9</c:v>
                </c:pt>
                <c:pt idx="2">
                  <c:v>21.3</c:v>
                </c:pt>
                <c:pt idx="3">
                  <c:v>21.6</c:v>
                </c:pt>
                <c:pt idx="4">
                  <c:v>21.6</c:v>
                </c:pt>
                <c:pt idx="5">
                  <c:v>21.9</c:v>
                </c:pt>
                <c:pt idx="6" formatCode="General">
                  <c:v>22.2</c:v>
                </c:pt>
                <c:pt idx="7" formatCode="General">
                  <c:v>22.8</c:v>
                </c:pt>
                <c:pt idx="8">
                  <c:v>23.119435062941356</c:v>
                </c:pt>
                <c:pt idx="9">
                  <c:v>23.661405137728259</c:v>
                </c:pt>
                <c:pt idx="10" formatCode="0.0_ ">
                  <c:v>23.471920570896678</c:v>
                </c:pt>
                <c:pt idx="11" formatCode="0.0_ ">
                  <c:v>23.097317529631926</c:v>
                </c:pt>
                <c:pt idx="12" formatCode="0.0_ ">
                  <c:v>23.728278041074226</c:v>
                </c:pt>
                <c:pt idx="13" formatCode="0.0_ ">
                  <c:v>24.572514249524612</c:v>
                </c:pt>
                <c:pt idx="14" formatCode="0.0_ ">
                  <c:v>25.6</c:v>
                </c:pt>
                <c:pt idx="15" formatCode="0.0_ ">
                  <c:v>26.5</c:v>
                </c:pt>
                <c:pt idx="16" formatCode="0.0_ ">
                  <c:v>27</c:v>
                </c:pt>
                <c:pt idx="17" formatCode="0.0_ ">
                  <c:v>27.9</c:v>
                </c:pt>
                <c:pt idx="18" formatCode="0.0_ ">
                  <c:v>28.2</c:v>
                </c:pt>
                <c:pt idx="19" formatCode="0.0_ ">
                  <c:v>28.4</c:v>
                </c:pt>
                <c:pt idx="20" formatCode="0.0_ ">
                  <c:v>28.5</c:v>
                </c:pt>
                <c:pt idx="21" formatCode="0.0_ ">
                  <c:v>28.6</c:v>
                </c:pt>
                <c:pt idx="22" formatCode="0.0_ ">
                  <c:v>28.7</c:v>
                </c:pt>
                <c:pt idx="23" formatCode="0.0_ ">
                  <c:v>28.6</c:v>
                </c:pt>
              </c:numCache>
            </c:numRef>
          </c:val>
        </c:ser>
        <c:ser>
          <c:idx val="0"/>
          <c:order val="1"/>
          <c:tx>
            <c:strRef>
              <c:f>⑥55歳以上!$A$5</c:f>
              <c:strCache>
                <c:ptCount val="1"/>
                <c:pt idx="0">
                  <c:v>建設業（５５歳以上）</c:v>
                </c:pt>
              </c:strCache>
            </c:strRef>
          </c:tx>
          <c:spPr>
            <a:ln w="25400">
              <a:solidFill>
                <a:srgbClr val="000000"/>
              </a:solidFill>
              <a:prstDash val="solid"/>
            </a:ln>
          </c:spPr>
          <c:marker>
            <c:symbol val="square"/>
            <c:size val="5"/>
            <c:spPr>
              <a:solidFill>
                <a:srgbClr val="FFFFFF"/>
              </a:solidFill>
              <a:ln>
                <a:solidFill>
                  <a:srgbClr val="000000"/>
                </a:solidFill>
                <a:prstDash val="solid"/>
              </a:ln>
            </c:spPr>
          </c:marker>
          <c:dLbls>
            <c:dLbl>
              <c:idx val="0"/>
              <c:layout>
                <c:manualLayout>
                  <c:x val="-4.1356492969397123E-3"/>
                  <c:y val="-1.0629032544746575E-3"/>
                </c:manualLayout>
              </c:layout>
              <c:tx>
                <c:rich>
                  <a:bodyPr/>
                  <a:lstStyle/>
                  <a:p>
                    <a:pPr>
                      <a:defRPr sz="900" b="0" i="0" u="none" strike="noStrike" baseline="0">
                        <a:solidFill>
                          <a:srgbClr val="000000"/>
                        </a:solidFill>
                        <a:latin typeface="ＭＳ Ｐゴシック"/>
                        <a:ea typeface="ＭＳ Ｐゴシック"/>
                        <a:cs typeface="ＭＳ Ｐゴシック"/>
                      </a:defRPr>
                    </a:pPr>
                    <a:r>
                      <a:rPr lang="en-US" altLang="en-US" sz="600"/>
                      <a:t>20.9</a:t>
                    </a:r>
                  </a:p>
                </c:rich>
              </c:tx>
              <c:spPr>
                <a:noFill/>
                <a:ln w="25400">
                  <a:noFill/>
                </a:ln>
              </c:spPr>
              <c:dLblPos val="r"/>
            </c:dLbl>
            <c:dLbl>
              <c:idx val="2"/>
              <c:layout>
                <c:manualLayout>
                  <c:x val="-3.1707078798773897E-3"/>
                  <c:y val="5.3330015463642034E-3"/>
                </c:manualLayout>
              </c:layout>
              <c:dLblPos val="r"/>
              <c:showVal val="1"/>
            </c:dLbl>
            <c:dLbl>
              <c:idx val="4"/>
              <c:layout>
                <c:manualLayout>
                  <c:x val="-2.3297447620536291E-2"/>
                  <c:y val="1.7945883175438229E-2"/>
                </c:manualLayout>
              </c:layout>
              <c:dLblPos val="r"/>
              <c:showVal val="1"/>
            </c:dLbl>
            <c:dLbl>
              <c:idx val="5"/>
              <c:layout>
                <c:manualLayout>
                  <c:x val="-1.9713305067636147E-2"/>
                  <c:y val="1.8275063246890925E-2"/>
                </c:manualLayout>
              </c:layout>
              <c:dLblPos val="r"/>
              <c:showVal val="1"/>
            </c:dLbl>
            <c:dLbl>
              <c:idx val="6"/>
              <c:layout>
                <c:manualLayout>
                  <c:x val="-3.72208436724573E-3"/>
                  <c:y val="6.0382858463233734E-3"/>
                </c:manualLayout>
              </c:layout>
              <c:dLblPos val="r"/>
              <c:showVal val="1"/>
            </c:dLbl>
            <c:dLbl>
              <c:idx val="7"/>
              <c:layout>
                <c:manualLayout>
                  <c:x val="-2.6192011358381448E-3"/>
                  <c:y val="7.0165834236860514E-3"/>
                </c:manualLayout>
              </c:layout>
              <c:dLblPos val="r"/>
              <c:showVal val="1"/>
            </c:dLbl>
            <c:dLbl>
              <c:idx val="8"/>
              <c:layout>
                <c:manualLayout>
                  <c:x val="-8.9606168955930453E-3"/>
                  <c:y val="1.09010978593815E-2"/>
                </c:manualLayout>
              </c:layout>
              <c:dLblPos val="r"/>
              <c:showVal val="1"/>
            </c:dLbl>
            <c:dLbl>
              <c:idx val="9"/>
              <c:layout>
                <c:manualLayout>
                  <c:x val="-2.5227460711331667E-2"/>
                  <c:y val="-2.2620287588205664E-2"/>
                </c:manualLayout>
              </c:layout>
              <c:dLblPos val="r"/>
              <c:showVal val="1"/>
            </c:dLbl>
            <c:dLbl>
              <c:idx val="10"/>
              <c:layout>
                <c:manualLayout>
                  <c:x val="-2.5365272269006096E-2"/>
                  <c:y val="-2.1642227001534616E-2"/>
                </c:manualLayout>
              </c:layout>
              <c:dLblPos val="r"/>
              <c:showVal val="1"/>
            </c:dLbl>
            <c:dLbl>
              <c:idx val="11"/>
              <c:layout>
                <c:manualLayout>
                  <c:x val="-3.294738281784261E-2"/>
                  <c:y val="-1.3572219951061379E-2"/>
                </c:manualLayout>
              </c:layout>
              <c:dLblPos val="r"/>
              <c:showVal val="1"/>
            </c:dLbl>
            <c:dLbl>
              <c:idx val="12"/>
              <c:layout>
                <c:manualLayout>
                  <c:x val="-2.6881720430107652E-2"/>
                  <c:y val="-1.8086892637291681E-2"/>
                </c:manualLayout>
              </c:layout>
              <c:dLblPos val="r"/>
              <c:showVal val="1"/>
            </c:dLbl>
            <c:dLbl>
              <c:idx val="13"/>
              <c:layout>
                <c:manualLayout>
                  <c:x val="-2.3297447620536295E-2"/>
                  <c:y val="1.9008549439220881E-2"/>
                </c:manualLayout>
              </c:layout>
              <c:dLblPos val="r"/>
              <c:showVal val="1"/>
            </c:dLbl>
            <c:dLbl>
              <c:idx val="14"/>
              <c:layout>
                <c:manualLayout>
                  <c:x val="-2.0953999856717639E-2"/>
                  <c:y val="1.3205358359550601E-2"/>
                </c:manualLayout>
              </c:layout>
              <c:dLblPos val="r"/>
              <c:showVal val="1"/>
            </c:dLbl>
            <c:dLbl>
              <c:idx val="15"/>
              <c:layout>
                <c:manualLayout>
                  <c:x val="-2.3573200992555832E-2"/>
                  <c:y val="1.5791874774118531E-2"/>
                </c:manualLayout>
              </c:layout>
              <c:dLblPos val="r"/>
              <c:showVal val="1"/>
            </c:dLbl>
            <c:dLbl>
              <c:idx val="16"/>
              <c:layout>
                <c:manualLayout>
                  <c:x val="-2.3711012550230205E-2"/>
                  <c:y val="-2.5479580289484202E-2"/>
                </c:manualLayout>
              </c:layout>
              <c:dLblPos val="r"/>
              <c:showVal val="1"/>
            </c:dLbl>
            <c:dLbl>
              <c:idx val="17"/>
              <c:layout>
                <c:manualLayout>
                  <c:x val="-2.5089649153657211E-2"/>
                  <c:y val="-3.0019847970471671E-2"/>
                </c:manualLayout>
              </c:layout>
              <c:dLblPos val="r"/>
              <c:showVal val="1"/>
            </c:dLbl>
            <c:dLbl>
              <c:idx val="18"/>
              <c:layout>
                <c:manualLayout>
                  <c:x val="-2.8949545078577412E-2"/>
                  <c:y val="-2.8204736258983391E-2"/>
                </c:manualLayout>
              </c:layout>
              <c:dLblPos val="r"/>
              <c:showVal val="1"/>
            </c:dLbl>
            <c:dLbl>
              <c:idx val="19"/>
              <c:layout>
                <c:manualLayout>
                  <c:x val="-2.66059670580884E-2"/>
                  <c:y val="-2.9708205210240351E-2"/>
                </c:manualLayout>
              </c:layout>
              <c:dLblPos val="r"/>
              <c:showVal val="1"/>
            </c:dLbl>
            <c:dLbl>
              <c:idx val="20"/>
              <c:layout>
                <c:manualLayout>
                  <c:x val="-2.1781129716105602E-2"/>
                  <c:y val="-3.6691609937019802E-2"/>
                </c:manualLayout>
              </c:layout>
              <c:dLblPos val="r"/>
              <c:showVal val="1"/>
            </c:dLbl>
            <c:dLbl>
              <c:idx val="21"/>
              <c:layout>
                <c:manualLayout>
                  <c:x val="-2.0678246484698581E-2"/>
                  <c:y val="-2.6848438527577324E-2"/>
                </c:manualLayout>
              </c:layout>
              <c:dLblPos val="r"/>
              <c:showVal val="1"/>
            </c:dLbl>
            <c:dLbl>
              <c:idx val="22"/>
              <c:layout>
                <c:manualLayout>
                  <c:x val="-2.577883719870001E-2"/>
                  <c:y val="-3.2117452587049691E-2"/>
                </c:manualLayout>
              </c:layout>
              <c:dLblPos val="r"/>
              <c:showVal val="1"/>
            </c:dLbl>
            <c:dLbl>
              <c:idx val="23"/>
              <c:layout>
                <c:manualLayout>
                  <c:x val="-2.4676084223963352E-2"/>
                  <c:y val="-2.9618148747207956E-2"/>
                </c:manualLayout>
              </c:layout>
              <c:dLblPos val="r"/>
              <c:showVal val="1"/>
            </c:dLbl>
            <c:dLbl>
              <c:idx val="24"/>
              <c:layout>
                <c:manualLayout>
                  <c:x val="-3.2258064516129566E-2"/>
                  <c:y val="-2.2742574785375412E-2"/>
                </c:manualLayout>
              </c:layout>
              <c:tx>
                <c:rich>
                  <a:bodyPr/>
                  <a:lstStyle/>
                  <a:p>
                    <a:pPr>
                      <a:defRPr sz="1100" b="0" i="0" u="none" strike="noStrike" baseline="0">
                        <a:solidFill>
                          <a:srgbClr val="000000"/>
                        </a:solidFill>
                        <a:latin typeface="ＭＳ Ｐゴシック"/>
                        <a:ea typeface="ＭＳ Ｐゴシック"/>
                        <a:cs typeface="ＭＳ Ｐゴシック"/>
                      </a:defRPr>
                    </a:pPr>
                    <a:r>
                      <a:rPr lang="en-US" altLang="ja-JP" sz="600" b="0" i="0" u="none" strike="noStrike" baseline="0">
                        <a:solidFill>
                          <a:srgbClr val="000000"/>
                        </a:solidFill>
                        <a:latin typeface="ＭＳ Ｐゴシック"/>
                        <a:ea typeface="ＭＳ Ｐゴシック"/>
                      </a:rPr>
                      <a:t>29.4</a:t>
                    </a:r>
                    <a:r>
                      <a:rPr lang="en-US" altLang="ja-JP" sz="1000" b="0" i="0" u="none" strike="noStrike" baseline="0">
                        <a:solidFill>
                          <a:srgbClr val="000000"/>
                        </a:solidFill>
                        <a:latin typeface="ＭＳ Ｐゴシック"/>
                        <a:ea typeface="ＭＳ Ｐゴシック"/>
                      </a:rPr>
                      <a:t> </a:t>
                    </a:r>
                  </a:p>
                </c:rich>
              </c:tx>
              <c:spPr>
                <a:noFill/>
                <a:ln w="25400">
                  <a:noFill/>
                </a:ln>
              </c:spPr>
              <c:dLblPos val="r"/>
            </c:dLbl>
            <c:dLbl>
              <c:idx val="25"/>
              <c:layout>
                <c:manualLayout>
                  <c:x val="-2.1229622972066441E-2"/>
                  <c:y val="-3.6361955884182652E-2"/>
                </c:manualLayout>
              </c:layout>
              <c:tx>
                <c:rich>
                  <a:bodyPr/>
                  <a:lstStyle/>
                  <a:p>
                    <a:r>
                      <a:rPr altLang="en-US"/>
                      <a:t>30.2 </a:t>
                    </a:r>
                  </a:p>
                </c:rich>
              </c:tx>
              <c:dLblPos val="r"/>
            </c:dLbl>
            <c:dLbl>
              <c:idx val="26"/>
              <c:layout>
                <c:manualLayout>
                  <c:x val="-3.3774512677230452E-2"/>
                  <c:y val="-3.9249450477832494E-2"/>
                </c:manualLayout>
              </c:layout>
              <c:tx>
                <c:rich>
                  <a:bodyPr/>
                  <a:lstStyle/>
                  <a:p>
                    <a:r>
                      <a:rPr altLang="en-US"/>
                      <a:t>31.3 </a:t>
                    </a:r>
                  </a:p>
                </c:rich>
              </c:tx>
              <c:dLblPos val="r"/>
            </c:dLbl>
            <c:dLbl>
              <c:idx val="27"/>
              <c:layout>
                <c:manualLayout>
                  <c:x val="-5.3763440860215483E-3"/>
                  <c:y val="-3.2787899255256776E-2"/>
                </c:manualLayout>
              </c:layout>
              <c:dLblPos val="r"/>
              <c:showVal val="1"/>
            </c:dLbl>
            <c:spPr>
              <a:noFill/>
              <a:ln w="25400">
                <a:noFill/>
              </a:ln>
            </c:spPr>
            <c:txPr>
              <a:bodyPr/>
              <a:lstStyle/>
              <a:p>
                <a:pPr>
                  <a:defRPr sz="600" b="0" i="0" u="none" strike="noStrike" baseline="0">
                    <a:solidFill>
                      <a:srgbClr val="000000"/>
                    </a:solidFill>
                    <a:latin typeface="ＭＳ Ｐゴシック"/>
                    <a:ea typeface="ＭＳ Ｐゴシック"/>
                    <a:cs typeface="ＭＳ Ｐゴシック"/>
                  </a:defRPr>
                </a:pPr>
                <a:endParaRPr lang="ja-JP"/>
              </a:p>
            </c:txPr>
            <c:showVal val="1"/>
          </c:dLbls>
          <c:cat>
            <c:strRef>
              <c:f>⑥55歳以上!$K$3:$AH$3</c:f>
              <c:strCache>
                <c:ptCount val="24"/>
                <c:pt idx="0">
                  <c:v>平成2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strCache>
            </c:strRef>
          </c:cat>
          <c:val>
            <c:numRef>
              <c:f>⑥55歳以上!$K$5:$AH$5</c:f>
              <c:numCache>
                <c:formatCode>0.0</c:formatCode>
                <c:ptCount val="24"/>
                <c:pt idx="0">
                  <c:v>20.9</c:v>
                </c:pt>
                <c:pt idx="1">
                  <c:v>21.7</c:v>
                </c:pt>
                <c:pt idx="2">
                  <c:v>22.3</c:v>
                </c:pt>
                <c:pt idx="3">
                  <c:v>22.3</c:v>
                </c:pt>
                <c:pt idx="4">
                  <c:v>23.1</c:v>
                </c:pt>
                <c:pt idx="5">
                  <c:v>23.2</c:v>
                </c:pt>
                <c:pt idx="6" formatCode="General">
                  <c:v>23.7</c:v>
                </c:pt>
                <c:pt idx="7" formatCode="General">
                  <c:v>24.1</c:v>
                </c:pt>
                <c:pt idx="8">
                  <c:v>24.169184290030213</c:v>
                </c:pt>
                <c:pt idx="9">
                  <c:v>24.505327245052989</c:v>
                </c:pt>
                <c:pt idx="10" formatCode="0.0_ ">
                  <c:v>24.808575803981622</c:v>
                </c:pt>
                <c:pt idx="11" formatCode="0.0_ ">
                  <c:v>23.89240506329114</c:v>
                </c:pt>
                <c:pt idx="12" formatCode="0.0_ ">
                  <c:v>24.757281553398091</c:v>
                </c:pt>
                <c:pt idx="13" formatCode="0.0_ ">
                  <c:v>25.993377483443709</c:v>
                </c:pt>
                <c:pt idx="14" formatCode="0.0_ ">
                  <c:v>28.1</c:v>
                </c:pt>
                <c:pt idx="15" formatCode="0.0_ ">
                  <c:v>29.4</c:v>
                </c:pt>
                <c:pt idx="16" formatCode="0.0_ ">
                  <c:v>30.2</c:v>
                </c:pt>
                <c:pt idx="17" formatCode="0.0_ ">
                  <c:v>31.3</c:v>
                </c:pt>
                <c:pt idx="18" formatCode="0.0_ ">
                  <c:v>32.200000000000003</c:v>
                </c:pt>
                <c:pt idx="19" formatCode="0.0_ ">
                  <c:v>32.5</c:v>
                </c:pt>
                <c:pt idx="20" formatCode="0.0_ ">
                  <c:v>33.1</c:v>
                </c:pt>
                <c:pt idx="21" formatCode="0.0_ ">
                  <c:v>32.800000000000004</c:v>
                </c:pt>
                <c:pt idx="22" formatCode="0.0_ ">
                  <c:v>33.6</c:v>
                </c:pt>
                <c:pt idx="23" formatCode="0.0_ ">
                  <c:v>34.300000000000004</c:v>
                </c:pt>
              </c:numCache>
            </c:numRef>
          </c:val>
        </c:ser>
        <c:ser>
          <c:idx val="2"/>
          <c:order val="2"/>
          <c:tx>
            <c:strRef>
              <c:f>⑥55歳以上!$A$6</c:f>
              <c:strCache>
                <c:ptCount val="1"/>
                <c:pt idx="0">
                  <c:v>全産業（２９歳以下）</c:v>
                </c:pt>
              </c:strCache>
            </c:strRef>
          </c:tx>
          <c:spPr>
            <a:ln w="12700">
              <a:solidFill>
                <a:srgbClr val="000000"/>
              </a:solidFill>
              <a:prstDash val="sysDash"/>
            </a:ln>
          </c:spPr>
          <c:marker>
            <c:symbol val="triangle"/>
            <c:size val="5"/>
            <c:spPr>
              <a:solidFill>
                <a:srgbClr val="000000"/>
              </a:solidFill>
              <a:ln>
                <a:solidFill>
                  <a:srgbClr val="000000"/>
                </a:solidFill>
                <a:prstDash val="solid"/>
              </a:ln>
            </c:spPr>
          </c:marker>
          <c:dLbls>
            <c:dLbl>
              <c:idx val="0"/>
              <c:layout>
                <c:manualLayout>
                  <c:x val="-5.376344086021616E-3"/>
                  <c:y val="-6.3205417607223504E-3"/>
                </c:manualLayout>
              </c:layout>
              <c:tx>
                <c:rich>
                  <a:bodyPr/>
                  <a:lstStyle/>
                  <a:p>
                    <a:pPr>
                      <a:defRPr sz="900" b="0" i="0" u="none" strike="noStrike" baseline="0">
                        <a:solidFill>
                          <a:srgbClr val="000000"/>
                        </a:solidFill>
                        <a:latin typeface="ＭＳ Ｐゴシック"/>
                        <a:ea typeface="ＭＳ Ｐゴシック"/>
                        <a:cs typeface="ＭＳ Ｐゴシック"/>
                      </a:defRPr>
                    </a:pPr>
                    <a:r>
                      <a:rPr lang="en-US" altLang="en-US" sz="600"/>
                      <a:t>22.8</a:t>
                    </a:r>
                  </a:p>
                </c:rich>
              </c:tx>
              <c:spPr>
                <a:noFill/>
                <a:ln w="25400">
                  <a:noFill/>
                </a:ln>
              </c:spPr>
              <c:dLblPos val="r"/>
            </c:dLbl>
            <c:dLbl>
              <c:idx val="2"/>
              <c:layout>
                <c:manualLayout>
                  <c:x val="-1.3096266192532379E-2"/>
                  <c:y val="-2.9674552531949352E-2"/>
                </c:manualLayout>
              </c:layout>
              <c:dLblPos val="r"/>
              <c:showVal val="1"/>
            </c:dLbl>
            <c:dLbl>
              <c:idx val="4"/>
              <c:layout>
                <c:manualLayout>
                  <c:x val="-2.5778837198700052E-2"/>
                  <c:y val="-3.4217427110550251E-2"/>
                </c:manualLayout>
              </c:layout>
              <c:dLblPos val="r"/>
              <c:showVal val="1"/>
            </c:dLbl>
            <c:dLbl>
              <c:idx val="5"/>
              <c:layout>
                <c:manualLayout>
                  <c:x val="-2.4676084223963352E-2"/>
                  <c:y val="-2.6476600131529852E-2"/>
                </c:manualLayout>
              </c:layout>
              <c:dLblPos val="r"/>
              <c:showVal val="1"/>
            </c:dLbl>
            <c:dLbl>
              <c:idx val="6"/>
              <c:layout>
                <c:manualLayout>
                  <c:x val="-2.4813895781637802E-2"/>
                  <c:y val="-2.5507782181854812E-2"/>
                </c:manualLayout>
              </c:layout>
              <c:dLblPos val="r"/>
              <c:showVal val="1"/>
            </c:dLbl>
            <c:dLbl>
              <c:idx val="7"/>
              <c:layout>
                <c:manualLayout>
                  <c:x val="-2.4951707339312151E-2"/>
                  <c:y val="-2.8085055959427192E-2"/>
                </c:manualLayout>
              </c:layout>
              <c:dLblPos val="r"/>
              <c:showVal val="1"/>
            </c:dLbl>
            <c:dLbl>
              <c:idx val="8"/>
              <c:layout>
                <c:manualLayout>
                  <c:x val="-2.6330343942739202E-2"/>
                  <c:y val="-5.8502574311394002E-2"/>
                </c:manualLayout>
              </c:layout>
              <c:dLblPos val="r"/>
              <c:showVal val="1"/>
            </c:dLbl>
            <c:dLbl>
              <c:idx val="9"/>
              <c:layout>
                <c:manualLayout>
                  <c:x val="-2.6468155500413652E-2"/>
                  <c:y val="-2.6787057938299445E-2"/>
                </c:manualLayout>
              </c:layout>
              <c:dLblPos val="r"/>
              <c:showVal val="1"/>
            </c:dLbl>
            <c:dLbl>
              <c:idx val="10"/>
              <c:layout>
                <c:manualLayout>
                  <c:x val="-2.7846661847169892E-2"/>
                  <c:y val="-2.3880841079966682E-2"/>
                </c:manualLayout>
              </c:layout>
              <c:dLblPos val="r"/>
              <c:showVal val="1"/>
            </c:dLbl>
            <c:dLbl>
              <c:idx val="11"/>
              <c:layout>
                <c:manualLayout>
                  <c:x val="-2.5503214083351412E-2"/>
                  <c:y val="-2.7426695816521806E-2"/>
                </c:manualLayout>
              </c:layout>
              <c:dLblPos val="r"/>
              <c:showVal val="1"/>
            </c:dLbl>
            <c:dLbl>
              <c:idx val="12"/>
              <c:layout>
                <c:manualLayout>
                  <c:x val="-2.3159636062861838E-2"/>
                  <c:y val="-2.5489059917171791E-2"/>
                </c:manualLayout>
              </c:layout>
              <c:dLblPos val="r"/>
              <c:showVal val="1"/>
            </c:dLbl>
            <c:dLbl>
              <c:idx val="13"/>
              <c:layout>
                <c:manualLayout>
                  <c:x val="-2.2056752831454352E-2"/>
                  <c:y val="-2.3551424017821638E-2"/>
                </c:manualLayout>
              </c:layout>
              <c:dLblPos val="r"/>
              <c:showVal val="1"/>
            </c:dLbl>
            <c:dLbl>
              <c:idx val="14"/>
              <c:layout>
                <c:manualLayout>
                  <c:x val="-2.2194694645799477E-2"/>
                  <c:y val="-2.6777578310611842E-2"/>
                </c:manualLayout>
              </c:layout>
              <c:dLblPos val="r"/>
              <c:showVal val="1"/>
            </c:dLbl>
            <c:dLbl>
              <c:idx val="15"/>
              <c:layout>
                <c:manualLayout>
                  <c:x val="-2.3573200992555832E-2"/>
                  <c:y val="-2.8386034138509177E-2"/>
                </c:manualLayout>
              </c:layout>
              <c:dLblPos val="r"/>
              <c:showVal val="1"/>
            </c:dLbl>
            <c:dLbl>
              <c:idx val="16"/>
              <c:layout>
                <c:manualLayout>
                  <c:x val="-7.5819802921657034E-3"/>
                  <c:y val="-1.3233560251921109E-2"/>
                </c:manualLayout>
              </c:layout>
              <c:dLblPos val="r"/>
              <c:showVal val="1"/>
            </c:dLbl>
            <c:dLbl>
              <c:idx val="17"/>
              <c:layout>
                <c:manualLayout>
                  <c:x val="-1.5164090841002141E-2"/>
                  <c:y val="-1.5171196151271138E-2"/>
                </c:manualLayout>
              </c:layout>
              <c:dLblPos val="r"/>
              <c:showVal val="1"/>
            </c:dLbl>
            <c:dLbl>
              <c:idx val="18"/>
              <c:layout>
                <c:manualLayout>
                  <c:x val="-1.5301902398676511E-2"/>
                  <c:y val="2.1585823216793202E-2"/>
                </c:manualLayout>
              </c:layout>
              <c:dLblPos val="r"/>
              <c:showVal val="1"/>
            </c:dLbl>
            <c:dLbl>
              <c:idx val="19"/>
              <c:layout>
                <c:manualLayout>
                  <c:x val="-1.7921103534514687E-2"/>
                  <c:y val="1.8359668924003036E-2"/>
                </c:manualLayout>
              </c:layout>
              <c:dLblPos val="r"/>
              <c:showVal val="1"/>
            </c:dLbl>
            <c:dLbl>
              <c:idx val="21"/>
              <c:layout>
                <c:manualLayout>
                  <c:x val="-2.0678246484698581E-2"/>
                  <c:y val="2.3824200304532969E-2"/>
                </c:manualLayout>
              </c:layout>
              <c:dLblPos val="r"/>
              <c:showVal val="1"/>
            </c:dLbl>
            <c:dLbl>
              <c:idx val="22"/>
              <c:layout>
                <c:manualLayout>
                  <c:x val="-1.7507538604820821E-2"/>
                  <c:y val="2.7041111960328334E-2"/>
                </c:manualLayout>
              </c:layout>
              <c:tx>
                <c:rich>
                  <a:bodyPr/>
                  <a:lstStyle/>
                  <a:p>
                    <a:r>
                      <a:rPr lang="en-US" altLang="en-US"/>
                      <a:t>16.6 </a:t>
                    </a:r>
                  </a:p>
                </c:rich>
              </c:tx>
              <c:dLblPos val="r"/>
              <c:showVal val="1"/>
            </c:dLbl>
            <c:dLbl>
              <c:idx val="23"/>
              <c:layout>
                <c:manualLayout>
                  <c:x val="-1.3923526308591169E-2"/>
                  <c:y val="2.4774295989525536E-2"/>
                </c:manualLayout>
              </c:layout>
              <c:dLblPos val="r"/>
              <c:showVal val="1"/>
            </c:dLbl>
            <c:dLbl>
              <c:idx val="24"/>
              <c:layout>
                <c:manualLayout>
                  <c:x val="-2.6054590570719852E-2"/>
                  <c:y val="2.6702452261187348E-2"/>
                </c:manualLayout>
              </c:layout>
              <c:tx>
                <c:rich>
                  <a:bodyPr/>
                  <a:lstStyle/>
                  <a:p>
                    <a:r>
                      <a:rPr altLang="en-US"/>
                      <a:t>19.7 </a:t>
                    </a:r>
                  </a:p>
                </c:rich>
              </c:tx>
              <c:dLblPos val="r"/>
            </c:dLbl>
            <c:dLbl>
              <c:idx val="25"/>
              <c:layout>
                <c:manualLayout>
                  <c:x val="-2.2470317761148991E-2"/>
                  <c:y val="3.0568007441507672E-2"/>
                </c:manualLayout>
              </c:layout>
              <c:tx>
                <c:rich>
                  <a:bodyPr/>
                  <a:lstStyle/>
                  <a:p>
                    <a:r>
                      <a:rPr altLang="en-US"/>
                      <a:t>19.4 </a:t>
                    </a:r>
                  </a:p>
                </c:rich>
              </c:tx>
              <c:dLblPos val="r"/>
            </c:dLbl>
            <c:dLbl>
              <c:idx val="26"/>
              <c:layout>
                <c:manualLayout>
                  <c:x val="-2.6330343942739202E-2"/>
                  <c:y val="3.636195588418259E-2"/>
                </c:manualLayout>
              </c:layout>
              <c:tx>
                <c:rich>
                  <a:bodyPr/>
                  <a:lstStyle/>
                  <a:p>
                    <a:r>
                      <a:rPr altLang="en-US"/>
                      <a:t>18.6 </a:t>
                    </a:r>
                  </a:p>
                </c:rich>
              </c:tx>
              <c:dLblPos val="r"/>
            </c:dLbl>
            <c:dLbl>
              <c:idx val="27"/>
              <c:layout>
                <c:manualLayout>
                  <c:x val="-7.8577336641852506E-3"/>
                  <c:y val="2.6683493005812211E-2"/>
                </c:manualLayout>
              </c:layout>
              <c:dLblPos val="r"/>
              <c:showVal val="1"/>
            </c:dLbl>
            <c:dLbl>
              <c:idx val="28"/>
              <c:layout>
                <c:manualLayout>
                  <c:x val="1.9851116625310448E-2"/>
                  <c:y val="-2.7088036117381493E-2"/>
                </c:manualLayout>
              </c:layout>
              <c:dLblPos val="r"/>
              <c:showVal val="1"/>
            </c:dLbl>
            <c:spPr>
              <a:noFill/>
              <a:ln w="25400">
                <a:noFill/>
              </a:ln>
            </c:spPr>
            <c:txPr>
              <a:bodyPr/>
              <a:lstStyle/>
              <a:p>
                <a:pPr>
                  <a:defRPr sz="600" b="0" i="0" u="none" strike="noStrike" baseline="0">
                    <a:solidFill>
                      <a:srgbClr val="000000"/>
                    </a:solidFill>
                    <a:latin typeface="ＭＳ Ｐゴシック"/>
                    <a:ea typeface="ＭＳ Ｐゴシック"/>
                    <a:cs typeface="ＭＳ Ｐゴシック"/>
                  </a:defRPr>
                </a:pPr>
                <a:endParaRPr lang="ja-JP"/>
              </a:p>
            </c:txPr>
            <c:dLblPos val="b"/>
            <c:showVal val="1"/>
          </c:dLbls>
          <c:cat>
            <c:strRef>
              <c:f>⑥55歳以上!$K$3:$AH$3</c:f>
              <c:strCache>
                <c:ptCount val="24"/>
                <c:pt idx="0">
                  <c:v>平成2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strCache>
            </c:strRef>
          </c:cat>
          <c:val>
            <c:numRef>
              <c:f>⑥55歳以上!$K$6:$AH$6</c:f>
              <c:numCache>
                <c:formatCode>0.0</c:formatCode>
                <c:ptCount val="24"/>
                <c:pt idx="0">
                  <c:v>22.8</c:v>
                </c:pt>
                <c:pt idx="1">
                  <c:v>23.1</c:v>
                </c:pt>
                <c:pt idx="2">
                  <c:v>23.2</c:v>
                </c:pt>
                <c:pt idx="3">
                  <c:v>23.4</c:v>
                </c:pt>
                <c:pt idx="4">
                  <c:v>23.6</c:v>
                </c:pt>
                <c:pt idx="5">
                  <c:v>23.5</c:v>
                </c:pt>
                <c:pt idx="6" formatCode="General">
                  <c:v>23.8</c:v>
                </c:pt>
                <c:pt idx="7" formatCode="General">
                  <c:v>23.5</c:v>
                </c:pt>
                <c:pt idx="8">
                  <c:v>23.3</c:v>
                </c:pt>
                <c:pt idx="9">
                  <c:v>22.9</c:v>
                </c:pt>
                <c:pt idx="10" formatCode="0.0_ ">
                  <c:v>22.8</c:v>
                </c:pt>
                <c:pt idx="11" formatCode="0.0_ ">
                  <c:v>22.3</c:v>
                </c:pt>
                <c:pt idx="12" formatCode="0.0_ ">
                  <c:v>21.5</c:v>
                </c:pt>
                <c:pt idx="13" formatCode="0.0_ ">
                  <c:v>20.9</c:v>
                </c:pt>
                <c:pt idx="14" formatCode="0.0_ ">
                  <c:v>20.2</c:v>
                </c:pt>
                <c:pt idx="15" formatCode="0.0_ ">
                  <c:v>19.7</c:v>
                </c:pt>
                <c:pt idx="16" formatCode="0.0_ ">
                  <c:v>19.399999999999999</c:v>
                </c:pt>
                <c:pt idx="17" formatCode="0.0_ ">
                  <c:v>18.600000000000001</c:v>
                </c:pt>
                <c:pt idx="18" formatCode="0.0_ ">
                  <c:v>18.3</c:v>
                </c:pt>
                <c:pt idx="19" formatCode="0.0_ ">
                  <c:v>17.8</c:v>
                </c:pt>
                <c:pt idx="20" formatCode="0.0_ ">
                  <c:v>17.5</c:v>
                </c:pt>
                <c:pt idx="21" formatCode="0.0_ ">
                  <c:v>17.3</c:v>
                </c:pt>
                <c:pt idx="22" formatCode="0.0_ ">
                  <c:v>16.600000000000001</c:v>
                </c:pt>
                <c:pt idx="23" formatCode="0.0_ ">
                  <c:v>16.600000000000001</c:v>
                </c:pt>
              </c:numCache>
            </c:numRef>
          </c:val>
        </c:ser>
        <c:ser>
          <c:idx val="3"/>
          <c:order val="3"/>
          <c:tx>
            <c:strRef>
              <c:f>⑥55歳以上!$A$7</c:f>
              <c:strCache>
                <c:ptCount val="1"/>
                <c:pt idx="0">
                  <c:v>建設業（２９歳以下）</c:v>
                </c:pt>
              </c:strCache>
            </c:strRef>
          </c:tx>
          <c:spPr>
            <a:ln w="25400">
              <a:solidFill>
                <a:srgbClr val="000000"/>
              </a:solidFill>
              <a:prstDash val="solid"/>
            </a:ln>
          </c:spPr>
          <c:marker>
            <c:symbol val="square"/>
            <c:size val="5"/>
            <c:spPr>
              <a:solidFill>
                <a:srgbClr val="000000"/>
              </a:solidFill>
              <a:ln>
                <a:solidFill>
                  <a:srgbClr val="000000"/>
                </a:solidFill>
                <a:prstDash val="solid"/>
              </a:ln>
            </c:spPr>
          </c:marker>
          <c:dLbls>
            <c:dLbl>
              <c:idx val="0"/>
              <c:layout>
                <c:manualLayout>
                  <c:x val="-9.9255583126551267E-3"/>
                  <c:y val="3.4612490594431902E-2"/>
                </c:manualLayout>
              </c:layout>
              <c:tx>
                <c:rich>
                  <a:bodyPr/>
                  <a:lstStyle/>
                  <a:p>
                    <a:pPr>
                      <a:defRPr sz="900" b="0" i="0" u="none" strike="noStrike" baseline="0">
                        <a:solidFill>
                          <a:srgbClr val="000000"/>
                        </a:solidFill>
                        <a:latin typeface="ＭＳ Ｐゴシック"/>
                        <a:ea typeface="ＭＳ Ｐゴシック"/>
                        <a:cs typeface="ＭＳ Ｐゴシック"/>
                      </a:defRPr>
                    </a:pPr>
                    <a:r>
                      <a:rPr lang="en-US" altLang="en-US" sz="600"/>
                      <a:t>16.8</a:t>
                    </a:r>
                  </a:p>
                </c:rich>
              </c:tx>
              <c:spPr>
                <a:noFill/>
                <a:ln w="25400">
                  <a:noFill/>
                </a:ln>
              </c:spPr>
              <c:dLblPos val="r"/>
            </c:dLbl>
            <c:dLbl>
              <c:idx val="4"/>
              <c:layout>
                <c:manualLayout>
                  <c:x val="-2.2883882690842402E-2"/>
                  <c:y val="3.8920270406380006E-2"/>
                </c:manualLayout>
              </c:layout>
              <c:dLblPos val="r"/>
              <c:showVal val="1"/>
            </c:dLbl>
            <c:dLbl>
              <c:idx val="5"/>
              <c:layout>
                <c:manualLayout>
                  <c:x val="-1.9713305067636144E-2"/>
                  <c:y val="2.6232025737189201E-2"/>
                </c:manualLayout>
              </c:layout>
              <c:dLblPos val="r"/>
              <c:showVal val="1"/>
            </c:dLbl>
            <c:dLbl>
              <c:idx val="6"/>
              <c:layout>
                <c:manualLayout>
                  <c:x val="-2.4813895781637802E-2"/>
                  <c:y val="1.7955125812433761E-2"/>
                </c:manualLayout>
              </c:layout>
              <c:dLblPos val="r"/>
              <c:showVal val="1"/>
            </c:dLbl>
            <c:dLbl>
              <c:idx val="24"/>
              <c:layout>
                <c:manualLayout>
                  <c:x val="-2.4813895781637802E-2"/>
                  <c:y val="3.1986870715652614E-2"/>
                </c:manualLayout>
              </c:layout>
              <c:tx>
                <c:rich>
                  <a:bodyPr/>
                  <a:lstStyle/>
                  <a:p>
                    <a:pPr>
                      <a:defRPr sz="1100" b="0" i="0" u="none" strike="noStrike" baseline="0">
                        <a:solidFill>
                          <a:srgbClr val="000000"/>
                        </a:solidFill>
                        <a:latin typeface="ＭＳ Ｐゴシック"/>
                        <a:ea typeface="ＭＳ Ｐゴシック"/>
                        <a:cs typeface="ＭＳ Ｐゴシック"/>
                      </a:defRPr>
                    </a:pPr>
                    <a:r>
                      <a:rPr lang="en-US" altLang="ja-JP" sz="600" b="0" i="0" u="none" strike="noStrike" baseline="0">
                        <a:solidFill>
                          <a:srgbClr val="000000"/>
                        </a:solidFill>
                        <a:latin typeface="ＭＳ Ｐゴシック"/>
                        <a:ea typeface="ＭＳ Ｐゴシック"/>
                      </a:rPr>
                      <a:t>15.5</a:t>
                    </a:r>
                    <a:r>
                      <a:rPr lang="en-US" altLang="ja-JP" sz="1000" b="0" i="0" u="none" strike="noStrike" baseline="0">
                        <a:solidFill>
                          <a:srgbClr val="000000"/>
                        </a:solidFill>
                        <a:latin typeface="ＭＳ Ｐゴシック"/>
                        <a:ea typeface="ＭＳ Ｐゴシック"/>
                      </a:rPr>
                      <a:t> </a:t>
                    </a:r>
                  </a:p>
                </c:rich>
              </c:tx>
              <c:spPr>
                <a:noFill/>
                <a:ln w="25400">
                  <a:noFill/>
                </a:ln>
              </c:spPr>
              <c:dLblPos val="r"/>
            </c:dLbl>
            <c:dLbl>
              <c:idx val="25"/>
              <c:layout>
                <c:manualLayout>
                  <c:x val="-2.4951707339312072E-2"/>
                  <c:y val="2.8574204748108477E-2"/>
                </c:manualLayout>
              </c:layout>
              <c:tx>
                <c:rich>
                  <a:bodyPr/>
                  <a:lstStyle/>
                  <a:p>
                    <a:r>
                      <a:rPr altLang="en-US"/>
                      <a:t>15.0 </a:t>
                    </a:r>
                  </a:p>
                </c:rich>
              </c:tx>
              <c:dLblPos val="r"/>
            </c:dLbl>
            <c:dLbl>
              <c:idx val="26"/>
              <c:layout>
                <c:manualLayout>
                  <c:x val="-2.2608259575493915E-2"/>
                  <c:y val="2.1463536019622802E-2"/>
                </c:manualLayout>
              </c:layout>
              <c:tx>
                <c:rich>
                  <a:bodyPr/>
                  <a:lstStyle/>
                  <a:p>
                    <a:r>
                      <a:rPr altLang="en-US"/>
                      <a:t>13.8 </a:t>
                    </a:r>
                  </a:p>
                </c:rich>
              </c:tx>
              <c:dLblPos val="r"/>
            </c:dLbl>
            <c:dLbl>
              <c:idx val="27"/>
              <c:layout>
                <c:manualLayout>
                  <c:x val="-7.8577336641852506E-3"/>
                  <c:y val="2.4999911128490402E-2"/>
                </c:manualLayout>
              </c:layout>
              <c:dLblPos val="r"/>
              <c:showVal val="1"/>
            </c:dLbl>
            <c:dLbl>
              <c:idx val="28"/>
              <c:layout>
                <c:manualLayout>
                  <c:x val="2.1505376344086041E-2"/>
                  <c:y val="-2.7088036117381493E-2"/>
                </c:manualLayout>
              </c:layout>
              <c:dLblPos val="r"/>
              <c:showVal val="1"/>
            </c:dLbl>
            <c:spPr>
              <a:noFill/>
              <a:ln w="25400">
                <a:noFill/>
              </a:ln>
            </c:spPr>
            <c:txPr>
              <a:bodyPr/>
              <a:lstStyle/>
              <a:p>
                <a:pPr>
                  <a:defRPr sz="600" b="0" i="0" u="none" strike="noStrike" baseline="0">
                    <a:solidFill>
                      <a:srgbClr val="000000"/>
                    </a:solidFill>
                    <a:latin typeface="ＭＳ Ｐゴシック"/>
                    <a:ea typeface="ＭＳ Ｐゴシック"/>
                    <a:cs typeface="ＭＳ Ｐゴシック"/>
                  </a:defRPr>
                </a:pPr>
                <a:endParaRPr lang="ja-JP"/>
              </a:p>
            </c:txPr>
            <c:dLblPos val="b"/>
            <c:showVal val="1"/>
          </c:dLbls>
          <c:cat>
            <c:strRef>
              <c:f>⑥55歳以上!$K$3:$AH$3</c:f>
              <c:strCache>
                <c:ptCount val="24"/>
                <c:pt idx="0">
                  <c:v>平成2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strCache>
            </c:strRef>
          </c:cat>
          <c:val>
            <c:numRef>
              <c:f>⑥55歳以上!$K$7:$AH$7</c:f>
              <c:numCache>
                <c:formatCode>0.0</c:formatCode>
                <c:ptCount val="24"/>
                <c:pt idx="0">
                  <c:v>16.8</c:v>
                </c:pt>
                <c:pt idx="1">
                  <c:v>17.899999999999999</c:v>
                </c:pt>
                <c:pt idx="2">
                  <c:v>18.399999999999999</c:v>
                </c:pt>
                <c:pt idx="3">
                  <c:v>19.8</c:v>
                </c:pt>
                <c:pt idx="4">
                  <c:v>20.5</c:v>
                </c:pt>
                <c:pt idx="5">
                  <c:v>21.1</c:v>
                </c:pt>
                <c:pt idx="6" formatCode="General">
                  <c:v>21.8</c:v>
                </c:pt>
                <c:pt idx="7" formatCode="General">
                  <c:v>22</c:v>
                </c:pt>
                <c:pt idx="8">
                  <c:v>21.6</c:v>
                </c:pt>
                <c:pt idx="9">
                  <c:v>21</c:v>
                </c:pt>
                <c:pt idx="10" formatCode="0.0_ ">
                  <c:v>20.5</c:v>
                </c:pt>
                <c:pt idx="11" formatCode="0.0_ ">
                  <c:v>19.600000000000001</c:v>
                </c:pt>
                <c:pt idx="12" formatCode="0.0_ ">
                  <c:v>19.100000000000001</c:v>
                </c:pt>
                <c:pt idx="13" formatCode="0.0_ ">
                  <c:v>17.7</c:v>
                </c:pt>
                <c:pt idx="14" formatCode="0.0_ ">
                  <c:v>16.100000000000001</c:v>
                </c:pt>
                <c:pt idx="15" formatCode="0.0_ ">
                  <c:v>15.492957746478869</c:v>
                </c:pt>
                <c:pt idx="16" formatCode="0.0_ ">
                  <c:v>15</c:v>
                </c:pt>
                <c:pt idx="17" formatCode="0.0_ ">
                  <c:v>13.8</c:v>
                </c:pt>
                <c:pt idx="18" formatCode="0.0_ ">
                  <c:v>13</c:v>
                </c:pt>
                <c:pt idx="19" formatCode="0.0_ ">
                  <c:v>12.8</c:v>
                </c:pt>
                <c:pt idx="20" formatCode="0.0_ ">
                  <c:v>11.6</c:v>
                </c:pt>
                <c:pt idx="21" formatCode="0.0_ ">
                  <c:v>11.8</c:v>
                </c:pt>
                <c:pt idx="22" formatCode="0.0_ ">
                  <c:v>11.1</c:v>
                </c:pt>
                <c:pt idx="23" formatCode="0.0_ ">
                  <c:v>10.200000000000001</c:v>
                </c:pt>
              </c:numCache>
            </c:numRef>
          </c:val>
        </c:ser>
        <c:dLbls>
          <c:showVal val="1"/>
        </c:dLbls>
        <c:marker val="1"/>
        <c:axId val="116874240"/>
        <c:axId val="117277824"/>
      </c:lineChart>
      <c:catAx>
        <c:axId val="116874240"/>
        <c:scaling>
          <c:orientation val="minMax"/>
        </c:scaling>
        <c:axPos val="b"/>
        <c:title>
          <c:tx>
            <c:rich>
              <a:bodyPr/>
              <a:lstStyle/>
              <a:p>
                <a:pPr>
                  <a:defRPr sz="1100" b="0" i="0" u="none" strike="noStrike" baseline="0">
                    <a:solidFill>
                      <a:srgbClr val="000000"/>
                    </a:solidFill>
                    <a:latin typeface="ＭＳ Ｐゴシック"/>
                    <a:ea typeface="ＭＳ Ｐゴシック"/>
                    <a:cs typeface="ＭＳ Ｐゴシック"/>
                  </a:defRPr>
                </a:pPr>
                <a:r>
                  <a:rPr lang="en-US" altLang="ja-JP" sz="800" b="0" i="0" u="none" strike="noStrike" baseline="0">
                    <a:solidFill>
                      <a:srgbClr val="000000"/>
                    </a:solidFill>
                    <a:latin typeface="ＭＳ Ｐゴシック"/>
                    <a:ea typeface="ＭＳ Ｐゴシック"/>
                  </a:rPr>
                  <a:t>(</a:t>
                </a:r>
                <a:r>
                  <a:rPr lang="ja-JP" altLang="en-US" sz="800" b="0" i="0" u="none" strike="noStrike" baseline="0">
                    <a:solidFill>
                      <a:srgbClr val="000000"/>
                    </a:solidFill>
                    <a:latin typeface="ＭＳ Ｐゴシック"/>
                    <a:ea typeface="ＭＳ Ｐゴシック"/>
                  </a:rPr>
                  <a:t>年）</a:t>
                </a:r>
              </a:p>
            </c:rich>
          </c:tx>
          <c:layout>
            <c:manualLayout>
              <c:xMode val="edge"/>
              <c:yMode val="edge"/>
              <c:x val="0.94519046244623572"/>
              <c:y val="0.9185745565307557"/>
            </c:manualLayout>
          </c:layout>
          <c:spPr>
            <a:noFill/>
            <a:ln w="25400">
              <a:noFill/>
            </a:ln>
          </c:spPr>
        </c:title>
        <c:numFmt formatCode="General" sourceLinked="1"/>
        <c:majorTickMark val="in"/>
        <c:tickLblPos val="nextTo"/>
        <c:spPr>
          <a:ln w="12700">
            <a:solidFill>
              <a:srgbClr val="000000"/>
            </a:solidFill>
            <a:prstDash val="solid"/>
          </a:ln>
        </c:spPr>
        <c:txPr>
          <a:bodyPr rot="0" vert="horz"/>
          <a:lstStyle/>
          <a:p>
            <a:pPr>
              <a:defRPr sz="800" b="0" i="0" u="none" strike="noStrike" baseline="0">
                <a:solidFill>
                  <a:srgbClr val="000000"/>
                </a:solidFill>
                <a:latin typeface="ＭＳ Ｐゴシック"/>
                <a:ea typeface="ＭＳ Ｐゴシック"/>
                <a:cs typeface="ＭＳ Ｐゴシック"/>
              </a:defRPr>
            </a:pPr>
            <a:endParaRPr lang="ja-JP"/>
          </a:p>
        </c:txPr>
        <c:crossAx val="117277824"/>
        <c:crosses val="autoZero"/>
        <c:lblAlgn val="ctr"/>
        <c:lblOffset val="100"/>
        <c:tickLblSkip val="1"/>
        <c:tickMarkSkip val="1"/>
      </c:catAx>
      <c:valAx>
        <c:axId val="117277824"/>
        <c:scaling>
          <c:orientation val="minMax"/>
          <c:min val="9"/>
        </c:scaling>
        <c:axPos val="l"/>
        <c:majorGridlines>
          <c:spPr>
            <a:ln w="3175">
              <a:solidFill>
                <a:srgbClr val="000000"/>
              </a:solidFill>
              <a:prstDash val="sysDash"/>
            </a:ln>
          </c:spPr>
        </c:majorGridlines>
        <c:title>
          <c:tx>
            <c:rich>
              <a:bodyPr rot="0" vert="horz"/>
              <a:lstStyle/>
              <a:p>
                <a:pPr algn="ctr">
                  <a:defRPr sz="1100" b="0" i="0" u="none" strike="noStrike" baseline="0">
                    <a:solidFill>
                      <a:srgbClr val="000000"/>
                    </a:solidFill>
                    <a:latin typeface="ＭＳ Ｐゴシック"/>
                    <a:ea typeface="ＭＳ Ｐゴシック"/>
                    <a:cs typeface="ＭＳ Ｐゴシック"/>
                  </a:defRPr>
                </a:pPr>
                <a:r>
                  <a:rPr lang="ja-JP" altLang="en-US"/>
                  <a:t>（％）</a:t>
                </a:r>
              </a:p>
            </c:rich>
          </c:tx>
          <c:layout>
            <c:manualLayout>
              <c:xMode val="edge"/>
              <c:yMode val="edge"/>
              <c:x val="1.4488671573712423E-2"/>
              <c:y val="1.1038125393474801E-3"/>
            </c:manualLayout>
          </c:layout>
          <c:spPr>
            <a:noFill/>
            <a:ln w="25400">
              <a:noFill/>
            </a:ln>
          </c:spPr>
        </c:title>
        <c:numFmt formatCode="0.0" sourceLinked="1"/>
        <c:majorTickMark val="in"/>
        <c:tickLblPos val="nextTo"/>
        <c:spPr>
          <a:ln w="12700">
            <a:solidFill>
              <a:srgbClr val="000000"/>
            </a:solidFill>
            <a:prstDash val="solid"/>
          </a:ln>
        </c:spPr>
        <c:txPr>
          <a:bodyPr rot="0" vert="horz"/>
          <a:lstStyle/>
          <a:p>
            <a:pPr>
              <a:defRPr sz="800" b="0" i="0" u="none" strike="noStrike" baseline="0">
                <a:solidFill>
                  <a:srgbClr val="000000"/>
                </a:solidFill>
                <a:latin typeface="ＭＳ Ｐゴシック"/>
                <a:ea typeface="ＭＳ Ｐゴシック"/>
                <a:cs typeface="ＭＳ Ｐゴシック"/>
              </a:defRPr>
            </a:pPr>
            <a:endParaRPr lang="ja-JP"/>
          </a:p>
        </c:txPr>
        <c:crossAx val="116874240"/>
        <c:crosses val="autoZero"/>
        <c:crossBetween val="midCat"/>
        <c:majorUnit val="2"/>
      </c:valAx>
      <c:spPr>
        <a:noFill/>
        <a:ln w="3175">
          <a:solidFill>
            <a:srgbClr val="000000"/>
          </a:solidFill>
          <a:prstDash val="solid"/>
        </a:ln>
      </c:spPr>
    </c:plotArea>
    <c:plotVisOnly val="1"/>
    <c:dispBlanksAs val="gap"/>
  </c:chart>
  <c:spPr>
    <a:solidFill>
      <a:srgbClr val="FFFFFF"/>
    </a:solidFill>
    <a:ln w="9525">
      <a:noFill/>
    </a:ln>
  </c:spPr>
  <c:txPr>
    <a:bodyPr/>
    <a:lstStyle/>
    <a:p>
      <a:pPr>
        <a:defRPr sz="1100" b="0" i="0" u="none" strike="noStrike" baseline="0">
          <a:solidFill>
            <a:srgbClr val="000000"/>
          </a:solidFill>
          <a:latin typeface="ＭＳ Ｐゴシック"/>
          <a:ea typeface="ＭＳ Ｐゴシック"/>
          <a:cs typeface="ＭＳ Ｐゴシック"/>
        </a:defRPr>
      </a:pPr>
      <a:endParaRPr lang="ja-JP"/>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ja-JP"/>
  <c:chart>
    <c:view3D>
      <c:hPercent val="72"/>
      <c:depthPercent val="150"/>
      <c:rAngAx val="1"/>
    </c:view3D>
    <c:floor>
      <c:spPr>
        <a:solidFill>
          <a:srgbClr val="C0C0C0"/>
        </a:solidFill>
        <a:ln w="3175">
          <a:solidFill>
            <a:srgbClr val="000000"/>
          </a:solidFill>
          <a:prstDash val="solid"/>
        </a:ln>
      </c:spPr>
    </c:floor>
    <c:sideWall>
      <c:spPr>
        <a:solidFill>
          <a:srgbClr val="FFFFCC"/>
        </a:solidFill>
        <a:ln w="12700">
          <a:solidFill>
            <a:srgbClr val="000000"/>
          </a:solidFill>
          <a:prstDash val="solid"/>
        </a:ln>
      </c:spPr>
    </c:sideWall>
    <c:backWall>
      <c:spPr>
        <a:solidFill>
          <a:srgbClr val="FFFFCC"/>
        </a:solidFill>
        <a:ln w="12700">
          <a:solidFill>
            <a:srgbClr val="000000"/>
          </a:solidFill>
          <a:prstDash val="solid"/>
        </a:ln>
      </c:spPr>
    </c:backWall>
    <c:plotArea>
      <c:layout>
        <c:manualLayout>
          <c:layoutTarget val="inner"/>
          <c:xMode val="edge"/>
          <c:yMode val="edge"/>
          <c:x val="5.3263341110247012E-2"/>
          <c:y val="2.12071947064854E-2"/>
          <c:w val="0.92461078398695418"/>
          <c:h val="0.92399486100273498"/>
        </c:manualLayout>
      </c:layout>
      <c:bar3DChart>
        <c:barDir val="col"/>
        <c:grouping val="stacked"/>
        <c:ser>
          <c:idx val="3"/>
          <c:order val="0"/>
          <c:tx>
            <c:strRef>
              <c:f>全体!$V$4:$V$6</c:f>
              <c:strCache>
                <c:ptCount val="1"/>
                <c:pt idx="0">
                  <c:v>技能労働者</c:v>
                </c:pt>
              </c:strCache>
            </c:strRef>
          </c:tx>
          <c:spPr>
            <a:solidFill>
              <a:srgbClr val="FFCC00"/>
            </a:solidFill>
            <a:ln w="12700">
              <a:solidFill>
                <a:srgbClr val="000000"/>
              </a:solidFill>
              <a:prstDash val="solid"/>
            </a:ln>
          </c:spPr>
          <c:dLbls>
            <c:dLbl>
              <c:idx val="0"/>
              <c:layout>
                <c:manualLayout>
                  <c:x val="9.0179611424310979E-3"/>
                  <c:y val="1.4405659185650005E-2"/>
                </c:manualLayout>
              </c:layout>
              <c:tx>
                <c:rich>
                  <a:bodyPr/>
                  <a:lstStyle/>
                  <a:p>
                    <a:r>
                      <a:rPr lang="en-US" altLang="ja-JP"/>
                      <a:t>395</a:t>
                    </a:r>
                  </a:p>
                </c:rich>
              </c:tx>
            </c:dLbl>
            <c:dLbl>
              <c:idx val="1"/>
              <c:layout>
                <c:manualLayout>
                  <c:x val="1.0355029585798817E-2"/>
                  <c:y val="7.8430466513582996E-17"/>
                </c:manualLayout>
              </c:layout>
              <c:tx>
                <c:rich>
                  <a:bodyPr/>
                  <a:lstStyle/>
                  <a:p>
                    <a:r>
                      <a:rPr lang="en-US" altLang="ja-JP"/>
                      <a:t>399</a:t>
                    </a:r>
                  </a:p>
                </c:rich>
              </c:tx>
            </c:dLbl>
            <c:dLbl>
              <c:idx val="2"/>
              <c:layout>
                <c:manualLayout>
                  <c:x val="8.2037692773610747E-3"/>
                  <c:y val="-1.6505958145606505E-4"/>
                </c:manualLayout>
              </c:layout>
              <c:tx>
                <c:rich>
                  <a:bodyPr/>
                  <a:lstStyle/>
                  <a:p>
                    <a:r>
                      <a:rPr lang="en-US" altLang="ja-JP"/>
                      <a:t>408</a:t>
                    </a:r>
                  </a:p>
                </c:rich>
              </c:tx>
            </c:dLbl>
            <c:dLbl>
              <c:idx val="3"/>
              <c:layout>
                <c:manualLayout>
                  <c:x val="9.275963285654382E-3"/>
                  <c:y val="2.1905764453240212E-3"/>
                </c:manualLayout>
              </c:layout>
              <c:tx>
                <c:rich>
                  <a:bodyPr/>
                  <a:lstStyle/>
                  <a:p>
                    <a:r>
                      <a:rPr lang="en-US" altLang="ja-JP"/>
                      <a:t>420</a:t>
                    </a:r>
                  </a:p>
                </c:rich>
              </c:tx>
            </c:dLbl>
            <c:dLbl>
              <c:idx val="4"/>
              <c:layout>
                <c:manualLayout>
                  <c:x val="8.1399149325965675E-3"/>
                  <c:y val="2.8094165381166891E-3"/>
                </c:manualLayout>
              </c:layout>
              <c:tx>
                <c:rich>
                  <a:bodyPr/>
                  <a:lstStyle/>
                  <a:p>
                    <a:r>
                      <a:rPr lang="en-US" altLang="ja-JP"/>
                      <a:t>433</a:t>
                    </a:r>
                  </a:p>
                </c:rich>
              </c:tx>
            </c:dLbl>
            <c:dLbl>
              <c:idx val="5"/>
              <c:layout>
                <c:manualLayout>
                  <c:x val="1.183431952662722E-2"/>
                  <c:y val="7.8430466513582996E-17"/>
                </c:manualLayout>
              </c:layout>
              <c:tx>
                <c:rich>
                  <a:bodyPr/>
                  <a:lstStyle/>
                  <a:p>
                    <a:r>
                      <a:rPr lang="en-US" altLang="ja-JP"/>
                      <a:t>438</a:t>
                    </a:r>
                  </a:p>
                </c:rich>
              </c:tx>
            </c:dLbl>
            <c:dLbl>
              <c:idx val="6"/>
              <c:layout>
                <c:manualLayout>
                  <c:x val="1.0284407008055121E-2"/>
                  <c:y val="8.7850878058426916E-4"/>
                </c:manualLayout>
              </c:layout>
              <c:tx>
                <c:rich>
                  <a:bodyPr/>
                  <a:lstStyle/>
                  <a:p>
                    <a:r>
                      <a:rPr lang="en-US" altLang="ja-JP"/>
                      <a:t>442</a:t>
                    </a:r>
                  </a:p>
                </c:rich>
              </c:tx>
            </c:dLbl>
            <c:dLbl>
              <c:idx val="7"/>
              <c:layout>
                <c:manualLayout>
                  <c:x val="1.135659480602294E-2"/>
                  <c:y val="2.6209465147951252E-3"/>
                </c:manualLayout>
              </c:layout>
              <c:tx>
                <c:rich>
                  <a:bodyPr/>
                  <a:lstStyle/>
                  <a:p>
                    <a:r>
                      <a:rPr lang="en-US" altLang="ja-JP"/>
                      <a:t>455</a:t>
                    </a:r>
                  </a:p>
                </c:rich>
              </c:tx>
            </c:dLbl>
            <c:dLbl>
              <c:idx val="8"/>
              <c:layout>
                <c:manualLayout>
                  <c:x val="1.1313954188495042E-2"/>
                  <c:y val="5.7276904160772923E-5"/>
                </c:manualLayout>
              </c:layout>
              <c:tx>
                <c:rich>
                  <a:bodyPr/>
                  <a:lstStyle/>
                  <a:p>
                    <a:r>
                      <a:rPr lang="en-US" altLang="ja-JP"/>
                      <a:t>434</a:t>
                    </a:r>
                  </a:p>
                </c:rich>
              </c:tx>
            </c:dLbl>
            <c:dLbl>
              <c:idx val="9"/>
              <c:layout>
                <c:manualLayout>
                  <c:x val="1.127131357096714E-2"/>
                  <c:y val="6.6758816288364472E-4"/>
                </c:manualLayout>
              </c:layout>
              <c:tx>
                <c:rich>
                  <a:bodyPr/>
                  <a:lstStyle/>
                  <a:p>
                    <a:r>
                      <a:rPr lang="en-US" altLang="ja-JP"/>
                      <a:t>432</a:t>
                    </a:r>
                  </a:p>
                </c:rich>
              </c:tx>
            </c:dLbl>
            <c:dLbl>
              <c:idx val="10"/>
              <c:layout>
                <c:manualLayout>
                  <c:x val="1.0864278059917404E-2"/>
                  <c:y val="5.5614973262032123E-3"/>
                </c:manualLayout>
              </c:layout>
              <c:tx>
                <c:rich>
                  <a:bodyPr/>
                  <a:lstStyle/>
                  <a:p>
                    <a:r>
                      <a:rPr lang="en-US" altLang="ja-JP"/>
                      <a:t>432</a:t>
                    </a:r>
                  </a:p>
                </c:rich>
              </c:tx>
            </c:dLbl>
            <c:dLbl>
              <c:idx val="11"/>
              <c:layout>
                <c:manualLayout>
                  <c:x val="7.4986022457252969E-3"/>
                  <c:y val="6.6711019411344104E-3"/>
                </c:manualLayout>
              </c:layout>
              <c:tx>
                <c:rich>
                  <a:bodyPr/>
                  <a:lstStyle/>
                  <a:p>
                    <a:r>
                      <a:rPr lang="en-US" altLang="ja-JP"/>
                      <a:t>415</a:t>
                    </a:r>
                  </a:p>
                </c:rich>
              </c:tx>
            </c:dLbl>
            <c:dLbl>
              <c:idx val="12"/>
              <c:layout>
                <c:manualLayout>
                  <c:x val="1.0355029585798817E-2"/>
                  <c:y val="8.5561497326205067E-3"/>
                </c:manualLayout>
              </c:layout>
              <c:tx>
                <c:rich>
                  <a:bodyPr/>
                  <a:lstStyle/>
                  <a:p>
                    <a:r>
                      <a:rPr lang="en-US" altLang="ja-JP"/>
                      <a:t>414</a:t>
                    </a:r>
                  </a:p>
                </c:rich>
              </c:tx>
            </c:dLbl>
            <c:dLbl>
              <c:idx val="13"/>
              <c:layout>
                <c:manualLayout>
                  <c:x val="9.2785258351581797E-3"/>
                  <c:y val="4.4180386542591434E-3"/>
                </c:manualLayout>
              </c:layout>
              <c:tx>
                <c:rich>
                  <a:bodyPr/>
                  <a:lstStyle/>
                  <a:p>
                    <a:r>
                      <a:rPr lang="en-US" altLang="ja-JP"/>
                      <a:t>401</a:t>
                    </a:r>
                  </a:p>
                </c:rich>
              </c:tx>
            </c:dLbl>
            <c:dLbl>
              <c:idx val="14"/>
              <c:layout>
                <c:manualLayout>
                  <c:x val="7.3964497041422075E-3"/>
                  <c:y val="-2.1390374331550803E-3"/>
                </c:manualLayout>
              </c:layout>
              <c:tx>
                <c:rich>
                  <a:bodyPr/>
                  <a:lstStyle/>
                  <a:p>
                    <a:r>
                      <a:rPr lang="en-US" altLang="ja-JP"/>
                      <a:t>385</a:t>
                    </a:r>
                  </a:p>
                </c:rich>
              </c:tx>
            </c:dLbl>
            <c:dLbl>
              <c:idx val="15"/>
              <c:layout>
                <c:manualLayout>
                  <c:x val="9.9437403904393748E-3"/>
                  <c:y val="2.3647311465746562E-3"/>
                </c:manualLayout>
              </c:layout>
              <c:tx>
                <c:rich>
                  <a:bodyPr/>
                  <a:lstStyle/>
                  <a:p>
                    <a:r>
                      <a:rPr lang="en-US" altLang="ja-JP"/>
                      <a:t>381</a:t>
                    </a:r>
                  </a:p>
                </c:rich>
              </c:tx>
            </c:dLbl>
            <c:dLbl>
              <c:idx val="16"/>
              <c:layout>
                <c:manualLayout>
                  <c:x val="8.057238037553106E-3"/>
                  <c:y val="1.5492020716662029E-3"/>
                </c:manualLayout>
              </c:layout>
              <c:tx>
                <c:rich>
                  <a:bodyPr/>
                  <a:lstStyle/>
                  <a:p>
                    <a:r>
                      <a:rPr lang="en-US" altLang="ja-JP"/>
                      <a:t>375</a:t>
                    </a:r>
                  </a:p>
                </c:rich>
              </c:tx>
            </c:dLbl>
            <c:dLbl>
              <c:idx val="17"/>
              <c:layout>
                <c:manualLayout>
                  <c:x val="8.8757396449706313E-3"/>
                  <c:y val="2.1390374331551588E-3"/>
                </c:manualLayout>
              </c:layout>
              <c:tx>
                <c:rich>
                  <a:bodyPr/>
                  <a:lstStyle/>
                  <a:p>
                    <a:r>
                      <a:rPr lang="en-US" altLang="ja-JP"/>
                      <a:t>370</a:t>
                    </a:r>
                  </a:p>
                </c:rich>
              </c:tx>
            </c:dLbl>
            <c:dLbl>
              <c:idx val="18"/>
              <c:layout>
                <c:manualLayout>
                  <c:x val="1.035502958579892E-2"/>
                  <c:y val="-2.1390374331550803E-3"/>
                </c:manualLayout>
              </c:layout>
              <c:showVal val="1"/>
            </c:dLbl>
            <c:dLbl>
              <c:idx val="19"/>
              <c:layout>
                <c:manualLayout>
                  <c:x val="8.8757396449705411E-3"/>
                  <c:y val="-2.1390374331551588E-3"/>
                </c:manualLayout>
              </c:layout>
              <c:showVal val="1"/>
            </c:dLbl>
            <c:spPr>
              <a:noFill/>
              <a:ln w="25400">
                <a:noFill/>
              </a:ln>
            </c:spPr>
            <c:txPr>
              <a:bodyPr/>
              <a:lstStyle/>
              <a:p>
                <a:pPr algn="r">
                  <a:defRPr sz="875" b="1" i="0" u="none" strike="noStrike" baseline="0">
                    <a:solidFill>
                      <a:srgbClr val="000000"/>
                    </a:solidFill>
                    <a:latin typeface="ＭＳ Ｐゴシック"/>
                    <a:ea typeface="ＭＳ Ｐゴシック"/>
                    <a:cs typeface="ＭＳ Ｐゴシック"/>
                  </a:defRPr>
                </a:pPr>
                <a:endParaRPr lang="ja-JP"/>
              </a:p>
            </c:txPr>
            <c:showVal val="1"/>
          </c:dLbls>
          <c:cat>
            <c:strRef>
              <c:f>全体!$R$7:$R$30</c:f>
              <c:strCache>
                <c:ptCount val="24"/>
                <c:pt idx="0">
                  <c:v>H2年</c:v>
                </c:pt>
                <c:pt idx="1">
                  <c:v>H3</c:v>
                </c:pt>
                <c:pt idx="2">
                  <c:v>H4</c:v>
                </c:pt>
                <c:pt idx="3">
                  <c:v>H5</c:v>
                </c:pt>
                <c:pt idx="4">
                  <c:v>H6</c:v>
                </c:pt>
                <c:pt idx="5">
                  <c:v>H7</c:v>
                </c:pt>
                <c:pt idx="6">
                  <c:v>H8</c:v>
                </c:pt>
                <c:pt idx="7">
                  <c:v>H9</c:v>
                </c:pt>
                <c:pt idx="8">
                  <c:v>H10</c:v>
                </c:pt>
                <c:pt idx="9">
                  <c:v>H11</c:v>
                </c:pt>
                <c:pt idx="10">
                  <c:v>H12</c:v>
                </c:pt>
                <c:pt idx="11">
                  <c:v>H13</c:v>
                </c:pt>
                <c:pt idx="12">
                  <c:v>H14</c:v>
                </c:pt>
                <c:pt idx="13">
                  <c:v>H15</c:v>
                </c:pt>
                <c:pt idx="14">
                  <c:v>H16</c:v>
                </c:pt>
                <c:pt idx="15">
                  <c:v>H17</c:v>
                </c:pt>
                <c:pt idx="16">
                  <c:v>H18</c:v>
                </c:pt>
                <c:pt idx="17">
                  <c:v>H19</c:v>
                </c:pt>
                <c:pt idx="18">
                  <c:v>H20</c:v>
                </c:pt>
                <c:pt idx="19">
                  <c:v>H21</c:v>
                </c:pt>
                <c:pt idx="20">
                  <c:v>H22</c:v>
                </c:pt>
                <c:pt idx="21">
                  <c:v>H23</c:v>
                </c:pt>
                <c:pt idx="22">
                  <c:v>H24</c:v>
                </c:pt>
                <c:pt idx="23">
                  <c:v>H25</c:v>
                </c:pt>
              </c:strCache>
            </c:strRef>
          </c:cat>
          <c:val>
            <c:numRef>
              <c:f>全体!$V$7:$V$30</c:f>
              <c:numCache>
                <c:formatCode>#,##0;\-#,##0</c:formatCode>
                <c:ptCount val="24"/>
                <c:pt idx="0">
                  <c:v>395</c:v>
                </c:pt>
                <c:pt idx="1">
                  <c:v>399</c:v>
                </c:pt>
                <c:pt idx="2">
                  <c:v>408</c:v>
                </c:pt>
                <c:pt idx="3">
                  <c:v>420</c:v>
                </c:pt>
                <c:pt idx="4">
                  <c:v>433</c:v>
                </c:pt>
                <c:pt idx="5">
                  <c:v>438</c:v>
                </c:pt>
                <c:pt idx="6">
                  <c:v>442</c:v>
                </c:pt>
                <c:pt idx="7">
                  <c:v>455</c:v>
                </c:pt>
                <c:pt idx="8">
                  <c:v>434</c:v>
                </c:pt>
                <c:pt idx="9">
                  <c:v>432</c:v>
                </c:pt>
                <c:pt idx="10">
                  <c:v>432</c:v>
                </c:pt>
                <c:pt idx="11">
                  <c:v>415</c:v>
                </c:pt>
                <c:pt idx="12">
                  <c:v>414</c:v>
                </c:pt>
                <c:pt idx="13">
                  <c:v>401</c:v>
                </c:pt>
                <c:pt idx="14">
                  <c:v>385</c:v>
                </c:pt>
                <c:pt idx="15">
                  <c:v>381</c:v>
                </c:pt>
                <c:pt idx="16" formatCode="General">
                  <c:v>375</c:v>
                </c:pt>
                <c:pt idx="17" formatCode="General">
                  <c:v>370</c:v>
                </c:pt>
                <c:pt idx="18" formatCode="General">
                  <c:v>358</c:v>
                </c:pt>
                <c:pt idx="19" formatCode="General">
                  <c:v>342</c:v>
                </c:pt>
                <c:pt idx="20" formatCode="General">
                  <c:v>331</c:v>
                </c:pt>
                <c:pt idx="21" formatCode="General">
                  <c:v>334</c:v>
                </c:pt>
                <c:pt idx="22" formatCode="General">
                  <c:v>335</c:v>
                </c:pt>
                <c:pt idx="23" formatCode="General">
                  <c:v>338</c:v>
                </c:pt>
              </c:numCache>
            </c:numRef>
          </c:val>
        </c:ser>
        <c:ser>
          <c:idx val="0"/>
          <c:order val="1"/>
          <c:tx>
            <c:strRef>
              <c:f>全体!$S$4:$S$6</c:f>
              <c:strCache>
                <c:ptCount val="1"/>
                <c:pt idx="0">
                  <c:v>技術者</c:v>
                </c:pt>
              </c:strCache>
            </c:strRef>
          </c:tx>
          <c:spPr>
            <a:solidFill>
              <a:srgbClr val="FF6600"/>
            </a:solidFill>
            <a:ln w="12700">
              <a:solidFill>
                <a:srgbClr val="000000"/>
              </a:solidFill>
              <a:prstDash val="solid"/>
            </a:ln>
          </c:spPr>
          <c:dLbls>
            <c:dLbl>
              <c:idx val="0"/>
              <c:layout>
                <c:manualLayout>
                  <c:x val="6.4547127614965304E-3"/>
                  <c:y val="-9.0142742852330625E-4"/>
                </c:manualLayout>
              </c:layout>
              <c:tx>
                <c:rich>
                  <a:bodyPr/>
                  <a:lstStyle/>
                  <a:p>
                    <a:r>
                      <a:rPr lang="en-US" altLang="ja-JP"/>
                      <a:t>29</a:t>
                    </a:r>
                  </a:p>
                </c:rich>
              </c:tx>
            </c:dLbl>
            <c:dLbl>
              <c:idx val="1"/>
              <c:layout>
                <c:manualLayout>
                  <c:x val="4.4378698224851933E-3"/>
                  <c:y val="0"/>
                </c:manualLayout>
              </c:layout>
              <c:tx>
                <c:rich>
                  <a:bodyPr/>
                  <a:lstStyle/>
                  <a:p>
                    <a:r>
                      <a:rPr lang="en-US" altLang="ja-JP"/>
                      <a:t>33</a:t>
                    </a:r>
                  </a:p>
                </c:rich>
              </c:tx>
            </c:dLbl>
            <c:dLbl>
              <c:idx val="2"/>
              <c:layout>
                <c:manualLayout>
                  <c:x val="8.8757396449706313E-3"/>
                  <c:y val="0"/>
                </c:manualLayout>
              </c:layout>
              <c:tx>
                <c:rich>
                  <a:bodyPr/>
                  <a:lstStyle/>
                  <a:p>
                    <a:r>
                      <a:rPr lang="en-US" altLang="ja-JP"/>
                      <a:t>36</a:t>
                    </a:r>
                  </a:p>
                </c:rich>
              </c:tx>
            </c:dLbl>
            <c:dLbl>
              <c:idx val="3"/>
              <c:layout>
                <c:manualLayout>
                  <c:x val="7.3964497041422075E-3"/>
                  <c:y val="0"/>
                </c:manualLayout>
              </c:layout>
              <c:tx>
                <c:rich>
                  <a:bodyPr/>
                  <a:lstStyle/>
                  <a:p>
                    <a:r>
                      <a:rPr lang="en-US" altLang="ja-JP"/>
                      <a:t>42</a:t>
                    </a:r>
                  </a:p>
                </c:rich>
              </c:tx>
            </c:dLbl>
            <c:dLbl>
              <c:idx val="4"/>
              <c:layout>
                <c:manualLayout>
                  <c:x val="8.8757396449706313E-3"/>
                  <c:y val="0"/>
                </c:manualLayout>
              </c:layout>
              <c:tx>
                <c:rich>
                  <a:bodyPr/>
                  <a:lstStyle/>
                  <a:p>
                    <a:r>
                      <a:rPr lang="en-US" altLang="ja-JP"/>
                      <a:t>42</a:t>
                    </a:r>
                  </a:p>
                </c:rich>
              </c:tx>
            </c:dLbl>
            <c:dLbl>
              <c:idx val="5"/>
              <c:layout>
                <c:manualLayout>
                  <c:x val="4.4378698224852124E-3"/>
                  <c:y val="0"/>
                </c:manualLayout>
              </c:layout>
              <c:tx>
                <c:rich>
                  <a:bodyPr/>
                  <a:lstStyle/>
                  <a:p>
                    <a:r>
                      <a:rPr lang="en-US" altLang="ja-JP"/>
                      <a:t>43</a:t>
                    </a:r>
                  </a:p>
                </c:rich>
              </c:tx>
            </c:dLbl>
            <c:dLbl>
              <c:idx val="6"/>
              <c:layout>
                <c:manualLayout>
                  <c:x val="8.8757396449707024E-3"/>
                  <c:y val="-2.1390374331550803E-3"/>
                </c:manualLayout>
              </c:layout>
              <c:tx>
                <c:rich>
                  <a:bodyPr/>
                  <a:lstStyle/>
                  <a:p>
                    <a:r>
                      <a:rPr lang="en-US" altLang="ja-JP"/>
                      <a:t>43 </a:t>
                    </a:r>
                  </a:p>
                </c:rich>
              </c:tx>
            </c:dLbl>
            <c:dLbl>
              <c:idx val="7"/>
              <c:layout>
                <c:manualLayout>
                  <c:x val="1.0355029585798871E-2"/>
                  <c:y val="0"/>
                </c:manualLayout>
              </c:layout>
              <c:tx>
                <c:rich>
                  <a:bodyPr/>
                  <a:lstStyle/>
                  <a:p>
                    <a:r>
                      <a:rPr lang="en-US" altLang="ja-JP"/>
                      <a:t>41</a:t>
                    </a:r>
                  </a:p>
                </c:rich>
              </c:tx>
            </c:dLbl>
            <c:dLbl>
              <c:idx val="8"/>
              <c:layout>
                <c:manualLayout>
                  <c:x val="8.8757396449706313E-3"/>
                  <c:y val="0"/>
                </c:manualLayout>
              </c:layout>
              <c:tx>
                <c:rich>
                  <a:bodyPr/>
                  <a:lstStyle/>
                  <a:p>
                    <a:r>
                      <a:rPr lang="en-US" altLang="ja-JP"/>
                      <a:t>43</a:t>
                    </a:r>
                  </a:p>
                </c:rich>
              </c:tx>
            </c:dLbl>
            <c:dLbl>
              <c:idx val="9"/>
              <c:layout>
                <c:manualLayout>
                  <c:x val="7.3964497041422075E-3"/>
                  <c:y val="0"/>
                </c:manualLayout>
              </c:layout>
              <c:tx>
                <c:rich>
                  <a:bodyPr/>
                  <a:lstStyle/>
                  <a:p>
                    <a:r>
                      <a:rPr lang="en-US" altLang="ja-JP"/>
                      <a:t>42</a:t>
                    </a:r>
                  </a:p>
                </c:rich>
              </c:tx>
            </c:dLbl>
            <c:dLbl>
              <c:idx val="10"/>
              <c:layout>
                <c:manualLayout>
                  <c:x val="4.4378698224852124E-3"/>
                  <c:y val="0"/>
                </c:manualLayout>
              </c:layout>
              <c:tx>
                <c:rich>
                  <a:bodyPr/>
                  <a:lstStyle/>
                  <a:p>
                    <a:r>
                      <a:rPr lang="en-US" altLang="ja-JP"/>
                      <a:t>42</a:t>
                    </a:r>
                  </a:p>
                </c:rich>
              </c:tx>
            </c:dLbl>
            <c:dLbl>
              <c:idx val="11"/>
              <c:layout>
                <c:manualLayout>
                  <c:x val="7.3964497041422075E-3"/>
                  <c:y val="2.1390374331550803E-3"/>
                </c:manualLayout>
              </c:layout>
              <c:tx>
                <c:rich>
                  <a:bodyPr/>
                  <a:lstStyle/>
                  <a:p>
                    <a:r>
                      <a:rPr lang="en-US" altLang="ja-JP"/>
                      <a:t>39</a:t>
                    </a:r>
                  </a:p>
                </c:rich>
              </c:tx>
            </c:dLbl>
            <c:dLbl>
              <c:idx val="12"/>
              <c:layout>
                <c:manualLayout>
                  <c:x val="5.9171597633137134E-3"/>
                  <c:y val="-2.1390374331550803E-3"/>
                </c:manualLayout>
              </c:layout>
              <c:tx>
                <c:rich>
                  <a:bodyPr/>
                  <a:lstStyle/>
                  <a:p>
                    <a:r>
                      <a:rPr lang="en-US" altLang="ja-JP"/>
                      <a:t>37</a:t>
                    </a:r>
                  </a:p>
                </c:rich>
              </c:tx>
            </c:dLbl>
            <c:dLbl>
              <c:idx val="13"/>
              <c:layout>
                <c:manualLayout>
                  <c:x val="7.3964497041422075E-3"/>
                  <c:y val="0"/>
                </c:manualLayout>
              </c:layout>
              <c:tx>
                <c:rich>
                  <a:bodyPr/>
                  <a:lstStyle/>
                  <a:p>
                    <a:r>
                      <a:rPr lang="en-US" altLang="ja-JP"/>
                      <a:t>36</a:t>
                    </a:r>
                  </a:p>
                </c:rich>
              </c:tx>
            </c:dLbl>
            <c:dLbl>
              <c:idx val="14"/>
              <c:layout>
                <c:manualLayout>
                  <c:x val="7.3964497041422075E-3"/>
                  <c:y val="2.1390374331550803E-3"/>
                </c:manualLayout>
              </c:layout>
              <c:tx>
                <c:rich>
                  <a:bodyPr/>
                  <a:lstStyle/>
                  <a:p>
                    <a:r>
                      <a:rPr lang="en-US" altLang="ja-JP"/>
                      <a:t>34</a:t>
                    </a:r>
                  </a:p>
                </c:rich>
              </c:tx>
            </c:dLbl>
            <c:dLbl>
              <c:idx val="15"/>
              <c:layout>
                <c:manualLayout>
                  <c:x val="7.3964497041422075E-3"/>
                  <c:y val="2.1390374331550803E-3"/>
                </c:manualLayout>
              </c:layout>
              <c:tx>
                <c:rich>
                  <a:bodyPr/>
                  <a:lstStyle/>
                  <a:p>
                    <a:r>
                      <a:rPr lang="en-US" altLang="ja-JP"/>
                      <a:t>32</a:t>
                    </a:r>
                  </a:p>
                </c:rich>
              </c:tx>
            </c:dLbl>
            <c:dLbl>
              <c:idx val="16"/>
              <c:layout>
                <c:manualLayout>
                  <c:x val="4.4378698224852124E-3"/>
                  <c:y val="0"/>
                </c:manualLayout>
              </c:layout>
              <c:tx>
                <c:rich>
                  <a:bodyPr/>
                  <a:lstStyle/>
                  <a:p>
                    <a:r>
                      <a:rPr lang="en-US" altLang="ja-JP"/>
                      <a:t>31</a:t>
                    </a:r>
                  </a:p>
                </c:rich>
              </c:tx>
            </c:dLbl>
            <c:dLbl>
              <c:idx val="17"/>
              <c:layout>
                <c:manualLayout>
                  <c:x val="5.9171597633137134E-3"/>
                  <c:y val="2.1390374331550803E-3"/>
                </c:manualLayout>
              </c:layout>
              <c:tx>
                <c:rich>
                  <a:bodyPr/>
                  <a:lstStyle/>
                  <a:p>
                    <a:r>
                      <a:rPr lang="en-US" altLang="ja-JP"/>
                      <a:t>31</a:t>
                    </a:r>
                  </a:p>
                </c:rich>
              </c:tx>
            </c:dLbl>
            <c:dLbl>
              <c:idx val="18"/>
              <c:layout>
                <c:manualLayout>
                  <c:x val="5.9171597633137524E-3"/>
                  <c:y val="0"/>
                </c:manualLayout>
              </c:layout>
              <c:showVal val="1"/>
            </c:dLbl>
            <c:dLbl>
              <c:idx val="19"/>
              <c:layout>
                <c:manualLayout>
                  <c:x val="4.4378698224852124E-3"/>
                  <c:y val="2.1390374331550803E-3"/>
                </c:manualLayout>
              </c:layout>
              <c:showVal val="1"/>
            </c:dLbl>
            <c:spPr>
              <a:noFill/>
              <a:ln w="25400">
                <a:noFill/>
              </a:ln>
            </c:spPr>
            <c:txPr>
              <a:bodyPr/>
              <a:lstStyle/>
              <a:p>
                <a:pPr algn="r">
                  <a:defRPr sz="875" b="0" i="0" u="none" strike="noStrike" baseline="0">
                    <a:solidFill>
                      <a:srgbClr val="000000"/>
                    </a:solidFill>
                    <a:latin typeface="ＭＳ Ｐゴシック"/>
                    <a:ea typeface="ＭＳ Ｐゴシック"/>
                    <a:cs typeface="ＭＳ Ｐゴシック"/>
                  </a:defRPr>
                </a:pPr>
                <a:endParaRPr lang="ja-JP"/>
              </a:p>
            </c:txPr>
            <c:showVal val="1"/>
          </c:dLbls>
          <c:cat>
            <c:strRef>
              <c:f>全体!$R$7:$R$30</c:f>
              <c:strCache>
                <c:ptCount val="24"/>
                <c:pt idx="0">
                  <c:v>H2年</c:v>
                </c:pt>
                <c:pt idx="1">
                  <c:v>H3</c:v>
                </c:pt>
                <c:pt idx="2">
                  <c:v>H4</c:v>
                </c:pt>
                <c:pt idx="3">
                  <c:v>H5</c:v>
                </c:pt>
                <c:pt idx="4">
                  <c:v>H6</c:v>
                </c:pt>
                <c:pt idx="5">
                  <c:v>H7</c:v>
                </c:pt>
                <c:pt idx="6">
                  <c:v>H8</c:v>
                </c:pt>
                <c:pt idx="7">
                  <c:v>H9</c:v>
                </c:pt>
                <c:pt idx="8">
                  <c:v>H10</c:v>
                </c:pt>
                <c:pt idx="9">
                  <c:v>H11</c:v>
                </c:pt>
                <c:pt idx="10">
                  <c:v>H12</c:v>
                </c:pt>
                <c:pt idx="11">
                  <c:v>H13</c:v>
                </c:pt>
                <c:pt idx="12">
                  <c:v>H14</c:v>
                </c:pt>
                <c:pt idx="13">
                  <c:v>H15</c:v>
                </c:pt>
                <c:pt idx="14">
                  <c:v>H16</c:v>
                </c:pt>
                <c:pt idx="15">
                  <c:v>H17</c:v>
                </c:pt>
                <c:pt idx="16">
                  <c:v>H18</c:v>
                </c:pt>
                <c:pt idx="17">
                  <c:v>H19</c:v>
                </c:pt>
                <c:pt idx="18">
                  <c:v>H20</c:v>
                </c:pt>
                <c:pt idx="19">
                  <c:v>H21</c:v>
                </c:pt>
                <c:pt idx="20">
                  <c:v>H22</c:v>
                </c:pt>
                <c:pt idx="21">
                  <c:v>H23</c:v>
                </c:pt>
                <c:pt idx="22">
                  <c:v>H24</c:v>
                </c:pt>
                <c:pt idx="23">
                  <c:v>H25</c:v>
                </c:pt>
              </c:strCache>
            </c:strRef>
          </c:cat>
          <c:val>
            <c:numRef>
              <c:f>全体!$S$7:$S$30</c:f>
              <c:numCache>
                <c:formatCode>#,##0;\-#,##0</c:formatCode>
                <c:ptCount val="24"/>
                <c:pt idx="0">
                  <c:v>29</c:v>
                </c:pt>
                <c:pt idx="1">
                  <c:v>33</c:v>
                </c:pt>
                <c:pt idx="2">
                  <c:v>36</c:v>
                </c:pt>
                <c:pt idx="3">
                  <c:v>42</c:v>
                </c:pt>
                <c:pt idx="4">
                  <c:v>42</c:v>
                </c:pt>
                <c:pt idx="5">
                  <c:v>43</c:v>
                </c:pt>
                <c:pt idx="6">
                  <c:v>43</c:v>
                </c:pt>
                <c:pt idx="7">
                  <c:v>41</c:v>
                </c:pt>
                <c:pt idx="8">
                  <c:v>43</c:v>
                </c:pt>
                <c:pt idx="9">
                  <c:v>42</c:v>
                </c:pt>
                <c:pt idx="10">
                  <c:v>41.833333333333336</c:v>
                </c:pt>
                <c:pt idx="11">
                  <c:v>39</c:v>
                </c:pt>
                <c:pt idx="12">
                  <c:v>37</c:v>
                </c:pt>
                <c:pt idx="13">
                  <c:v>36</c:v>
                </c:pt>
                <c:pt idx="14">
                  <c:v>34</c:v>
                </c:pt>
                <c:pt idx="15">
                  <c:v>32</c:v>
                </c:pt>
                <c:pt idx="16" formatCode="General">
                  <c:v>31</c:v>
                </c:pt>
                <c:pt idx="17" formatCode="General">
                  <c:v>31</c:v>
                </c:pt>
                <c:pt idx="18" formatCode="General">
                  <c:v>30</c:v>
                </c:pt>
                <c:pt idx="19" formatCode="General">
                  <c:v>32</c:v>
                </c:pt>
                <c:pt idx="20" formatCode="General">
                  <c:v>31</c:v>
                </c:pt>
                <c:pt idx="21" formatCode="General">
                  <c:v>31</c:v>
                </c:pt>
                <c:pt idx="22" formatCode="General">
                  <c:v>32</c:v>
                </c:pt>
                <c:pt idx="23" formatCode="General">
                  <c:v>27</c:v>
                </c:pt>
              </c:numCache>
            </c:numRef>
          </c:val>
        </c:ser>
        <c:ser>
          <c:idx val="1"/>
          <c:order val="2"/>
          <c:tx>
            <c:strRef>
              <c:f>全体!$T$4:$T$6</c:f>
              <c:strCache>
                <c:ptCount val="1"/>
                <c:pt idx="0">
                  <c:v>管理的職業、事務従事者</c:v>
                </c:pt>
              </c:strCache>
            </c:strRef>
          </c:tx>
          <c:spPr>
            <a:solidFill>
              <a:srgbClr val="CCCCFF"/>
            </a:solidFill>
            <a:ln w="12700">
              <a:solidFill>
                <a:srgbClr val="000000"/>
              </a:solidFill>
              <a:prstDash val="solid"/>
            </a:ln>
          </c:spPr>
          <c:dLbls>
            <c:dLbl>
              <c:idx val="0"/>
              <c:layout>
                <c:manualLayout>
                  <c:x val="3.7734718989511479E-3"/>
                  <c:y val="-7.3169382738675487E-3"/>
                </c:manualLayout>
              </c:layout>
              <c:tx>
                <c:rich>
                  <a:bodyPr/>
                  <a:lstStyle/>
                  <a:p>
                    <a:r>
                      <a:rPr lang="en-US" altLang="ja-JP"/>
                      <a:t>118</a:t>
                    </a:r>
                  </a:p>
                </c:rich>
              </c:tx>
            </c:dLbl>
            <c:dLbl>
              <c:idx val="1"/>
              <c:layout>
                <c:manualLayout>
                  <c:x val="7.3964497041422075E-3"/>
                  <c:y val="2.1390374331550803E-3"/>
                </c:manualLayout>
              </c:layout>
              <c:tx>
                <c:rich>
                  <a:bodyPr/>
                  <a:lstStyle/>
                  <a:p>
                    <a:r>
                      <a:rPr lang="en-US" altLang="ja-JP"/>
                      <a:t>127</a:t>
                    </a:r>
                  </a:p>
                </c:rich>
              </c:tx>
            </c:dLbl>
            <c:dLbl>
              <c:idx val="2"/>
              <c:layout>
                <c:manualLayout>
                  <c:x val="8.1260774355868242E-3"/>
                  <c:y val="-1.2174323129394697E-2"/>
                </c:manualLayout>
              </c:layout>
              <c:tx>
                <c:rich>
                  <a:bodyPr/>
                  <a:lstStyle/>
                  <a:p>
                    <a:r>
                      <a:rPr lang="en-US" altLang="ja-JP"/>
                      <a:t>127</a:t>
                    </a:r>
                  </a:p>
                </c:rich>
              </c:tx>
            </c:dLbl>
            <c:dLbl>
              <c:idx val="3"/>
              <c:layout>
                <c:manualLayout>
                  <c:x val="7.3964497041422075E-3"/>
                  <c:y val="0"/>
                </c:manualLayout>
              </c:layout>
              <c:tx>
                <c:rich>
                  <a:bodyPr/>
                  <a:lstStyle/>
                  <a:p>
                    <a:r>
                      <a:rPr lang="en-US" altLang="ja-JP"/>
                      <a:t>128</a:t>
                    </a:r>
                  </a:p>
                </c:rich>
              </c:tx>
            </c:dLbl>
            <c:dLbl>
              <c:idx val="4"/>
              <c:layout>
                <c:manualLayout>
                  <c:x val="8.0622230908223205E-3"/>
                  <c:y val="-1.1011259596287496E-2"/>
                </c:manualLayout>
              </c:layout>
              <c:tx>
                <c:rich>
                  <a:bodyPr/>
                  <a:lstStyle/>
                  <a:p>
                    <a:r>
                      <a:rPr lang="en-US" altLang="ja-JP"/>
                      <a:t>127</a:t>
                    </a:r>
                  </a:p>
                </c:rich>
              </c:tx>
            </c:dLbl>
            <c:dLbl>
              <c:idx val="5"/>
              <c:layout>
                <c:manualLayout>
                  <c:x val="7.3964497041422075E-3"/>
                  <c:y val="0"/>
                </c:manualLayout>
              </c:layout>
              <c:tx>
                <c:rich>
                  <a:bodyPr/>
                  <a:lstStyle/>
                  <a:p>
                    <a:r>
                      <a:rPr lang="en-US" altLang="ja-JP"/>
                      <a:t>128</a:t>
                    </a:r>
                  </a:p>
                </c:rich>
              </c:tx>
            </c:dLbl>
            <c:dLbl>
              <c:idx val="6"/>
              <c:layout>
                <c:manualLayout>
                  <c:x val="7.977058335289609E-3"/>
                  <c:y val="-1.181004087833175E-2"/>
                </c:manualLayout>
              </c:layout>
              <c:tx>
                <c:rich>
                  <a:bodyPr/>
                  <a:lstStyle/>
                  <a:p>
                    <a:r>
                      <a:rPr lang="en-US" altLang="ja-JP"/>
                      <a:t>131</a:t>
                    </a:r>
                  </a:p>
                </c:rich>
              </c:tx>
            </c:dLbl>
            <c:dLbl>
              <c:idx val="7"/>
              <c:layout>
                <c:manualLayout>
                  <c:x val="5.9171597633137134E-3"/>
                  <c:y val="-2.1390374331550803E-3"/>
                </c:manualLayout>
              </c:layout>
              <c:tx>
                <c:rich>
                  <a:bodyPr/>
                  <a:lstStyle/>
                  <a:p>
                    <a:r>
                      <a:rPr lang="en-US" altLang="ja-JP"/>
                      <a:t>133</a:t>
                    </a:r>
                  </a:p>
                </c:rich>
              </c:tx>
            </c:dLbl>
            <c:dLbl>
              <c:idx val="8"/>
              <c:layout>
                <c:manualLayout>
                  <c:x val="8.8757396449706313E-3"/>
                  <c:y val="-3.9215233256791541E-17"/>
                </c:manualLayout>
              </c:layout>
              <c:tx>
                <c:rich>
                  <a:bodyPr/>
                  <a:lstStyle/>
                  <a:p>
                    <a:r>
                      <a:rPr lang="en-US" altLang="ja-JP"/>
                      <a:t>131</a:t>
                    </a:r>
                  </a:p>
                </c:rich>
              </c:tx>
            </c:dLbl>
            <c:dLbl>
              <c:idx val="9"/>
              <c:layout>
                <c:manualLayout>
                  <c:x val="5.9171597633137134E-3"/>
                  <c:y val="-3.9215233256791541E-17"/>
                </c:manualLayout>
              </c:layout>
              <c:tx>
                <c:rich>
                  <a:bodyPr/>
                  <a:lstStyle/>
                  <a:p>
                    <a:r>
                      <a:rPr lang="en-US" altLang="ja-JP"/>
                      <a:t>128</a:t>
                    </a:r>
                  </a:p>
                </c:rich>
              </c:tx>
            </c:dLbl>
            <c:dLbl>
              <c:idx val="10"/>
              <c:layout>
                <c:manualLayout>
                  <c:x val="4.4378698224852124E-3"/>
                  <c:y val="0"/>
                </c:manualLayout>
              </c:layout>
              <c:tx>
                <c:rich>
                  <a:bodyPr/>
                  <a:lstStyle/>
                  <a:p>
                    <a:r>
                      <a:rPr lang="en-US" altLang="ja-JP"/>
                      <a:t>126</a:t>
                    </a:r>
                  </a:p>
                </c:rich>
              </c:tx>
            </c:dLbl>
            <c:dLbl>
              <c:idx val="11"/>
              <c:layout>
                <c:manualLayout>
                  <c:x val="7.0564459767972791E-3"/>
                  <c:y val="-4.6194787148933743E-3"/>
                </c:manualLayout>
              </c:layout>
              <c:tx>
                <c:rich>
                  <a:bodyPr/>
                  <a:lstStyle/>
                  <a:p>
                    <a:r>
                      <a:rPr lang="en-US" altLang="ja-JP"/>
                      <a:t>124</a:t>
                    </a:r>
                  </a:p>
                </c:rich>
              </c:tx>
            </c:dLbl>
            <c:dLbl>
              <c:idx val="12"/>
              <c:layout>
                <c:manualLayout>
                  <c:x val="5.9171597633137134E-3"/>
                  <c:y val="-2.1390374331550408E-3"/>
                </c:manualLayout>
              </c:layout>
              <c:tx>
                <c:rich>
                  <a:bodyPr/>
                  <a:lstStyle/>
                  <a:p>
                    <a:r>
                      <a:rPr lang="en-US" altLang="ja-JP"/>
                      <a:t>116</a:t>
                    </a:r>
                  </a:p>
                </c:rich>
              </c:tx>
            </c:dLbl>
            <c:dLbl>
              <c:idx val="13"/>
              <c:layout>
                <c:manualLayout>
                  <c:x val="7.3964497041422075E-3"/>
                  <c:y val="0"/>
                </c:manualLayout>
              </c:layout>
              <c:tx>
                <c:rich>
                  <a:bodyPr/>
                  <a:lstStyle/>
                  <a:p>
                    <a:r>
                      <a:rPr lang="en-US" altLang="ja-JP"/>
                      <a:t>114</a:t>
                    </a:r>
                  </a:p>
                </c:rich>
              </c:tx>
            </c:dLbl>
            <c:dLbl>
              <c:idx val="14"/>
              <c:layout>
                <c:manualLayout>
                  <c:x val="5.9171597633137134E-3"/>
                  <c:y val="0"/>
                </c:manualLayout>
              </c:layout>
              <c:tx>
                <c:rich>
                  <a:bodyPr/>
                  <a:lstStyle/>
                  <a:p>
                    <a:r>
                      <a:rPr lang="en-US" altLang="ja-JP"/>
                      <a:t>113</a:t>
                    </a:r>
                  </a:p>
                </c:rich>
              </c:tx>
            </c:dLbl>
            <c:dLbl>
              <c:idx val="15"/>
              <c:layout>
                <c:manualLayout>
                  <c:x val="5.9171597633135911E-3"/>
                  <c:y val="0"/>
                </c:manualLayout>
              </c:layout>
              <c:tx>
                <c:rich>
                  <a:bodyPr/>
                  <a:lstStyle/>
                  <a:p>
                    <a:r>
                      <a:rPr lang="en-US" altLang="ja-JP"/>
                      <a:t>107</a:t>
                    </a:r>
                  </a:p>
                </c:rich>
              </c:tx>
            </c:dLbl>
            <c:dLbl>
              <c:idx val="16"/>
              <c:layout>
                <c:manualLayout>
                  <c:x val="7.3964497041422075E-3"/>
                  <c:y val="0"/>
                </c:manualLayout>
              </c:layout>
              <c:tx>
                <c:rich>
                  <a:bodyPr/>
                  <a:lstStyle/>
                  <a:p>
                    <a:r>
                      <a:rPr lang="en-US" altLang="ja-JP"/>
                      <a:t>107</a:t>
                    </a:r>
                  </a:p>
                </c:rich>
              </c:tx>
            </c:dLbl>
            <c:dLbl>
              <c:idx val="17"/>
              <c:layout>
                <c:manualLayout>
                  <c:x val="8.8757396449706313E-3"/>
                  <c:y val="0"/>
                </c:manualLayout>
              </c:layout>
              <c:tx>
                <c:rich>
                  <a:bodyPr/>
                  <a:lstStyle/>
                  <a:p>
                    <a:r>
                      <a:rPr lang="en-US" altLang="ja-JP"/>
                      <a:t>103</a:t>
                    </a:r>
                  </a:p>
                </c:rich>
              </c:tx>
            </c:dLbl>
            <c:dLbl>
              <c:idx val="18"/>
              <c:layout>
                <c:manualLayout>
                  <c:x val="7.3964497041422075E-3"/>
                  <c:y val="0"/>
                </c:manualLayout>
              </c:layout>
              <c:showVal val="1"/>
            </c:dLbl>
            <c:dLbl>
              <c:idx val="19"/>
              <c:layout>
                <c:manualLayout>
                  <c:x val="4.4378698224852124E-3"/>
                  <c:y val="0"/>
                </c:manualLayout>
              </c:layout>
              <c:showVal val="1"/>
            </c:dLbl>
            <c:spPr>
              <a:noFill/>
              <a:ln w="25400">
                <a:noFill/>
              </a:ln>
            </c:spPr>
            <c:txPr>
              <a:bodyPr/>
              <a:lstStyle/>
              <a:p>
                <a:pPr>
                  <a:defRPr sz="875" b="0" i="0" u="none" strike="noStrike" baseline="0">
                    <a:solidFill>
                      <a:srgbClr val="000000"/>
                    </a:solidFill>
                    <a:latin typeface="ＭＳ Ｐゴシック"/>
                    <a:ea typeface="ＭＳ Ｐゴシック"/>
                    <a:cs typeface="ＭＳ Ｐゴシック"/>
                  </a:defRPr>
                </a:pPr>
                <a:endParaRPr lang="ja-JP"/>
              </a:p>
            </c:txPr>
            <c:showVal val="1"/>
          </c:dLbls>
          <c:cat>
            <c:strRef>
              <c:f>全体!$R$7:$R$30</c:f>
              <c:strCache>
                <c:ptCount val="24"/>
                <c:pt idx="0">
                  <c:v>H2年</c:v>
                </c:pt>
                <c:pt idx="1">
                  <c:v>H3</c:v>
                </c:pt>
                <c:pt idx="2">
                  <c:v>H4</c:v>
                </c:pt>
                <c:pt idx="3">
                  <c:v>H5</c:v>
                </c:pt>
                <c:pt idx="4">
                  <c:v>H6</c:v>
                </c:pt>
                <c:pt idx="5">
                  <c:v>H7</c:v>
                </c:pt>
                <c:pt idx="6">
                  <c:v>H8</c:v>
                </c:pt>
                <c:pt idx="7">
                  <c:v>H9</c:v>
                </c:pt>
                <c:pt idx="8">
                  <c:v>H10</c:v>
                </c:pt>
                <c:pt idx="9">
                  <c:v>H11</c:v>
                </c:pt>
                <c:pt idx="10">
                  <c:v>H12</c:v>
                </c:pt>
                <c:pt idx="11">
                  <c:v>H13</c:v>
                </c:pt>
                <c:pt idx="12">
                  <c:v>H14</c:v>
                </c:pt>
                <c:pt idx="13">
                  <c:v>H15</c:v>
                </c:pt>
                <c:pt idx="14">
                  <c:v>H16</c:v>
                </c:pt>
                <c:pt idx="15">
                  <c:v>H17</c:v>
                </c:pt>
                <c:pt idx="16">
                  <c:v>H18</c:v>
                </c:pt>
                <c:pt idx="17">
                  <c:v>H19</c:v>
                </c:pt>
                <c:pt idx="18">
                  <c:v>H20</c:v>
                </c:pt>
                <c:pt idx="19">
                  <c:v>H21</c:v>
                </c:pt>
                <c:pt idx="20">
                  <c:v>H22</c:v>
                </c:pt>
                <c:pt idx="21">
                  <c:v>H23</c:v>
                </c:pt>
                <c:pt idx="22">
                  <c:v>H24</c:v>
                </c:pt>
                <c:pt idx="23">
                  <c:v>H25</c:v>
                </c:pt>
              </c:strCache>
            </c:strRef>
          </c:cat>
          <c:val>
            <c:numRef>
              <c:f>全体!$T$7:$T$30</c:f>
              <c:numCache>
                <c:formatCode>#,##0;\-#,##0</c:formatCode>
                <c:ptCount val="24"/>
                <c:pt idx="0">
                  <c:v>118</c:v>
                </c:pt>
                <c:pt idx="1">
                  <c:v>127</c:v>
                </c:pt>
                <c:pt idx="2">
                  <c:v>127</c:v>
                </c:pt>
                <c:pt idx="3">
                  <c:v>128</c:v>
                </c:pt>
                <c:pt idx="4">
                  <c:v>127</c:v>
                </c:pt>
                <c:pt idx="5">
                  <c:v>128</c:v>
                </c:pt>
                <c:pt idx="6">
                  <c:v>131</c:v>
                </c:pt>
                <c:pt idx="7">
                  <c:v>133</c:v>
                </c:pt>
                <c:pt idx="8">
                  <c:v>131</c:v>
                </c:pt>
                <c:pt idx="9">
                  <c:v>128</c:v>
                </c:pt>
                <c:pt idx="10">
                  <c:v>125.58333333333285</c:v>
                </c:pt>
                <c:pt idx="11">
                  <c:v>124</c:v>
                </c:pt>
                <c:pt idx="12">
                  <c:v>116</c:v>
                </c:pt>
                <c:pt idx="13">
                  <c:v>114</c:v>
                </c:pt>
                <c:pt idx="14">
                  <c:v>113</c:v>
                </c:pt>
                <c:pt idx="15">
                  <c:v>107</c:v>
                </c:pt>
                <c:pt idx="16" formatCode="General">
                  <c:v>107</c:v>
                </c:pt>
                <c:pt idx="17" formatCode="General">
                  <c:v>103</c:v>
                </c:pt>
                <c:pt idx="18" formatCode="General">
                  <c:v>103</c:v>
                </c:pt>
                <c:pt idx="19" formatCode="General">
                  <c:v>100</c:v>
                </c:pt>
                <c:pt idx="20" formatCode="General">
                  <c:v>94</c:v>
                </c:pt>
                <c:pt idx="21" formatCode="General">
                  <c:v>98</c:v>
                </c:pt>
                <c:pt idx="22" formatCode="General">
                  <c:v>98</c:v>
                </c:pt>
                <c:pt idx="23" formatCode="General">
                  <c:v>96</c:v>
                </c:pt>
              </c:numCache>
            </c:numRef>
          </c:val>
        </c:ser>
        <c:ser>
          <c:idx val="2"/>
          <c:order val="3"/>
          <c:tx>
            <c:strRef>
              <c:f>全体!$U$4:$U$6</c:f>
              <c:strCache>
                <c:ptCount val="1"/>
                <c:pt idx="0">
                  <c:v>販売従事者</c:v>
                </c:pt>
              </c:strCache>
            </c:strRef>
          </c:tx>
          <c:spPr>
            <a:solidFill>
              <a:srgbClr val="FFFFCC"/>
            </a:solidFill>
            <a:ln w="12700">
              <a:solidFill>
                <a:srgbClr val="000000"/>
              </a:solidFill>
              <a:prstDash val="solid"/>
            </a:ln>
          </c:spPr>
          <c:dLbls>
            <c:dLbl>
              <c:idx val="0"/>
              <c:layout>
                <c:manualLayout>
                  <c:x val="2.7672040255324036E-3"/>
                  <c:y val="-3.9639563771106806E-3"/>
                </c:manualLayout>
              </c:layout>
              <c:tx>
                <c:rich>
                  <a:bodyPr/>
                  <a:lstStyle/>
                  <a:p>
                    <a:r>
                      <a:rPr lang="en-US" altLang="ja-JP"/>
                      <a:t>22</a:t>
                    </a:r>
                  </a:p>
                </c:rich>
              </c:tx>
            </c:dLbl>
            <c:dLbl>
              <c:idx val="1"/>
              <c:layout>
                <c:manualLayout>
                  <c:x val="8.8757396449706018E-3"/>
                  <c:y val="-2.1390374331550803E-3"/>
                </c:manualLayout>
              </c:layout>
              <c:tx>
                <c:rich>
                  <a:bodyPr/>
                  <a:lstStyle/>
                  <a:p>
                    <a:r>
                      <a:rPr lang="en-US" altLang="ja-JP"/>
                      <a:t>22</a:t>
                    </a:r>
                  </a:p>
                </c:rich>
              </c:tx>
            </c:dLbl>
            <c:dLbl>
              <c:idx val="2"/>
              <c:layout>
                <c:manualLayout>
                  <c:x val="5.9171597633137134E-3"/>
                  <c:y val="3.9215233256791541E-17"/>
                </c:manualLayout>
              </c:layout>
              <c:tx>
                <c:rich>
                  <a:bodyPr/>
                  <a:lstStyle/>
                  <a:p>
                    <a:r>
                      <a:rPr lang="en-US" altLang="ja-JP"/>
                      <a:t>27</a:t>
                    </a:r>
                  </a:p>
                </c:rich>
              </c:tx>
            </c:dLbl>
            <c:dLbl>
              <c:idx val="3"/>
              <c:layout>
                <c:manualLayout>
                  <c:x val="4.4378698224852124E-3"/>
                  <c:y val="-2.1390374331550803E-3"/>
                </c:manualLayout>
              </c:layout>
              <c:tx>
                <c:rich>
                  <a:bodyPr/>
                  <a:lstStyle/>
                  <a:p>
                    <a:r>
                      <a:rPr lang="en-US" altLang="ja-JP"/>
                      <a:t>26</a:t>
                    </a:r>
                  </a:p>
                </c:rich>
              </c:tx>
            </c:dLbl>
            <c:dLbl>
              <c:idx val="4"/>
              <c:layout>
                <c:manualLayout>
                  <c:x val="7.3964497041422075E-3"/>
                  <c:y val="0"/>
                </c:manualLayout>
              </c:layout>
              <c:tx>
                <c:rich>
                  <a:bodyPr/>
                  <a:lstStyle/>
                  <a:p>
                    <a:r>
                      <a:rPr lang="en-US" altLang="ja-JP"/>
                      <a:t>27</a:t>
                    </a:r>
                  </a:p>
                </c:rich>
              </c:tx>
            </c:dLbl>
            <c:dLbl>
              <c:idx val="5"/>
              <c:layout>
                <c:manualLayout>
                  <c:x val="5.9171597633137134E-3"/>
                  <c:y val="0"/>
                </c:manualLayout>
              </c:layout>
              <c:tx>
                <c:rich>
                  <a:bodyPr/>
                  <a:lstStyle/>
                  <a:p>
                    <a:r>
                      <a:rPr lang="en-US" altLang="ja-JP"/>
                      <a:t>29</a:t>
                    </a:r>
                  </a:p>
                </c:rich>
              </c:tx>
            </c:dLbl>
            <c:dLbl>
              <c:idx val="6"/>
              <c:layout>
                <c:manualLayout>
                  <c:x val="4.4378698224852714E-3"/>
                  <c:y val="-4.2780748663101614E-3"/>
                </c:manualLayout>
              </c:layout>
              <c:tx>
                <c:rich>
                  <a:bodyPr/>
                  <a:lstStyle/>
                  <a:p>
                    <a:r>
                      <a:rPr lang="en-US" altLang="ja-JP"/>
                      <a:t>29</a:t>
                    </a:r>
                  </a:p>
                </c:rich>
              </c:tx>
            </c:dLbl>
            <c:dLbl>
              <c:idx val="7"/>
              <c:layout>
                <c:manualLayout>
                  <c:x val="4.4378698224852714E-3"/>
                  <c:y val="0"/>
                </c:manualLayout>
              </c:layout>
              <c:tx>
                <c:rich>
                  <a:bodyPr/>
                  <a:lstStyle/>
                  <a:p>
                    <a:r>
                      <a:rPr lang="en-US" altLang="ja-JP"/>
                      <a:t>31</a:t>
                    </a:r>
                  </a:p>
                </c:rich>
              </c:tx>
            </c:dLbl>
            <c:dLbl>
              <c:idx val="8"/>
              <c:layout>
                <c:manualLayout>
                  <c:x val="7.3964497041422075E-3"/>
                  <c:y val="0"/>
                </c:manualLayout>
              </c:layout>
              <c:tx>
                <c:rich>
                  <a:bodyPr/>
                  <a:lstStyle/>
                  <a:p>
                    <a:r>
                      <a:rPr lang="en-US" altLang="ja-JP"/>
                      <a:t>31</a:t>
                    </a:r>
                  </a:p>
                </c:rich>
              </c:tx>
            </c:dLbl>
            <c:dLbl>
              <c:idx val="9"/>
              <c:layout>
                <c:manualLayout>
                  <c:x val="8.8757396449706313E-3"/>
                  <c:y val="0"/>
                </c:manualLayout>
              </c:layout>
              <c:tx>
                <c:rich>
                  <a:bodyPr/>
                  <a:lstStyle/>
                  <a:p>
                    <a:r>
                      <a:rPr lang="en-US" altLang="ja-JP"/>
                      <a:t>32</a:t>
                    </a:r>
                  </a:p>
                </c:rich>
              </c:tx>
            </c:dLbl>
            <c:dLbl>
              <c:idx val="10"/>
              <c:layout>
                <c:manualLayout>
                  <c:x val="7.3964497041422075E-3"/>
                  <c:y val="-2.1390374331550803E-3"/>
                </c:manualLayout>
              </c:layout>
              <c:tx>
                <c:rich>
                  <a:bodyPr/>
                  <a:lstStyle/>
                  <a:p>
                    <a:r>
                      <a:rPr lang="en-US" altLang="ja-JP"/>
                      <a:t>34</a:t>
                    </a:r>
                  </a:p>
                </c:rich>
              </c:tx>
            </c:dLbl>
            <c:dLbl>
              <c:idx val="11"/>
              <c:layout>
                <c:manualLayout>
                  <c:x val="5.9171597633137134E-3"/>
                  <c:y val="0"/>
                </c:manualLayout>
              </c:layout>
              <c:tx>
                <c:rich>
                  <a:bodyPr/>
                  <a:lstStyle/>
                  <a:p>
                    <a:r>
                      <a:rPr lang="en-US" altLang="ja-JP"/>
                      <a:t>33</a:t>
                    </a:r>
                  </a:p>
                </c:rich>
              </c:tx>
            </c:dLbl>
            <c:dLbl>
              <c:idx val="12"/>
              <c:layout>
                <c:manualLayout>
                  <c:x val="7.8513022410660223E-3"/>
                  <c:y val="-3.2058612994231342E-3"/>
                </c:manualLayout>
              </c:layout>
              <c:tx>
                <c:rich>
                  <a:bodyPr/>
                  <a:lstStyle/>
                  <a:p>
                    <a:r>
                      <a:rPr lang="en-US" altLang="ja-JP"/>
                      <a:t>32</a:t>
                    </a:r>
                  </a:p>
                </c:rich>
              </c:tx>
            </c:dLbl>
            <c:dLbl>
              <c:idx val="13"/>
              <c:layout>
                <c:manualLayout>
                  <c:x val="4.4378698224852124E-3"/>
                  <c:y val="0"/>
                </c:manualLayout>
              </c:layout>
              <c:tx>
                <c:rich>
                  <a:bodyPr/>
                  <a:lstStyle/>
                  <a:p>
                    <a:r>
                      <a:rPr lang="en-US" altLang="ja-JP"/>
                      <a:t>34</a:t>
                    </a:r>
                  </a:p>
                </c:rich>
              </c:tx>
            </c:dLbl>
            <c:dLbl>
              <c:idx val="14"/>
              <c:layout>
                <c:manualLayout>
                  <c:x val="7.3964497041422075E-3"/>
                  <c:y val="0"/>
                </c:manualLayout>
              </c:layout>
              <c:tx>
                <c:rich>
                  <a:bodyPr/>
                  <a:lstStyle/>
                  <a:p>
                    <a:r>
                      <a:rPr lang="en-US" altLang="ja-JP"/>
                      <a:t>35</a:t>
                    </a:r>
                  </a:p>
                </c:rich>
              </c:tx>
            </c:dLbl>
            <c:dLbl>
              <c:idx val="15"/>
              <c:layout>
                <c:manualLayout>
                  <c:x val="4.4378698224852124E-3"/>
                  <c:y val="-2.1390374331551193E-3"/>
                </c:manualLayout>
              </c:layout>
              <c:tx>
                <c:rich>
                  <a:bodyPr/>
                  <a:lstStyle/>
                  <a:p>
                    <a:r>
                      <a:rPr lang="en-US" altLang="ja-JP"/>
                      <a:t>34</a:t>
                    </a:r>
                  </a:p>
                </c:rich>
              </c:tx>
            </c:dLbl>
            <c:dLbl>
              <c:idx val="16"/>
              <c:layout>
                <c:manualLayout>
                  <c:x val="5.9171597633137134E-3"/>
                  <c:y val="3.9215233256791541E-17"/>
                </c:manualLayout>
              </c:layout>
              <c:tx>
                <c:rich>
                  <a:bodyPr/>
                  <a:lstStyle/>
                  <a:p>
                    <a:r>
                      <a:rPr lang="en-US" altLang="ja-JP"/>
                      <a:t>32</a:t>
                    </a:r>
                  </a:p>
                </c:rich>
              </c:tx>
            </c:dLbl>
            <c:dLbl>
              <c:idx val="17"/>
              <c:layout>
                <c:manualLayout>
                  <c:x val="7.3964497041422075E-3"/>
                  <c:y val="0"/>
                </c:manualLayout>
              </c:layout>
              <c:tx>
                <c:rich>
                  <a:bodyPr/>
                  <a:lstStyle/>
                  <a:p>
                    <a:r>
                      <a:rPr lang="en-US" altLang="ja-JP"/>
                      <a:t>31</a:t>
                    </a:r>
                  </a:p>
                </c:rich>
              </c:tx>
            </c:dLbl>
            <c:dLbl>
              <c:idx val="18"/>
              <c:layout>
                <c:manualLayout>
                  <c:x val="5.9171597633137524E-3"/>
                  <c:y val="0"/>
                </c:manualLayout>
              </c:layout>
              <c:showVal val="1"/>
            </c:dLbl>
            <c:dLbl>
              <c:idx val="19"/>
              <c:layout>
                <c:manualLayout>
                  <c:x val="7.3964497041422075E-3"/>
                  <c:y val="-2.1390374331550803E-3"/>
                </c:manualLayout>
              </c:layout>
              <c:showVal val="1"/>
            </c:dLbl>
            <c:spPr>
              <a:noFill/>
              <a:ln w="25400">
                <a:noFill/>
              </a:ln>
            </c:spPr>
            <c:txPr>
              <a:bodyPr/>
              <a:lstStyle/>
              <a:p>
                <a:pPr>
                  <a:defRPr sz="875" b="0" i="0" u="none" strike="noStrike" baseline="0">
                    <a:solidFill>
                      <a:srgbClr val="000000"/>
                    </a:solidFill>
                    <a:latin typeface="ＭＳ Ｐゴシック"/>
                    <a:ea typeface="ＭＳ Ｐゴシック"/>
                    <a:cs typeface="ＭＳ Ｐゴシック"/>
                  </a:defRPr>
                </a:pPr>
                <a:endParaRPr lang="ja-JP"/>
              </a:p>
            </c:txPr>
            <c:showVal val="1"/>
          </c:dLbls>
          <c:cat>
            <c:strRef>
              <c:f>全体!$R$7:$R$30</c:f>
              <c:strCache>
                <c:ptCount val="24"/>
                <c:pt idx="0">
                  <c:v>H2年</c:v>
                </c:pt>
                <c:pt idx="1">
                  <c:v>H3</c:v>
                </c:pt>
                <c:pt idx="2">
                  <c:v>H4</c:v>
                </c:pt>
                <c:pt idx="3">
                  <c:v>H5</c:v>
                </c:pt>
                <c:pt idx="4">
                  <c:v>H6</c:v>
                </c:pt>
                <c:pt idx="5">
                  <c:v>H7</c:v>
                </c:pt>
                <c:pt idx="6">
                  <c:v>H8</c:v>
                </c:pt>
                <c:pt idx="7">
                  <c:v>H9</c:v>
                </c:pt>
                <c:pt idx="8">
                  <c:v>H10</c:v>
                </c:pt>
                <c:pt idx="9">
                  <c:v>H11</c:v>
                </c:pt>
                <c:pt idx="10">
                  <c:v>H12</c:v>
                </c:pt>
                <c:pt idx="11">
                  <c:v>H13</c:v>
                </c:pt>
                <c:pt idx="12">
                  <c:v>H14</c:v>
                </c:pt>
                <c:pt idx="13">
                  <c:v>H15</c:v>
                </c:pt>
                <c:pt idx="14">
                  <c:v>H16</c:v>
                </c:pt>
                <c:pt idx="15">
                  <c:v>H17</c:v>
                </c:pt>
                <c:pt idx="16">
                  <c:v>H18</c:v>
                </c:pt>
                <c:pt idx="17">
                  <c:v>H19</c:v>
                </c:pt>
                <c:pt idx="18">
                  <c:v>H20</c:v>
                </c:pt>
                <c:pt idx="19">
                  <c:v>H21</c:v>
                </c:pt>
                <c:pt idx="20">
                  <c:v>H22</c:v>
                </c:pt>
                <c:pt idx="21">
                  <c:v>H23</c:v>
                </c:pt>
                <c:pt idx="22">
                  <c:v>H24</c:v>
                </c:pt>
                <c:pt idx="23">
                  <c:v>H25</c:v>
                </c:pt>
              </c:strCache>
            </c:strRef>
          </c:cat>
          <c:val>
            <c:numRef>
              <c:f>全体!$U$7:$U$30</c:f>
              <c:numCache>
                <c:formatCode>#,##0;\-#,##0</c:formatCode>
                <c:ptCount val="24"/>
                <c:pt idx="0">
                  <c:v>22</c:v>
                </c:pt>
                <c:pt idx="1">
                  <c:v>22</c:v>
                </c:pt>
                <c:pt idx="2">
                  <c:v>24</c:v>
                </c:pt>
                <c:pt idx="3">
                  <c:v>26</c:v>
                </c:pt>
                <c:pt idx="4">
                  <c:v>27</c:v>
                </c:pt>
                <c:pt idx="5">
                  <c:v>29</c:v>
                </c:pt>
                <c:pt idx="6">
                  <c:v>29</c:v>
                </c:pt>
                <c:pt idx="7">
                  <c:v>31</c:v>
                </c:pt>
                <c:pt idx="8">
                  <c:v>31</c:v>
                </c:pt>
                <c:pt idx="9">
                  <c:v>32</c:v>
                </c:pt>
                <c:pt idx="10">
                  <c:v>33.833333333333336</c:v>
                </c:pt>
                <c:pt idx="11">
                  <c:v>33</c:v>
                </c:pt>
                <c:pt idx="12">
                  <c:v>32</c:v>
                </c:pt>
                <c:pt idx="13">
                  <c:v>34</c:v>
                </c:pt>
                <c:pt idx="14">
                  <c:v>35</c:v>
                </c:pt>
                <c:pt idx="15">
                  <c:v>34</c:v>
                </c:pt>
                <c:pt idx="16" formatCode="General">
                  <c:v>32</c:v>
                </c:pt>
                <c:pt idx="17" formatCode="General">
                  <c:v>31</c:v>
                </c:pt>
                <c:pt idx="18" formatCode="General">
                  <c:v>31</c:v>
                </c:pt>
                <c:pt idx="19" formatCode="General">
                  <c:v>29</c:v>
                </c:pt>
                <c:pt idx="20" formatCode="General">
                  <c:v>29</c:v>
                </c:pt>
                <c:pt idx="21" formatCode="General">
                  <c:v>32</c:v>
                </c:pt>
                <c:pt idx="22" formatCode="General">
                  <c:v>30</c:v>
                </c:pt>
                <c:pt idx="23" formatCode="General">
                  <c:v>29</c:v>
                </c:pt>
              </c:numCache>
            </c:numRef>
          </c:val>
        </c:ser>
        <c:ser>
          <c:idx val="4"/>
          <c:order val="4"/>
          <c:tx>
            <c:strRef>
              <c:f>全体!$W$4:$W$6</c:f>
              <c:strCache>
                <c:ptCount val="1"/>
                <c:pt idx="0">
                  <c:v>その他</c:v>
                </c:pt>
              </c:strCache>
            </c:strRef>
          </c:tx>
          <c:spPr>
            <a:solidFill>
              <a:srgbClr val="CCFFCC"/>
            </a:solidFill>
            <a:ln w="12700">
              <a:solidFill>
                <a:srgbClr val="000000"/>
              </a:solidFill>
              <a:prstDash val="solid"/>
            </a:ln>
          </c:spPr>
          <c:dLbls>
            <c:dLbl>
              <c:idx val="0"/>
              <c:layout>
                <c:manualLayout>
                  <c:x val="4.8517215673484606E-3"/>
                  <c:y val="-1.6984967788117714E-2"/>
                </c:manualLayout>
              </c:layout>
              <c:tx>
                <c:rich>
                  <a:bodyPr/>
                  <a:lstStyle/>
                  <a:p>
                    <a:pPr>
                      <a:defRPr sz="2050" b="0" i="0" u="none" strike="noStrike" baseline="0">
                        <a:solidFill>
                          <a:srgbClr val="000000"/>
                        </a:solidFill>
                        <a:latin typeface="ＭＳ Ｐゴシック"/>
                        <a:ea typeface="ＭＳ Ｐゴシック"/>
                        <a:cs typeface="ＭＳ Ｐゴシック"/>
                      </a:defRPr>
                    </a:pPr>
                    <a:r>
                      <a:rPr lang="en-US" altLang="ja-JP" sz="1200" b="1" i="0" u="none" strike="noStrike" baseline="30000">
                        <a:solidFill>
                          <a:srgbClr val="000000"/>
                        </a:solidFill>
                        <a:latin typeface="ＭＳ Ｐゴシック"/>
                        <a:ea typeface="ＭＳ Ｐゴシック"/>
                      </a:rPr>
                      <a:t>588</a:t>
                    </a:r>
                    <a:endParaRPr lang="en-US" altLang="ja-JP" sz="1200" b="0" i="0" u="none" strike="noStrike" baseline="30000">
                      <a:solidFill>
                        <a:srgbClr val="000000"/>
                      </a:solidFill>
                      <a:latin typeface="ＭＳ Ｐゴシック"/>
                      <a:ea typeface="ＭＳ Ｐゴシック"/>
                    </a:endParaRPr>
                  </a:p>
                  <a:p>
                    <a:pPr>
                      <a:defRPr sz="2050" b="0" i="0" u="none" strike="noStrike" baseline="0">
                        <a:solidFill>
                          <a:srgbClr val="000000"/>
                        </a:solidFill>
                        <a:latin typeface="ＭＳ Ｐゴシック"/>
                        <a:ea typeface="ＭＳ Ｐゴシック"/>
                        <a:cs typeface="ＭＳ Ｐゴシック"/>
                      </a:defRPr>
                    </a:pPr>
                    <a:r>
                      <a:rPr lang="en-US" altLang="ja-JP" sz="1200" b="0" i="0" u="none" strike="noStrike" baseline="30000">
                        <a:solidFill>
                          <a:srgbClr val="000000"/>
                        </a:solidFill>
                        <a:latin typeface="ＭＳ Ｐゴシック"/>
                        <a:ea typeface="ＭＳ Ｐゴシック"/>
                      </a:rPr>
                      <a:t>24 </a:t>
                    </a:r>
                  </a:p>
                </c:rich>
              </c:tx>
              <c:spPr>
                <a:noFill/>
                <a:ln w="25400">
                  <a:noFill/>
                </a:ln>
              </c:spPr>
            </c:dLbl>
            <c:dLbl>
              <c:idx val="1"/>
              <c:layout>
                <c:manualLayout>
                  <c:x val="7.7462377114104926E-3"/>
                  <c:y val="-1.9093014442713423E-2"/>
                </c:manualLayout>
              </c:layout>
              <c:tx>
                <c:rich>
                  <a:bodyPr/>
                  <a:lstStyle/>
                  <a:p>
                    <a:pPr>
                      <a:defRPr sz="2050" b="0" i="0" u="none" strike="noStrike" baseline="0">
                        <a:solidFill>
                          <a:srgbClr val="000000"/>
                        </a:solidFill>
                        <a:latin typeface="ＭＳ Ｐゴシック"/>
                        <a:ea typeface="ＭＳ Ｐゴシック"/>
                        <a:cs typeface="ＭＳ Ｐゴシック"/>
                      </a:defRPr>
                    </a:pPr>
                    <a:r>
                      <a:rPr lang="en-US" altLang="ja-JP" sz="1200" b="1" i="0" u="none" strike="noStrike" baseline="30000">
                        <a:solidFill>
                          <a:srgbClr val="000000"/>
                        </a:solidFill>
                        <a:latin typeface="ＭＳ Ｐゴシック"/>
                        <a:ea typeface="ＭＳ Ｐゴシック"/>
                      </a:rPr>
                      <a:t>604</a:t>
                    </a:r>
                    <a:endParaRPr lang="en-US" altLang="ja-JP" sz="1200" b="0" i="0" u="none" strike="noStrike" baseline="30000">
                      <a:solidFill>
                        <a:srgbClr val="000000"/>
                      </a:solidFill>
                      <a:latin typeface="ＭＳ Ｐゴシック"/>
                      <a:ea typeface="ＭＳ Ｐゴシック"/>
                    </a:endParaRPr>
                  </a:p>
                  <a:p>
                    <a:pPr>
                      <a:defRPr sz="2050" b="0" i="0" u="none" strike="noStrike" baseline="0">
                        <a:solidFill>
                          <a:srgbClr val="000000"/>
                        </a:solidFill>
                        <a:latin typeface="ＭＳ Ｐゴシック"/>
                        <a:ea typeface="ＭＳ Ｐゴシック"/>
                        <a:cs typeface="ＭＳ Ｐゴシック"/>
                      </a:defRPr>
                    </a:pPr>
                    <a:r>
                      <a:rPr lang="en-US" altLang="ja-JP" sz="1200" b="0" i="0" u="none" strike="noStrike" baseline="30000">
                        <a:solidFill>
                          <a:srgbClr val="000000"/>
                        </a:solidFill>
                        <a:latin typeface="ＭＳ Ｐゴシック"/>
                        <a:ea typeface="ＭＳ Ｐゴシック"/>
                      </a:rPr>
                      <a:t>25</a:t>
                    </a:r>
                  </a:p>
                </c:rich>
              </c:tx>
              <c:spPr>
                <a:noFill/>
                <a:ln w="25400">
                  <a:noFill/>
                </a:ln>
              </c:spPr>
            </c:dLbl>
            <c:dLbl>
              <c:idx val="2"/>
              <c:layout>
                <c:manualLayout>
                  <c:x val="5.8598518380468716E-3"/>
                  <c:y val="-1.5924544191334381E-2"/>
                </c:manualLayout>
              </c:layout>
              <c:tx>
                <c:rich>
                  <a:bodyPr/>
                  <a:lstStyle/>
                  <a:p>
                    <a:pPr>
                      <a:defRPr sz="2050" b="0" i="0" u="none" strike="noStrike" baseline="0">
                        <a:solidFill>
                          <a:srgbClr val="000000"/>
                        </a:solidFill>
                        <a:latin typeface="ＭＳ Ｐゴシック"/>
                        <a:ea typeface="ＭＳ Ｐゴシック"/>
                        <a:cs typeface="ＭＳ Ｐゴシック"/>
                      </a:defRPr>
                    </a:pPr>
                    <a:r>
                      <a:rPr lang="en-US" altLang="ja-JP" sz="1200" b="1" i="0" u="none" strike="noStrike" baseline="30000">
                        <a:solidFill>
                          <a:srgbClr val="000000"/>
                        </a:solidFill>
                        <a:latin typeface="ＭＳ Ｐゴシック"/>
                        <a:ea typeface="ＭＳ Ｐゴシック"/>
                      </a:rPr>
                      <a:t>619</a:t>
                    </a:r>
                    <a:endParaRPr lang="en-US" altLang="ja-JP" sz="1200" b="0" i="0" u="none" strike="noStrike" baseline="30000">
                      <a:solidFill>
                        <a:srgbClr val="000000"/>
                      </a:solidFill>
                      <a:latin typeface="ＭＳ Ｐゴシック"/>
                      <a:ea typeface="ＭＳ Ｐゴシック"/>
                    </a:endParaRPr>
                  </a:p>
                  <a:p>
                    <a:pPr>
                      <a:defRPr sz="2050" b="0" i="0" u="none" strike="noStrike" baseline="0">
                        <a:solidFill>
                          <a:srgbClr val="000000"/>
                        </a:solidFill>
                        <a:latin typeface="ＭＳ Ｐゴシック"/>
                        <a:ea typeface="ＭＳ Ｐゴシック"/>
                        <a:cs typeface="ＭＳ Ｐゴシック"/>
                      </a:defRPr>
                    </a:pPr>
                    <a:r>
                      <a:rPr lang="en-US" altLang="ja-JP" sz="1200" b="0" i="0" u="none" strike="noStrike" baseline="30000">
                        <a:solidFill>
                          <a:srgbClr val="000000"/>
                        </a:solidFill>
                        <a:latin typeface="ＭＳ Ｐゴシック"/>
                        <a:ea typeface="ＭＳ Ｐゴシック"/>
                      </a:rPr>
                      <a:t>25</a:t>
                    </a:r>
                  </a:p>
                </c:rich>
              </c:tx>
              <c:spPr>
                <a:noFill/>
                <a:ln w="25400">
                  <a:noFill/>
                </a:ln>
              </c:spPr>
            </c:dLbl>
            <c:dLbl>
              <c:idx val="3"/>
              <c:layout>
                <c:manualLayout>
                  <c:x val="5.0882914783581534E-3"/>
                  <c:y val="-1.6706387637374205E-2"/>
                </c:manualLayout>
              </c:layout>
              <c:tx>
                <c:rich>
                  <a:bodyPr/>
                  <a:lstStyle/>
                  <a:p>
                    <a:pPr>
                      <a:defRPr sz="2050" b="0" i="0" u="none" strike="noStrike" baseline="0">
                        <a:solidFill>
                          <a:srgbClr val="000000"/>
                        </a:solidFill>
                        <a:latin typeface="ＭＳ Ｐゴシック"/>
                        <a:ea typeface="ＭＳ Ｐゴシック"/>
                        <a:cs typeface="ＭＳ Ｐゴシック"/>
                      </a:defRPr>
                    </a:pPr>
                    <a:r>
                      <a:rPr lang="en-US" altLang="ja-JP" sz="1200" b="1" i="0" u="none" strike="noStrike" baseline="30000">
                        <a:solidFill>
                          <a:srgbClr val="000000"/>
                        </a:solidFill>
                        <a:latin typeface="ＭＳ Ｐゴシック"/>
                        <a:ea typeface="ＭＳ Ｐゴシック"/>
                      </a:rPr>
                      <a:t>640</a:t>
                    </a:r>
                    <a:endParaRPr lang="en-US" altLang="ja-JP" sz="1200" b="0" i="0" u="none" strike="noStrike" baseline="30000">
                      <a:solidFill>
                        <a:srgbClr val="000000"/>
                      </a:solidFill>
                      <a:latin typeface="ＭＳ Ｐゴシック"/>
                      <a:ea typeface="ＭＳ Ｐゴシック"/>
                    </a:endParaRPr>
                  </a:p>
                  <a:p>
                    <a:pPr>
                      <a:defRPr sz="2050" b="0" i="0" u="none" strike="noStrike" baseline="0">
                        <a:solidFill>
                          <a:srgbClr val="000000"/>
                        </a:solidFill>
                        <a:latin typeface="ＭＳ Ｐゴシック"/>
                        <a:ea typeface="ＭＳ Ｐゴシック"/>
                        <a:cs typeface="ＭＳ Ｐゴシック"/>
                      </a:defRPr>
                    </a:pPr>
                    <a:r>
                      <a:rPr lang="en-US" altLang="ja-JP" sz="1200" b="0" i="0" u="none" strike="noStrike" baseline="30000">
                        <a:solidFill>
                          <a:srgbClr val="000000"/>
                        </a:solidFill>
                        <a:latin typeface="ＭＳ Ｐゴシック"/>
                        <a:ea typeface="ＭＳ Ｐゴシック"/>
                      </a:rPr>
                      <a:t>26</a:t>
                    </a:r>
                  </a:p>
                </c:rich>
              </c:tx>
              <c:spPr>
                <a:noFill/>
                <a:ln w="25400">
                  <a:noFill/>
                </a:ln>
              </c:spPr>
            </c:dLbl>
            <c:dLbl>
              <c:idx val="4"/>
              <c:layout>
                <c:manualLayout>
                  <c:x val="6.1604854866514468E-3"/>
                  <c:y val="-1.8118320771400902E-2"/>
                </c:manualLayout>
              </c:layout>
              <c:tx>
                <c:rich>
                  <a:bodyPr/>
                  <a:lstStyle/>
                  <a:p>
                    <a:pPr>
                      <a:defRPr sz="2050" b="0" i="0" u="none" strike="noStrike" baseline="0">
                        <a:solidFill>
                          <a:srgbClr val="000000"/>
                        </a:solidFill>
                        <a:latin typeface="ＭＳ Ｐゴシック"/>
                        <a:ea typeface="ＭＳ Ｐゴシック"/>
                        <a:cs typeface="ＭＳ Ｐゴシック"/>
                      </a:defRPr>
                    </a:pPr>
                    <a:r>
                      <a:rPr lang="en-US" altLang="ja-JP" sz="1200" b="1" i="0" u="none" strike="noStrike" baseline="30000">
                        <a:solidFill>
                          <a:srgbClr val="000000"/>
                        </a:solidFill>
                        <a:latin typeface="ＭＳ Ｐゴシック"/>
                        <a:ea typeface="ＭＳ Ｐゴシック"/>
                      </a:rPr>
                      <a:t>655</a:t>
                    </a:r>
                    <a:endParaRPr lang="en-US" altLang="ja-JP" sz="1200" b="0" i="0" u="none" strike="noStrike" baseline="30000">
                      <a:solidFill>
                        <a:srgbClr val="000000"/>
                      </a:solidFill>
                      <a:latin typeface="ＭＳ Ｐゴシック"/>
                      <a:ea typeface="ＭＳ Ｐゴシック"/>
                    </a:endParaRPr>
                  </a:p>
                  <a:p>
                    <a:pPr>
                      <a:defRPr sz="2050" b="0" i="0" u="none" strike="noStrike" baseline="0">
                        <a:solidFill>
                          <a:srgbClr val="000000"/>
                        </a:solidFill>
                        <a:latin typeface="ＭＳ Ｐゴシック"/>
                        <a:ea typeface="ＭＳ Ｐゴシック"/>
                        <a:cs typeface="ＭＳ Ｐゴシック"/>
                      </a:defRPr>
                    </a:pPr>
                    <a:r>
                      <a:rPr lang="en-US" altLang="ja-JP" sz="1200" b="0" i="0" u="none" strike="noStrike" baseline="30000">
                        <a:solidFill>
                          <a:srgbClr val="000000"/>
                        </a:solidFill>
                        <a:latin typeface="ＭＳ Ｐゴシック"/>
                        <a:ea typeface="ＭＳ Ｐゴシック"/>
                      </a:rPr>
                      <a:t>25</a:t>
                    </a:r>
                  </a:p>
                </c:rich>
              </c:tx>
              <c:spPr>
                <a:noFill/>
                <a:ln w="25400">
                  <a:noFill/>
                </a:ln>
              </c:spPr>
            </c:dLbl>
            <c:dLbl>
              <c:idx val="5"/>
              <c:layout>
                <c:manualLayout>
                  <c:x val="3.9097516656571851E-3"/>
                  <c:y val="-1.5457324518927121E-2"/>
                </c:manualLayout>
              </c:layout>
              <c:tx>
                <c:rich>
                  <a:bodyPr/>
                  <a:lstStyle/>
                  <a:p>
                    <a:pPr>
                      <a:defRPr sz="2050" b="0" i="0" u="none" strike="noStrike" baseline="0">
                        <a:solidFill>
                          <a:srgbClr val="000000"/>
                        </a:solidFill>
                        <a:latin typeface="ＭＳ Ｐゴシック"/>
                        <a:ea typeface="ＭＳ Ｐゴシック"/>
                        <a:cs typeface="ＭＳ Ｐゴシック"/>
                      </a:defRPr>
                    </a:pPr>
                    <a:r>
                      <a:rPr lang="en-US" altLang="ja-JP" sz="1200" b="1" i="0" u="none" strike="noStrike" baseline="30000">
                        <a:solidFill>
                          <a:srgbClr val="000000"/>
                        </a:solidFill>
                        <a:latin typeface="ＭＳ Ｐゴシック"/>
                        <a:ea typeface="ＭＳ Ｐゴシック"/>
                      </a:rPr>
                      <a:t>663</a:t>
                    </a:r>
                    <a:endParaRPr lang="en-US" altLang="ja-JP" sz="1200" b="0" i="0" u="none" strike="noStrike" baseline="30000">
                      <a:solidFill>
                        <a:srgbClr val="000000"/>
                      </a:solidFill>
                      <a:latin typeface="ＭＳ Ｐゴシック"/>
                      <a:ea typeface="ＭＳ Ｐゴシック"/>
                    </a:endParaRPr>
                  </a:p>
                  <a:p>
                    <a:pPr>
                      <a:defRPr sz="2050" b="0" i="0" u="none" strike="noStrike" baseline="0">
                        <a:solidFill>
                          <a:srgbClr val="000000"/>
                        </a:solidFill>
                        <a:latin typeface="ＭＳ Ｐゴシック"/>
                        <a:ea typeface="ＭＳ Ｐゴシック"/>
                        <a:cs typeface="ＭＳ Ｐゴシック"/>
                      </a:defRPr>
                    </a:pPr>
                    <a:r>
                      <a:rPr lang="en-US" altLang="ja-JP" sz="1200" b="0" i="0" u="none" strike="noStrike" baseline="30000">
                        <a:solidFill>
                          <a:srgbClr val="000000"/>
                        </a:solidFill>
                        <a:latin typeface="ＭＳ Ｐゴシック"/>
                        <a:ea typeface="ＭＳ Ｐゴシック"/>
                      </a:rPr>
                      <a:t>24</a:t>
                    </a:r>
                  </a:p>
                </c:rich>
              </c:tx>
              <c:spPr>
                <a:noFill/>
                <a:ln w="25400">
                  <a:noFill/>
                </a:ln>
              </c:spPr>
            </c:dLbl>
            <c:dLbl>
              <c:idx val="6"/>
              <c:layout>
                <c:manualLayout>
                  <c:x val="6.0967711876252434E-3"/>
                  <c:y val="-1.9114067960756223E-2"/>
                </c:manualLayout>
              </c:layout>
              <c:tx>
                <c:rich>
                  <a:bodyPr/>
                  <a:lstStyle/>
                  <a:p>
                    <a:pPr>
                      <a:defRPr sz="2050" b="0" i="0" u="none" strike="noStrike" baseline="0">
                        <a:solidFill>
                          <a:srgbClr val="000000"/>
                        </a:solidFill>
                        <a:latin typeface="ＭＳ Ｐゴシック"/>
                        <a:ea typeface="ＭＳ Ｐゴシック"/>
                        <a:cs typeface="ＭＳ Ｐゴシック"/>
                      </a:defRPr>
                    </a:pPr>
                    <a:r>
                      <a:rPr lang="en-US" altLang="ja-JP" sz="1200" b="1" i="0" u="none" strike="noStrike" baseline="30000">
                        <a:solidFill>
                          <a:srgbClr val="000000"/>
                        </a:solidFill>
                        <a:latin typeface="ＭＳ Ｐゴシック"/>
                        <a:ea typeface="ＭＳ Ｐゴシック"/>
                      </a:rPr>
                      <a:t>670</a:t>
                    </a:r>
                    <a:endParaRPr lang="en-US" altLang="ja-JP" sz="1200" b="0" i="0" u="none" strike="noStrike" baseline="30000">
                      <a:solidFill>
                        <a:srgbClr val="000000"/>
                      </a:solidFill>
                      <a:latin typeface="ＭＳ Ｐゴシック"/>
                      <a:ea typeface="ＭＳ Ｐゴシック"/>
                    </a:endParaRPr>
                  </a:p>
                  <a:p>
                    <a:pPr>
                      <a:defRPr sz="2050" b="0" i="0" u="none" strike="noStrike" baseline="0">
                        <a:solidFill>
                          <a:srgbClr val="000000"/>
                        </a:solidFill>
                        <a:latin typeface="ＭＳ Ｐゴシック"/>
                        <a:ea typeface="ＭＳ Ｐゴシック"/>
                        <a:cs typeface="ＭＳ Ｐゴシック"/>
                      </a:defRPr>
                    </a:pPr>
                    <a:r>
                      <a:rPr lang="en-US" altLang="ja-JP" sz="1200" b="0" i="0" u="none" strike="noStrike" baseline="30000">
                        <a:solidFill>
                          <a:srgbClr val="000000"/>
                        </a:solidFill>
                        <a:latin typeface="ＭＳ Ｐゴシック"/>
                        <a:ea typeface="ＭＳ Ｐゴシック"/>
                      </a:rPr>
                      <a:t>24</a:t>
                    </a:r>
                  </a:p>
                </c:rich>
              </c:tx>
              <c:spPr>
                <a:noFill/>
                <a:ln w="25400">
                  <a:noFill/>
                </a:ln>
              </c:spPr>
            </c:dLbl>
            <c:dLbl>
              <c:idx val="7"/>
              <c:layout>
                <c:manualLayout>
                  <c:x val="7.168965195918719E-3"/>
                  <c:y val="-1.206400269485032E-2"/>
                </c:manualLayout>
              </c:layout>
              <c:tx>
                <c:rich>
                  <a:bodyPr/>
                  <a:lstStyle/>
                  <a:p>
                    <a:pPr>
                      <a:defRPr sz="2050" b="0" i="0" u="none" strike="noStrike" baseline="0">
                        <a:solidFill>
                          <a:srgbClr val="000000"/>
                        </a:solidFill>
                        <a:latin typeface="ＭＳ Ｐゴシック"/>
                        <a:ea typeface="ＭＳ Ｐゴシック"/>
                        <a:cs typeface="ＭＳ Ｐゴシック"/>
                      </a:defRPr>
                    </a:pPr>
                    <a:r>
                      <a:rPr lang="en-US" altLang="ja-JP" sz="1200" b="1" i="0" u="none" strike="noStrike" baseline="30000">
                        <a:solidFill>
                          <a:srgbClr val="000000"/>
                        </a:solidFill>
                        <a:latin typeface="ＭＳ Ｐゴシック"/>
                        <a:ea typeface="ＭＳ Ｐゴシック"/>
                      </a:rPr>
                      <a:t>685</a:t>
                    </a:r>
                    <a:endParaRPr lang="en-US" altLang="ja-JP" sz="1200" b="0" i="0" u="none" strike="noStrike" baseline="30000">
                      <a:solidFill>
                        <a:srgbClr val="000000"/>
                      </a:solidFill>
                      <a:latin typeface="ＭＳ Ｐゴシック"/>
                      <a:ea typeface="ＭＳ Ｐゴシック"/>
                    </a:endParaRPr>
                  </a:p>
                  <a:p>
                    <a:pPr>
                      <a:defRPr sz="2050" b="0" i="0" u="none" strike="noStrike" baseline="0">
                        <a:solidFill>
                          <a:srgbClr val="000000"/>
                        </a:solidFill>
                        <a:latin typeface="ＭＳ Ｐゴシック"/>
                        <a:ea typeface="ＭＳ Ｐゴシック"/>
                        <a:cs typeface="ＭＳ Ｐゴシック"/>
                      </a:defRPr>
                    </a:pPr>
                    <a:r>
                      <a:rPr lang="en-US" altLang="ja-JP" sz="1200" b="0" i="0" u="none" strike="noStrike" baseline="30000">
                        <a:solidFill>
                          <a:srgbClr val="000000"/>
                        </a:solidFill>
                        <a:latin typeface="ＭＳ Ｐゴシック"/>
                        <a:ea typeface="ＭＳ Ｐゴシック"/>
                      </a:rPr>
                      <a:t>24</a:t>
                    </a:r>
                  </a:p>
                </c:rich>
              </c:tx>
              <c:spPr>
                <a:noFill/>
                <a:ln w="25400">
                  <a:noFill/>
                </a:ln>
              </c:spPr>
            </c:dLbl>
            <c:dLbl>
              <c:idx val="8"/>
              <c:layout>
                <c:manualLayout>
                  <c:x val="8.6055071518428266E-3"/>
                  <c:y val="-1.8714556402374839E-2"/>
                </c:manualLayout>
              </c:layout>
              <c:tx>
                <c:rich>
                  <a:bodyPr/>
                  <a:lstStyle/>
                  <a:p>
                    <a:pPr>
                      <a:defRPr sz="2050" b="0" i="0" u="none" strike="noStrike" baseline="0">
                        <a:solidFill>
                          <a:srgbClr val="000000"/>
                        </a:solidFill>
                        <a:latin typeface="ＭＳ Ｐゴシック"/>
                        <a:ea typeface="ＭＳ Ｐゴシック"/>
                        <a:cs typeface="ＭＳ Ｐゴシック"/>
                      </a:defRPr>
                    </a:pPr>
                    <a:r>
                      <a:rPr lang="en-US" altLang="ja-JP" sz="1200" b="1" i="0" u="none" strike="noStrike" baseline="30000">
                        <a:solidFill>
                          <a:srgbClr val="000000"/>
                        </a:solidFill>
                        <a:latin typeface="ＭＳ Ｐゴシック"/>
                        <a:ea typeface="ＭＳ Ｐゴシック"/>
                      </a:rPr>
                      <a:t>662</a:t>
                    </a:r>
                    <a:endParaRPr lang="en-US" altLang="ja-JP" sz="1200" b="0" i="0" u="none" strike="noStrike" baseline="30000">
                      <a:solidFill>
                        <a:srgbClr val="000000"/>
                      </a:solidFill>
                      <a:latin typeface="ＭＳ Ｐゴシック"/>
                      <a:ea typeface="ＭＳ Ｐゴシック"/>
                    </a:endParaRPr>
                  </a:p>
                  <a:p>
                    <a:pPr>
                      <a:defRPr sz="2050" b="0" i="0" u="none" strike="noStrike" baseline="0">
                        <a:solidFill>
                          <a:srgbClr val="000000"/>
                        </a:solidFill>
                        <a:latin typeface="ＭＳ Ｐゴシック"/>
                        <a:ea typeface="ＭＳ Ｐゴシック"/>
                        <a:cs typeface="ＭＳ Ｐゴシック"/>
                      </a:defRPr>
                    </a:pPr>
                    <a:r>
                      <a:rPr lang="en-US" altLang="ja-JP" sz="1200" b="0" i="0" u="none" strike="noStrike" baseline="30000">
                        <a:solidFill>
                          <a:srgbClr val="000000"/>
                        </a:solidFill>
                        <a:latin typeface="ＭＳ Ｐゴシック"/>
                        <a:ea typeface="ＭＳ Ｐゴシック"/>
                      </a:rPr>
                      <a:t>24</a:t>
                    </a:r>
                  </a:p>
                </c:rich>
              </c:tx>
              <c:spPr>
                <a:noFill/>
                <a:ln w="25400">
                  <a:noFill/>
                </a:ln>
              </c:spPr>
            </c:dLbl>
            <c:dLbl>
              <c:idx val="9"/>
              <c:layout>
                <c:manualLayout>
                  <c:x val="8.1984112193077708E-3"/>
                  <c:y val="-2.1067329150701062E-2"/>
                </c:manualLayout>
              </c:layout>
              <c:tx>
                <c:rich>
                  <a:bodyPr/>
                  <a:lstStyle/>
                  <a:p>
                    <a:pPr>
                      <a:defRPr sz="2050" b="0" i="0" u="none" strike="noStrike" baseline="0">
                        <a:solidFill>
                          <a:srgbClr val="000000"/>
                        </a:solidFill>
                        <a:latin typeface="ＭＳ Ｐゴシック"/>
                        <a:ea typeface="ＭＳ Ｐゴシック"/>
                        <a:cs typeface="ＭＳ Ｐゴシック"/>
                      </a:defRPr>
                    </a:pPr>
                    <a:r>
                      <a:rPr lang="en-US" altLang="ja-JP" sz="1200" b="1" i="0" u="none" strike="noStrike" baseline="30000">
                        <a:solidFill>
                          <a:srgbClr val="000000"/>
                        </a:solidFill>
                        <a:latin typeface="ＭＳ Ｐゴシック"/>
                        <a:ea typeface="ＭＳ Ｐゴシック"/>
                      </a:rPr>
                      <a:t>657</a:t>
                    </a:r>
                    <a:endParaRPr lang="en-US" altLang="ja-JP" sz="1200" b="0" i="0" u="none" strike="noStrike" baseline="30000">
                      <a:solidFill>
                        <a:srgbClr val="000000"/>
                      </a:solidFill>
                      <a:latin typeface="ＭＳ Ｐゴシック"/>
                      <a:ea typeface="ＭＳ Ｐゴシック"/>
                    </a:endParaRPr>
                  </a:p>
                  <a:p>
                    <a:pPr>
                      <a:defRPr sz="2050" b="0" i="0" u="none" strike="noStrike" baseline="0">
                        <a:solidFill>
                          <a:srgbClr val="000000"/>
                        </a:solidFill>
                        <a:latin typeface="ＭＳ Ｐゴシック"/>
                        <a:ea typeface="ＭＳ Ｐゴシック"/>
                        <a:cs typeface="ＭＳ Ｐゴシック"/>
                      </a:defRPr>
                    </a:pPr>
                    <a:r>
                      <a:rPr lang="en-US" altLang="ja-JP" sz="1200" b="0" i="0" u="none" strike="noStrike" baseline="30000">
                        <a:solidFill>
                          <a:srgbClr val="000000"/>
                        </a:solidFill>
                        <a:latin typeface="ＭＳ Ｐゴシック"/>
                        <a:ea typeface="ＭＳ Ｐゴシック"/>
                      </a:rPr>
                      <a:t>23</a:t>
                    </a:r>
                  </a:p>
                </c:rich>
              </c:tx>
              <c:spPr>
                <a:noFill/>
                <a:ln w="25400">
                  <a:noFill/>
                </a:ln>
              </c:spPr>
            </c:dLbl>
            <c:dLbl>
              <c:idx val="10"/>
              <c:layout>
                <c:manualLayout>
                  <c:x val="7.7914317662954851E-3"/>
                  <c:y val="-1.2115373278874898E-2"/>
                </c:manualLayout>
              </c:layout>
              <c:tx>
                <c:rich>
                  <a:bodyPr/>
                  <a:lstStyle/>
                  <a:p>
                    <a:pPr>
                      <a:defRPr sz="2050" b="0" i="0" u="none" strike="noStrike" baseline="0">
                        <a:solidFill>
                          <a:srgbClr val="000000"/>
                        </a:solidFill>
                        <a:latin typeface="ＭＳ Ｐゴシック"/>
                        <a:ea typeface="ＭＳ Ｐゴシック"/>
                        <a:cs typeface="ＭＳ Ｐゴシック"/>
                      </a:defRPr>
                    </a:pPr>
                    <a:r>
                      <a:rPr lang="en-US" altLang="ja-JP" sz="1200" b="1" i="0" u="none" strike="noStrike" baseline="30000">
                        <a:solidFill>
                          <a:srgbClr val="000000"/>
                        </a:solidFill>
                        <a:latin typeface="ＭＳ Ｐゴシック"/>
                        <a:ea typeface="ＭＳ Ｐゴシック"/>
                      </a:rPr>
                      <a:t>653</a:t>
                    </a:r>
                    <a:endParaRPr lang="en-US" altLang="ja-JP" sz="1200" b="0" i="0" u="none" strike="noStrike" baseline="30000">
                      <a:solidFill>
                        <a:srgbClr val="000000"/>
                      </a:solidFill>
                      <a:latin typeface="ＭＳ Ｐゴシック"/>
                      <a:ea typeface="ＭＳ Ｐゴシック"/>
                    </a:endParaRPr>
                  </a:p>
                  <a:p>
                    <a:pPr>
                      <a:defRPr sz="2050" b="0" i="0" u="none" strike="noStrike" baseline="0">
                        <a:solidFill>
                          <a:srgbClr val="000000"/>
                        </a:solidFill>
                        <a:latin typeface="ＭＳ Ｐゴシック"/>
                        <a:ea typeface="ＭＳ Ｐゴシック"/>
                        <a:cs typeface="ＭＳ Ｐゴシック"/>
                      </a:defRPr>
                    </a:pPr>
                    <a:r>
                      <a:rPr lang="en-US" altLang="ja-JP" sz="1200" b="0" i="0" u="none" strike="noStrike" baseline="30000">
                        <a:solidFill>
                          <a:srgbClr val="000000"/>
                        </a:solidFill>
                        <a:latin typeface="ＭＳ Ｐゴシック"/>
                        <a:ea typeface="ＭＳ Ｐゴシック"/>
                      </a:rPr>
                      <a:t>20</a:t>
                    </a:r>
                  </a:p>
                </c:rich>
              </c:tx>
              <c:spPr>
                <a:noFill/>
                <a:ln w="25400">
                  <a:noFill/>
                </a:ln>
              </c:spPr>
            </c:dLbl>
            <c:dLbl>
              <c:idx val="11"/>
              <c:layout>
                <c:manualLayout>
                  <c:x val="7.3843358337604284E-3"/>
                  <c:y val="-1.243959745673502E-2"/>
                </c:manualLayout>
              </c:layout>
              <c:tx>
                <c:rich>
                  <a:bodyPr/>
                  <a:lstStyle/>
                  <a:p>
                    <a:pPr>
                      <a:defRPr sz="2050" b="0" i="0" u="none" strike="noStrike" baseline="0">
                        <a:solidFill>
                          <a:srgbClr val="000000"/>
                        </a:solidFill>
                        <a:latin typeface="ＭＳ Ｐゴシック"/>
                        <a:ea typeface="ＭＳ Ｐゴシック"/>
                        <a:cs typeface="ＭＳ Ｐゴシック"/>
                      </a:defRPr>
                    </a:pPr>
                    <a:r>
                      <a:rPr lang="en-US" altLang="ja-JP" sz="1200" b="1" i="0" u="none" strike="noStrike" baseline="30000">
                        <a:solidFill>
                          <a:srgbClr val="000000"/>
                        </a:solidFill>
                        <a:latin typeface="ＭＳ Ｐゴシック"/>
                        <a:ea typeface="ＭＳ Ｐゴシック"/>
                      </a:rPr>
                      <a:t>632</a:t>
                    </a:r>
                    <a:endParaRPr lang="en-US" altLang="ja-JP" sz="1200" b="0" i="0" u="none" strike="noStrike" baseline="30000">
                      <a:solidFill>
                        <a:srgbClr val="000000"/>
                      </a:solidFill>
                      <a:latin typeface="ＭＳ Ｐゴシック"/>
                      <a:ea typeface="ＭＳ Ｐゴシック"/>
                    </a:endParaRPr>
                  </a:p>
                  <a:p>
                    <a:pPr>
                      <a:defRPr sz="2050" b="0" i="0" u="none" strike="noStrike" baseline="0">
                        <a:solidFill>
                          <a:srgbClr val="000000"/>
                        </a:solidFill>
                        <a:latin typeface="ＭＳ Ｐゴシック"/>
                        <a:ea typeface="ＭＳ Ｐゴシック"/>
                        <a:cs typeface="ＭＳ Ｐゴシック"/>
                      </a:defRPr>
                    </a:pPr>
                    <a:r>
                      <a:rPr lang="en-US" altLang="ja-JP" sz="1200" b="0" i="0" u="none" strike="noStrike" baseline="30000">
                        <a:solidFill>
                          <a:srgbClr val="000000"/>
                        </a:solidFill>
                        <a:latin typeface="ＭＳ Ｐゴシック"/>
                        <a:ea typeface="ＭＳ Ｐゴシック"/>
                      </a:rPr>
                      <a:t>22</a:t>
                    </a:r>
                  </a:p>
                </c:rich>
              </c:tx>
              <c:spPr>
                <a:noFill/>
                <a:ln w="25400">
                  <a:noFill/>
                </a:ln>
              </c:spPr>
            </c:dLbl>
            <c:dLbl>
              <c:idx val="12"/>
              <c:layout>
                <c:manualLayout>
                  <c:x val="9.5713553557284746E-3"/>
                  <c:y val="-1.9076171628279376E-2"/>
                </c:manualLayout>
              </c:layout>
              <c:tx>
                <c:rich>
                  <a:bodyPr/>
                  <a:lstStyle/>
                  <a:p>
                    <a:pPr>
                      <a:defRPr sz="2050" b="0" i="0" u="none" strike="noStrike" baseline="0">
                        <a:solidFill>
                          <a:srgbClr val="000000"/>
                        </a:solidFill>
                        <a:latin typeface="ＭＳ Ｐゴシック"/>
                        <a:ea typeface="ＭＳ Ｐゴシック"/>
                        <a:cs typeface="ＭＳ Ｐゴシック"/>
                      </a:defRPr>
                    </a:pPr>
                    <a:r>
                      <a:rPr lang="en-US" altLang="ja-JP" sz="1200" b="1" i="0" u="none" strike="noStrike" baseline="30000">
                        <a:solidFill>
                          <a:srgbClr val="000000"/>
                        </a:solidFill>
                        <a:latin typeface="ＭＳ Ｐゴシック"/>
                        <a:ea typeface="ＭＳ Ｐゴシック"/>
                      </a:rPr>
                      <a:t>618</a:t>
                    </a:r>
                    <a:endParaRPr lang="en-US" altLang="ja-JP" sz="1200" b="0" i="0" u="none" strike="noStrike" baseline="30000">
                      <a:solidFill>
                        <a:srgbClr val="000000"/>
                      </a:solidFill>
                      <a:latin typeface="ＭＳ Ｐゴシック"/>
                      <a:ea typeface="ＭＳ Ｐゴシック"/>
                    </a:endParaRPr>
                  </a:p>
                  <a:p>
                    <a:pPr>
                      <a:defRPr sz="2050" b="0" i="0" u="none" strike="noStrike" baseline="0">
                        <a:solidFill>
                          <a:srgbClr val="000000"/>
                        </a:solidFill>
                        <a:latin typeface="ＭＳ Ｐゴシック"/>
                        <a:ea typeface="ＭＳ Ｐゴシック"/>
                        <a:cs typeface="ＭＳ Ｐゴシック"/>
                      </a:defRPr>
                    </a:pPr>
                    <a:r>
                      <a:rPr lang="en-US" altLang="ja-JP" sz="1200" b="0" i="0" u="none" strike="noStrike" baseline="30000">
                        <a:solidFill>
                          <a:srgbClr val="000000"/>
                        </a:solidFill>
                        <a:latin typeface="ＭＳ Ｐゴシック"/>
                        <a:ea typeface="ＭＳ Ｐゴシック"/>
                      </a:rPr>
                      <a:t>19</a:t>
                    </a:r>
                  </a:p>
                </c:rich>
              </c:tx>
              <c:spPr>
                <a:noFill/>
                <a:ln w="25400">
                  <a:noFill/>
                </a:ln>
              </c:spPr>
            </c:dLbl>
            <c:dLbl>
              <c:idx val="13"/>
              <c:layout>
                <c:manualLayout>
                  <c:x val="8.7997949960397746E-3"/>
                  <c:y val="-1.4410038317402845E-2"/>
                </c:manualLayout>
              </c:layout>
              <c:tx>
                <c:rich>
                  <a:bodyPr/>
                  <a:lstStyle/>
                  <a:p>
                    <a:pPr>
                      <a:defRPr sz="2050" b="0" i="0" u="none" strike="noStrike" baseline="0">
                        <a:solidFill>
                          <a:srgbClr val="000000"/>
                        </a:solidFill>
                        <a:latin typeface="ＭＳ Ｐゴシック"/>
                        <a:ea typeface="ＭＳ Ｐゴシック"/>
                        <a:cs typeface="ＭＳ Ｐゴシック"/>
                      </a:defRPr>
                    </a:pPr>
                    <a:r>
                      <a:rPr lang="en-US" altLang="ja-JP" sz="1200" b="1" i="0" u="none" strike="noStrike" baseline="30000">
                        <a:solidFill>
                          <a:srgbClr val="000000"/>
                        </a:solidFill>
                        <a:latin typeface="ＭＳ Ｐゴシック"/>
                        <a:ea typeface="ＭＳ Ｐゴシック"/>
                      </a:rPr>
                      <a:t>604</a:t>
                    </a:r>
                    <a:endParaRPr lang="en-US" altLang="ja-JP" sz="1200" b="0" i="0" u="none" strike="noStrike" baseline="30000">
                      <a:solidFill>
                        <a:srgbClr val="000000"/>
                      </a:solidFill>
                      <a:latin typeface="ＭＳ Ｐゴシック"/>
                      <a:ea typeface="ＭＳ Ｐゴシック"/>
                    </a:endParaRPr>
                  </a:p>
                  <a:p>
                    <a:pPr>
                      <a:defRPr sz="2050" b="0" i="0" u="none" strike="noStrike" baseline="0">
                        <a:solidFill>
                          <a:srgbClr val="000000"/>
                        </a:solidFill>
                        <a:latin typeface="ＭＳ Ｐゴシック"/>
                        <a:ea typeface="ＭＳ Ｐゴシック"/>
                        <a:cs typeface="ＭＳ Ｐゴシック"/>
                      </a:defRPr>
                    </a:pPr>
                    <a:r>
                      <a:rPr lang="en-US" altLang="ja-JP" sz="1200" b="0" i="0" u="none" strike="noStrike" baseline="30000">
                        <a:solidFill>
                          <a:srgbClr val="000000"/>
                        </a:solidFill>
                        <a:latin typeface="ＭＳ Ｐゴシック"/>
                        <a:ea typeface="ＭＳ Ｐゴシック"/>
                      </a:rPr>
                      <a:t>19</a:t>
                    </a:r>
                  </a:p>
                </c:rich>
              </c:tx>
              <c:spPr>
                <a:noFill/>
                <a:ln w="25400">
                  <a:noFill/>
                </a:ln>
              </c:spPr>
            </c:dLbl>
            <c:dLbl>
              <c:idx val="14"/>
              <c:layout>
                <c:manualLayout>
                  <c:x val="8.0068024041373524E-3"/>
                  <c:y val="-1.6879531769759044E-2"/>
                </c:manualLayout>
              </c:layout>
              <c:tx>
                <c:rich>
                  <a:bodyPr/>
                  <a:lstStyle/>
                  <a:p>
                    <a:pPr>
                      <a:defRPr sz="2050" b="0" i="0" u="none" strike="noStrike" baseline="0">
                        <a:solidFill>
                          <a:srgbClr val="000000"/>
                        </a:solidFill>
                        <a:latin typeface="ＭＳ Ｐゴシック"/>
                        <a:ea typeface="ＭＳ Ｐゴシック"/>
                        <a:cs typeface="ＭＳ Ｐゴシック"/>
                      </a:defRPr>
                    </a:pPr>
                    <a:r>
                      <a:rPr lang="en-US" altLang="ja-JP" sz="1200" b="1" i="0" u="none" strike="noStrike" baseline="30000">
                        <a:solidFill>
                          <a:srgbClr val="000000"/>
                        </a:solidFill>
                        <a:latin typeface="ＭＳ Ｐゴシック"/>
                        <a:ea typeface="ＭＳ Ｐゴシック"/>
                      </a:rPr>
                      <a:t>584</a:t>
                    </a:r>
                    <a:endParaRPr lang="en-US" altLang="ja-JP" sz="1200" b="0" i="0" u="none" strike="noStrike" baseline="30000">
                      <a:solidFill>
                        <a:srgbClr val="000000"/>
                      </a:solidFill>
                      <a:latin typeface="ＭＳ Ｐゴシック"/>
                      <a:ea typeface="ＭＳ Ｐゴシック"/>
                    </a:endParaRPr>
                  </a:p>
                  <a:p>
                    <a:pPr>
                      <a:defRPr sz="2050" b="0" i="0" u="none" strike="noStrike" baseline="0">
                        <a:solidFill>
                          <a:srgbClr val="000000"/>
                        </a:solidFill>
                        <a:latin typeface="ＭＳ Ｐゴシック"/>
                        <a:ea typeface="ＭＳ Ｐゴシック"/>
                        <a:cs typeface="ＭＳ Ｐゴシック"/>
                      </a:defRPr>
                    </a:pPr>
                    <a:r>
                      <a:rPr lang="en-US" altLang="ja-JP" sz="1200" b="0" i="0" u="none" strike="noStrike" baseline="30000">
                        <a:solidFill>
                          <a:srgbClr val="000000"/>
                        </a:solidFill>
                        <a:latin typeface="ＭＳ Ｐゴシック"/>
                        <a:ea typeface="ＭＳ Ｐゴシック"/>
                      </a:rPr>
                      <a:t>17</a:t>
                    </a:r>
                  </a:p>
                </c:rich>
              </c:tx>
              <c:spPr>
                <a:noFill/>
                <a:ln w="25400">
                  <a:noFill/>
                </a:ln>
              </c:spPr>
            </c:dLbl>
            <c:dLbl>
              <c:idx val="15"/>
              <c:layout>
                <c:manualLayout>
                  <c:x val="9.8293574989517067E-3"/>
                  <c:y val="-2.0663943744999812E-2"/>
                </c:manualLayout>
              </c:layout>
              <c:tx>
                <c:rich>
                  <a:bodyPr/>
                  <a:lstStyle/>
                  <a:p>
                    <a:pPr>
                      <a:defRPr sz="2050" b="0" i="0" u="none" strike="noStrike" baseline="0">
                        <a:solidFill>
                          <a:srgbClr val="000000"/>
                        </a:solidFill>
                        <a:latin typeface="ＭＳ Ｐゴシック"/>
                        <a:ea typeface="ＭＳ Ｐゴシック"/>
                        <a:cs typeface="ＭＳ Ｐゴシック"/>
                      </a:defRPr>
                    </a:pPr>
                    <a:r>
                      <a:rPr lang="en-US" altLang="ja-JP" sz="1200" b="1" i="0" u="none" strike="noStrike" baseline="30000">
                        <a:solidFill>
                          <a:srgbClr val="000000"/>
                        </a:solidFill>
                        <a:latin typeface="ＭＳ Ｐゴシック"/>
                        <a:ea typeface="ＭＳ Ｐゴシック"/>
                      </a:rPr>
                      <a:t>568</a:t>
                    </a:r>
                    <a:endParaRPr lang="en-US" altLang="ja-JP" sz="1200" b="0" i="0" u="none" strike="noStrike" baseline="30000">
                      <a:solidFill>
                        <a:srgbClr val="000000"/>
                      </a:solidFill>
                      <a:latin typeface="ＭＳ Ｐゴシック"/>
                      <a:ea typeface="ＭＳ Ｐゴシック"/>
                    </a:endParaRPr>
                  </a:p>
                  <a:p>
                    <a:pPr>
                      <a:defRPr sz="2050" b="0" i="0" u="none" strike="noStrike" baseline="0">
                        <a:solidFill>
                          <a:srgbClr val="000000"/>
                        </a:solidFill>
                        <a:latin typeface="ＭＳ Ｐゴシック"/>
                        <a:ea typeface="ＭＳ Ｐゴシック"/>
                        <a:cs typeface="ＭＳ Ｐゴシック"/>
                      </a:defRPr>
                    </a:pPr>
                    <a:r>
                      <a:rPr lang="en-US" altLang="ja-JP" sz="1200" b="0" i="0" u="none" strike="noStrike" baseline="30000">
                        <a:solidFill>
                          <a:srgbClr val="000000"/>
                        </a:solidFill>
                        <a:latin typeface="ＭＳ Ｐゴシック"/>
                        <a:ea typeface="ＭＳ Ｐゴシック"/>
                      </a:rPr>
                      <a:t>14</a:t>
                    </a:r>
                  </a:p>
                </c:rich>
              </c:tx>
              <c:spPr>
                <a:noFill/>
                <a:ln w="25400">
                  <a:noFill/>
                </a:ln>
              </c:spPr>
            </c:dLbl>
            <c:dLbl>
              <c:idx val="16"/>
              <c:layout>
                <c:manualLayout>
                  <c:x val="7.9430881051114101E-3"/>
                  <c:y val="-2.0065013263716392E-2"/>
                </c:manualLayout>
              </c:layout>
              <c:tx>
                <c:rich>
                  <a:bodyPr/>
                  <a:lstStyle/>
                  <a:p>
                    <a:pPr>
                      <a:defRPr sz="2050" b="0" i="0" u="none" strike="noStrike" baseline="0">
                        <a:solidFill>
                          <a:srgbClr val="000000"/>
                        </a:solidFill>
                        <a:latin typeface="ＭＳ Ｐゴシック"/>
                        <a:ea typeface="ＭＳ Ｐゴシック"/>
                        <a:cs typeface="ＭＳ Ｐゴシック"/>
                      </a:defRPr>
                    </a:pPr>
                    <a:r>
                      <a:rPr lang="en-US" altLang="ja-JP" sz="1200" b="1" i="0" u="none" strike="noStrike" baseline="30000">
                        <a:solidFill>
                          <a:srgbClr val="000000"/>
                        </a:solidFill>
                        <a:latin typeface="ＭＳ Ｐゴシック"/>
                        <a:ea typeface="ＭＳ Ｐゴシック"/>
                      </a:rPr>
                      <a:t>559</a:t>
                    </a:r>
                    <a:endParaRPr lang="en-US" altLang="ja-JP" sz="1200" b="0" i="0" u="none" strike="noStrike" baseline="30000">
                      <a:solidFill>
                        <a:srgbClr val="000000"/>
                      </a:solidFill>
                      <a:latin typeface="ＭＳ Ｐゴシック"/>
                      <a:ea typeface="ＭＳ Ｐゴシック"/>
                    </a:endParaRPr>
                  </a:p>
                  <a:p>
                    <a:pPr>
                      <a:defRPr sz="2050" b="0" i="0" u="none" strike="noStrike" baseline="0">
                        <a:solidFill>
                          <a:srgbClr val="000000"/>
                        </a:solidFill>
                        <a:latin typeface="ＭＳ Ｐゴシック"/>
                        <a:ea typeface="ＭＳ Ｐゴシック"/>
                        <a:cs typeface="ＭＳ Ｐゴシック"/>
                      </a:defRPr>
                    </a:pPr>
                    <a:r>
                      <a:rPr lang="en-US" altLang="ja-JP" sz="1200" b="0" i="0" u="none" strike="noStrike" baseline="30000">
                        <a:solidFill>
                          <a:srgbClr val="000000"/>
                        </a:solidFill>
                        <a:latin typeface="ＭＳ Ｐゴシック"/>
                        <a:ea typeface="ＭＳ Ｐゴシック"/>
                      </a:rPr>
                      <a:t>14</a:t>
                    </a:r>
                  </a:p>
                </c:rich>
              </c:tx>
              <c:spPr>
                <a:noFill/>
                <a:ln w="25400">
                  <a:noFill/>
                </a:ln>
              </c:spPr>
            </c:dLbl>
            <c:dLbl>
              <c:idx val="17"/>
              <c:layout>
                <c:manualLayout>
                  <c:x val="9.4011787727718479E-3"/>
                  <c:y val="-1.3662048928375931E-2"/>
                </c:manualLayout>
              </c:layout>
              <c:tx>
                <c:rich>
                  <a:bodyPr/>
                  <a:lstStyle/>
                  <a:p>
                    <a:pPr>
                      <a:defRPr sz="2050" b="0" i="0" u="none" strike="noStrike" baseline="0">
                        <a:solidFill>
                          <a:srgbClr val="000000"/>
                        </a:solidFill>
                        <a:latin typeface="ＭＳ Ｐゴシック"/>
                        <a:ea typeface="ＭＳ Ｐゴシック"/>
                        <a:cs typeface="ＭＳ Ｐゴシック"/>
                      </a:defRPr>
                    </a:pPr>
                    <a:r>
                      <a:rPr lang="en-US" altLang="ja-JP" sz="1200" b="1" i="0" u="none" strike="noStrike" baseline="30000">
                        <a:solidFill>
                          <a:srgbClr val="000000"/>
                        </a:solidFill>
                        <a:latin typeface="ＭＳ Ｐゴシック"/>
                        <a:ea typeface="ＭＳ Ｐゴシック"/>
                      </a:rPr>
                      <a:t>552</a:t>
                    </a:r>
                    <a:endParaRPr lang="en-US" altLang="ja-JP" sz="1200" b="0" i="0" u="none" strike="noStrike" baseline="30000">
                      <a:solidFill>
                        <a:srgbClr val="000000"/>
                      </a:solidFill>
                      <a:latin typeface="ＭＳ Ｐゴシック"/>
                      <a:ea typeface="ＭＳ Ｐゴシック"/>
                    </a:endParaRPr>
                  </a:p>
                  <a:p>
                    <a:pPr>
                      <a:defRPr sz="2050" b="0" i="0" u="none" strike="noStrike" baseline="0">
                        <a:solidFill>
                          <a:srgbClr val="000000"/>
                        </a:solidFill>
                        <a:latin typeface="ＭＳ Ｐゴシック"/>
                        <a:ea typeface="ＭＳ Ｐゴシック"/>
                        <a:cs typeface="ＭＳ Ｐゴシック"/>
                      </a:defRPr>
                    </a:pPr>
                    <a:r>
                      <a:rPr lang="en-US" altLang="ja-JP" sz="1200" b="0" i="0" u="none" strike="noStrike" baseline="30000">
                        <a:solidFill>
                          <a:srgbClr val="000000"/>
                        </a:solidFill>
                        <a:latin typeface="ＭＳ Ｐゴシック"/>
                        <a:ea typeface="ＭＳ Ｐゴシック"/>
                      </a:rPr>
                      <a:t>17 </a:t>
                    </a:r>
                  </a:p>
                </c:rich>
              </c:tx>
              <c:spPr>
                <a:noFill/>
                <a:ln w="25400">
                  <a:noFill/>
                </a:ln>
              </c:spPr>
            </c:dLbl>
            <c:dLbl>
              <c:idx val="18"/>
              <c:layout>
                <c:manualLayout>
                  <c:x val="9.3369985556540566E-3"/>
                  <c:y val="-1.5013347930439134E-2"/>
                </c:manualLayout>
              </c:layout>
              <c:tx>
                <c:rich>
                  <a:bodyPr/>
                  <a:lstStyle/>
                  <a:p>
                    <a:pPr>
                      <a:defRPr sz="2050" b="0" i="0" u="none" strike="noStrike" baseline="0">
                        <a:solidFill>
                          <a:srgbClr val="000000"/>
                        </a:solidFill>
                        <a:latin typeface="ＭＳ Ｐゴシック"/>
                        <a:ea typeface="ＭＳ Ｐゴシック"/>
                        <a:cs typeface="ＭＳ Ｐゴシック"/>
                      </a:defRPr>
                    </a:pPr>
                    <a:r>
                      <a:rPr lang="en-US" altLang="ja-JP" sz="1200" b="1" i="0" u="none" strike="noStrike" baseline="30000">
                        <a:solidFill>
                          <a:srgbClr val="000000"/>
                        </a:solidFill>
                        <a:latin typeface="ＭＳ Ｐゴシック"/>
                        <a:ea typeface="ＭＳ Ｐゴシック"/>
                      </a:rPr>
                      <a:t>537</a:t>
                    </a:r>
                    <a:endParaRPr lang="en-US" altLang="ja-JP" sz="1200" b="0" i="0" u="none" strike="noStrike" baseline="30000">
                      <a:solidFill>
                        <a:srgbClr val="000000"/>
                      </a:solidFill>
                      <a:latin typeface="ＭＳ Ｐゴシック"/>
                      <a:ea typeface="ＭＳ Ｐゴシック"/>
                    </a:endParaRPr>
                  </a:p>
                  <a:p>
                    <a:pPr>
                      <a:defRPr sz="2050" b="0" i="0" u="none" strike="noStrike" baseline="0">
                        <a:solidFill>
                          <a:srgbClr val="000000"/>
                        </a:solidFill>
                        <a:latin typeface="ＭＳ Ｐゴシック"/>
                        <a:ea typeface="ＭＳ Ｐゴシック"/>
                        <a:cs typeface="ＭＳ Ｐゴシック"/>
                      </a:defRPr>
                    </a:pPr>
                    <a:r>
                      <a:rPr lang="en-US" altLang="ja-JP" sz="1200" b="0" i="0" u="none" strike="noStrike" baseline="30000">
                        <a:solidFill>
                          <a:srgbClr val="000000"/>
                        </a:solidFill>
                        <a:latin typeface="ＭＳ Ｐゴシック"/>
                        <a:ea typeface="ＭＳ Ｐゴシック"/>
                      </a:rPr>
                      <a:t>15 </a:t>
                    </a:r>
                  </a:p>
                </c:rich>
              </c:tx>
              <c:spPr>
                <a:noFill/>
                <a:ln w="25400">
                  <a:noFill/>
                </a:ln>
              </c:spPr>
            </c:dLbl>
            <c:dLbl>
              <c:idx val="19"/>
              <c:layout>
                <c:manualLayout>
                  <c:x val="8.8757396449706313E-3"/>
                  <c:y val="-2.9946524064171077E-2"/>
                </c:manualLayout>
              </c:layout>
              <c:tx>
                <c:rich>
                  <a:bodyPr/>
                  <a:lstStyle/>
                  <a:p>
                    <a:r>
                      <a:rPr lang="en-US" altLang="ja-JP" b="1"/>
                      <a:t>517</a:t>
                    </a:r>
                  </a:p>
                  <a:p>
                    <a:r>
                      <a:rPr lang="en-US" altLang="en-US"/>
                      <a:t>14</a:t>
                    </a:r>
                  </a:p>
                </c:rich>
              </c:tx>
            </c:dLbl>
            <c:dLbl>
              <c:idx val="20"/>
              <c:layout>
                <c:manualLayout>
                  <c:x val="5.9171597633137134E-3"/>
                  <c:y val="-2.6026026026026036E-2"/>
                </c:manualLayout>
              </c:layout>
              <c:tx>
                <c:rich>
                  <a:bodyPr/>
                  <a:lstStyle/>
                  <a:p>
                    <a:r>
                      <a:rPr lang="en-US" altLang="ja-JP" b="1"/>
                      <a:t>498</a:t>
                    </a:r>
                    <a:endParaRPr lang="en-US" altLang="en-US"/>
                  </a:p>
                  <a:p>
                    <a:r>
                      <a:rPr lang="en-US" altLang="en-US"/>
                      <a:t>13</a:t>
                    </a:r>
                  </a:p>
                </c:rich>
              </c:tx>
            </c:dLbl>
            <c:dLbl>
              <c:idx val="21"/>
              <c:layout>
                <c:manualLayout>
                  <c:x val="2.9583469226111192E-3"/>
                  <c:y val="-1.6016016016015981E-2"/>
                </c:manualLayout>
              </c:layout>
              <c:tx>
                <c:rich>
                  <a:bodyPr/>
                  <a:lstStyle/>
                  <a:p>
                    <a:r>
                      <a:rPr lang="en-US" altLang="en-US" b="1"/>
                      <a:t>502</a:t>
                    </a:r>
                    <a:endParaRPr lang="en-US" altLang="en-US"/>
                  </a:p>
                  <a:p>
                    <a:r>
                      <a:rPr lang="en-US" altLang="en-US"/>
                      <a:t>7</a:t>
                    </a:r>
                  </a:p>
                </c:rich>
              </c:tx>
            </c:dLbl>
            <c:dLbl>
              <c:idx val="22"/>
              <c:layout>
                <c:manualLayout>
                  <c:x val="4.4377533429624224E-3"/>
                  <c:y val="-2.0020177657973606E-2"/>
                </c:manualLayout>
              </c:layout>
              <c:tx>
                <c:rich>
                  <a:bodyPr/>
                  <a:lstStyle/>
                  <a:p>
                    <a:r>
                      <a:rPr lang="en-US" altLang="en-US" b="1" dirty="0"/>
                      <a:t>503</a:t>
                    </a:r>
                    <a:endParaRPr lang="en-US" altLang="en-US" dirty="0"/>
                  </a:p>
                  <a:p>
                    <a:r>
                      <a:rPr lang="en-US" altLang="en-US" dirty="0"/>
                      <a:t>8</a:t>
                    </a:r>
                  </a:p>
                </c:rich>
              </c:tx>
            </c:dLbl>
            <c:dLbl>
              <c:idx val="23"/>
              <c:layout>
                <c:manualLayout>
                  <c:x val="5.4159741342780813E-3"/>
                  <c:y val="-1.9720928068932921E-2"/>
                </c:manualLayout>
              </c:layout>
              <c:tx>
                <c:rich>
                  <a:bodyPr/>
                  <a:lstStyle/>
                  <a:p>
                    <a:r>
                      <a:rPr lang="en-US" altLang="en-US" sz="1200" b="1" dirty="0"/>
                      <a:t>499</a:t>
                    </a:r>
                    <a:endParaRPr lang="en-US" altLang="en-US" sz="1200" dirty="0"/>
                  </a:p>
                  <a:p>
                    <a:r>
                      <a:rPr lang="en-US" altLang="en-US" dirty="0"/>
                      <a:t>9</a:t>
                    </a:r>
                  </a:p>
                </c:rich>
              </c:tx>
              <c:showVal val="1"/>
            </c:dLbl>
            <c:spPr>
              <a:noFill/>
              <a:ln w="25400">
                <a:noFill/>
              </a:ln>
            </c:spPr>
            <c:txPr>
              <a:bodyPr/>
              <a:lstStyle/>
              <a:p>
                <a:pPr>
                  <a:defRPr sz="1200" b="0" i="0" u="none" strike="noStrike" baseline="30000">
                    <a:solidFill>
                      <a:srgbClr val="000000"/>
                    </a:solidFill>
                    <a:latin typeface="ＭＳ Ｐゴシック"/>
                    <a:ea typeface="ＭＳ Ｐゴシック"/>
                    <a:cs typeface="ＭＳ Ｐゴシック"/>
                  </a:defRPr>
                </a:pPr>
                <a:endParaRPr lang="ja-JP"/>
              </a:p>
            </c:txPr>
            <c:showVal val="1"/>
          </c:dLbls>
          <c:cat>
            <c:strRef>
              <c:f>全体!$R$7:$R$30</c:f>
              <c:strCache>
                <c:ptCount val="24"/>
                <c:pt idx="0">
                  <c:v>H2年</c:v>
                </c:pt>
                <c:pt idx="1">
                  <c:v>H3</c:v>
                </c:pt>
                <c:pt idx="2">
                  <c:v>H4</c:v>
                </c:pt>
                <c:pt idx="3">
                  <c:v>H5</c:v>
                </c:pt>
                <c:pt idx="4">
                  <c:v>H6</c:v>
                </c:pt>
                <c:pt idx="5">
                  <c:v>H7</c:v>
                </c:pt>
                <c:pt idx="6">
                  <c:v>H8</c:v>
                </c:pt>
                <c:pt idx="7">
                  <c:v>H9</c:v>
                </c:pt>
                <c:pt idx="8">
                  <c:v>H10</c:v>
                </c:pt>
                <c:pt idx="9">
                  <c:v>H11</c:v>
                </c:pt>
                <c:pt idx="10">
                  <c:v>H12</c:v>
                </c:pt>
                <c:pt idx="11">
                  <c:v>H13</c:v>
                </c:pt>
                <c:pt idx="12">
                  <c:v>H14</c:v>
                </c:pt>
                <c:pt idx="13">
                  <c:v>H15</c:v>
                </c:pt>
                <c:pt idx="14">
                  <c:v>H16</c:v>
                </c:pt>
                <c:pt idx="15">
                  <c:v>H17</c:v>
                </c:pt>
                <c:pt idx="16">
                  <c:v>H18</c:v>
                </c:pt>
                <c:pt idx="17">
                  <c:v>H19</c:v>
                </c:pt>
                <c:pt idx="18">
                  <c:v>H20</c:v>
                </c:pt>
                <c:pt idx="19">
                  <c:v>H21</c:v>
                </c:pt>
                <c:pt idx="20">
                  <c:v>H22</c:v>
                </c:pt>
                <c:pt idx="21">
                  <c:v>H23</c:v>
                </c:pt>
                <c:pt idx="22">
                  <c:v>H24</c:v>
                </c:pt>
                <c:pt idx="23">
                  <c:v>H25</c:v>
                </c:pt>
              </c:strCache>
            </c:strRef>
          </c:cat>
          <c:val>
            <c:numRef>
              <c:f>全体!$W$7:$W$30</c:f>
              <c:numCache>
                <c:formatCode>#,##0;\-#,##0</c:formatCode>
                <c:ptCount val="24"/>
                <c:pt idx="0">
                  <c:v>24</c:v>
                </c:pt>
                <c:pt idx="1">
                  <c:v>25</c:v>
                </c:pt>
                <c:pt idx="2">
                  <c:v>26</c:v>
                </c:pt>
                <c:pt idx="3">
                  <c:v>26</c:v>
                </c:pt>
                <c:pt idx="4">
                  <c:v>25</c:v>
                </c:pt>
                <c:pt idx="5">
                  <c:v>24</c:v>
                </c:pt>
                <c:pt idx="6">
                  <c:v>24</c:v>
                </c:pt>
                <c:pt idx="7">
                  <c:v>24</c:v>
                </c:pt>
                <c:pt idx="8">
                  <c:v>24</c:v>
                </c:pt>
                <c:pt idx="9">
                  <c:v>23</c:v>
                </c:pt>
                <c:pt idx="10">
                  <c:v>19.666666666666668</c:v>
                </c:pt>
                <c:pt idx="11">
                  <c:v>20</c:v>
                </c:pt>
                <c:pt idx="12">
                  <c:v>19</c:v>
                </c:pt>
                <c:pt idx="13">
                  <c:v>19</c:v>
                </c:pt>
                <c:pt idx="14">
                  <c:v>17</c:v>
                </c:pt>
                <c:pt idx="15">
                  <c:v>14</c:v>
                </c:pt>
                <c:pt idx="16">
                  <c:v>14</c:v>
                </c:pt>
                <c:pt idx="17">
                  <c:v>17</c:v>
                </c:pt>
                <c:pt idx="18">
                  <c:v>15</c:v>
                </c:pt>
                <c:pt idx="19">
                  <c:v>14</c:v>
                </c:pt>
                <c:pt idx="20">
                  <c:v>13</c:v>
                </c:pt>
                <c:pt idx="21">
                  <c:v>7</c:v>
                </c:pt>
                <c:pt idx="22">
                  <c:v>8</c:v>
                </c:pt>
                <c:pt idx="23">
                  <c:v>9</c:v>
                </c:pt>
              </c:numCache>
            </c:numRef>
          </c:val>
        </c:ser>
        <c:dLbls>
          <c:showVal val="1"/>
        </c:dLbls>
        <c:gapWidth val="40"/>
        <c:shape val="cylinder"/>
        <c:axId val="118157696"/>
        <c:axId val="118159232"/>
        <c:axId val="0"/>
      </c:bar3DChart>
      <c:catAx>
        <c:axId val="118157696"/>
        <c:scaling>
          <c:orientation val="minMax"/>
        </c:scaling>
        <c:axPos val="b"/>
        <c:numFmt formatCode="General" sourceLinked="1"/>
        <c:majorTickMark val="in"/>
        <c:tickLblPos val="low"/>
        <c:spPr>
          <a:ln w="3175">
            <a:solidFill>
              <a:srgbClr val="000000"/>
            </a:solidFill>
            <a:prstDash val="solid"/>
          </a:ln>
        </c:spPr>
        <c:txPr>
          <a:bodyPr rot="0" vert="horz"/>
          <a:lstStyle/>
          <a:p>
            <a:pPr>
              <a:defRPr sz="900" b="0" i="0" u="none" strike="noStrike" baseline="0">
                <a:solidFill>
                  <a:srgbClr val="000000"/>
                </a:solidFill>
                <a:latin typeface="ＭＳ Ｐゴシック"/>
                <a:ea typeface="ＭＳ Ｐゴシック"/>
                <a:cs typeface="ＭＳ Ｐゴシック"/>
              </a:defRPr>
            </a:pPr>
            <a:endParaRPr lang="ja-JP"/>
          </a:p>
        </c:txPr>
        <c:crossAx val="118159232"/>
        <c:crosses val="autoZero"/>
        <c:auto val="1"/>
        <c:lblAlgn val="ctr"/>
        <c:lblOffset val="100"/>
        <c:tickLblSkip val="1"/>
        <c:tickMarkSkip val="1"/>
      </c:catAx>
      <c:valAx>
        <c:axId val="118159232"/>
        <c:scaling>
          <c:orientation val="minMax"/>
          <c:max val="800"/>
        </c:scaling>
        <c:axPos val="l"/>
        <c:majorGridlines>
          <c:spPr>
            <a:ln w="3175">
              <a:solidFill>
                <a:srgbClr val="000000"/>
              </a:solidFill>
              <a:prstDash val="solid"/>
            </a:ln>
          </c:spPr>
        </c:majorGridlines>
        <c:title>
          <c:tx>
            <c:rich>
              <a:bodyPr rot="0" vert="horz"/>
              <a:lstStyle/>
              <a:p>
                <a:pPr algn="ctr">
                  <a:defRPr sz="925" b="0" i="0" u="none" strike="noStrike" baseline="0">
                    <a:solidFill>
                      <a:srgbClr val="000000"/>
                    </a:solidFill>
                    <a:latin typeface="ＭＳ Ｐゴシック"/>
                    <a:ea typeface="ＭＳ Ｐゴシック"/>
                    <a:cs typeface="ＭＳ Ｐゴシック"/>
                  </a:defRPr>
                </a:pPr>
                <a:r>
                  <a:rPr lang="ja-JP" altLang="en-US"/>
                  <a:t>（万人）</a:t>
                </a:r>
              </a:p>
            </c:rich>
          </c:tx>
          <c:layout>
            <c:manualLayout>
              <c:xMode val="edge"/>
              <c:yMode val="edge"/>
              <c:x val="1.1075358488302621E-3"/>
              <c:y val="0.12684801511475619"/>
            </c:manualLayout>
          </c:layout>
          <c:spPr>
            <a:noFill/>
            <a:ln w="25400">
              <a:noFill/>
            </a:ln>
          </c:spPr>
        </c:title>
        <c:numFmt formatCode="#,##0;\-#,##0" sourceLinked="1"/>
        <c:majorTickMark val="in"/>
        <c:tickLblPos val="nextTo"/>
        <c:spPr>
          <a:ln w="3175">
            <a:solidFill>
              <a:srgbClr val="000000"/>
            </a:solidFill>
            <a:prstDash val="solid"/>
          </a:ln>
        </c:spPr>
        <c:txPr>
          <a:bodyPr rot="0" vert="horz"/>
          <a:lstStyle/>
          <a:p>
            <a:pPr>
              <a:defRPr sz="925" b="0" i="0" u="none" strike="noStrike" baseline="0">
                <a:solidFill>
                  <a:srgbClr val="000000"/>
                </a:solidFill>
                <a:latin typeface="ＭＳ Ｐゴシック"/>
                <a:ea typeface="ＭＳ Ｐゴシック"/>
                <a:cs typeface="ＭＳ Ｐゴシック"/>
              </a:defRPr>
            </a:pPr>
            <a:endParaRPr lang="ja-JP"/>
          </a:p>
        </c:txPr>
        <c:crossAx val="118157696"/>
        <c:crosses val="autoZero"/>
        <c:crossBetween val="between"/>
      </c:valAx>
      <c:spPr>
        <a:noFill/>
        <a:ln w="25400">
          <a:noFill/>
        </a:ln>
      </c:spPr>
    </c:plotArea>
    <c:legend>
      <c:legendPos val="r"/>
      <c:layout>
        <c:manualLayout>
          <c:xMode val="edge"/>
          <c:yMode val="edge"/>
          <c:x val="0.69213599239972801"/>
          <c:y val="0.17684024324944544"/>
          <c:w val="0.26308194488248432"/>
          <c:h val="0.13882276447640174"/>
        </c:manualLayout>
      </c:layout>
      <c:spPr>
        <a:solidFill>
          <a:schemeClr val="bg1"/>
        </a:solidFill>
        <a:ln w="3175">
          <a:solidFill>
            <a:srgbClr val="000000"/>
          </a:solidFill>
          <a:prstDash val="solid"/>
        </a:ln>
      </c:spPr>
      <c:txPr>
        <a:bodyPr/>
        <a:lstStyle/>
        <a:p>
          <a:pPr>
            <a:defRPr sz="800" b="0" i="0" u="none" strike="noStrike" baseline="0">
              <a:solidFill>
                <a:srgbClr val="000000"/>
              </a:solidFill>
              <a:latin typeface="ＭＳ Ｐゴシック"/>
              <a:ea typeface="ＭＳ Ｐゴシック"/>
              <a:cs typeface="ＭＳ Ｐゴシック"/>
            </a:defRPr>
          </a:pPr>
          <a:endParaRPr lang="ja-JP"/>
        </a:p>
      </c:txPr>
    </c:legend>
    <c:plotVisOnly val="1"/>
    <c:dispBlanksAs val="gap"/>
  </c:chart>
  <c:spPr>
    <a:noFill/>
    <a:ln w="9525">
      <a:noFill/>
    </a:ln>
  </c:spPr>
  <c:txPr>
    <a:bodyPr/>
    <a:lstStyle/>
    <a:p>
      <a:pPr>
        <a:defRPr sz="2050" b="0" i="0" u="none" strike="noStrike" baseline="0">
          <a:solidFill>
            <a:srgbClr val="000000"/>
          </a:solidFill>
          <a:latin typeface="ＭＳ Ｐゴシック"/>
          <a:ea typeface="ＭＳ Ｐゴシック"/>
          <a:cs typeface="ＭＳ Ｐゴシック"/>
        </a:defRPr>
      </a:pPr>
      <a:endParaRPr lang="ja-JP"/>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sz="1400"/>
            </a:pPr>
            <a:r>
              <a:rPr lang="ja-JP" altLang="en-US" sz="1400"/>
              <a:t>賃金の推移（指数　平成</a:t>
            </a:r>
            <a:r>
              <a:rPr lang="en-US" altLang="ja-JP" sz="1400"/>
              <a:t>11</a:t>
            </a:r>
            <a:r>
              <a:rPr lang="ja-JP" altLang="en-US" sz="1400"/>
              <a:t>年基準）</a:t>
            </a:r>
          </a:p>
        </c:rich>
      </c:tx>
      <c:layout>
        <c:manualLayout>
          <c:xMode val="edge"/>
          <c:yMode val="edge"/>
          <c:x val="0.23708627607648899"/>
          <c:y val="0"/>
        </c:manualLayout>
      </c:layout>
    </c:title>
    <c:plotArea>
      <c:layout>
        <c:manualLayout>
          <c:layoutTarget val="inner"/>
          <c:xMode val="edge"/>
          <c:yMode val="edge"/>
          <c:x val="9.1576057772893765E-2"/>
          <c:y val="0.12750141526426842"/>
          <c:w val="0.86445363498460004"/>
          <c:h val="0.64973418763831414"/>
        </c:manualLayout>
      </c:layout>
      <c:lineChart>
        <c:grouping val="standard"/>
        <c:ser>
          <c:idx val="2"/>
          <c:order val="0"/>
          <c:tx>
            <c:strRef>
              <c:f>Sheet1!$D$20</c:f>
              <c:strCache>
                <c:ptCount val="1"/>
                <c:pt idx="0">
                  <c:v>公共工事設計労務単価（単純平均値）</c:v>
                </c:pt>
              </c:strCache>
            </c:strRef>
          </c:tx>
          <c:spPr>
            <a:ln>
              <a:solidFill>
                <a:srgbClr val="FF0000"/>
              </a:solidFill>
            </a:ln>
          </c:spPr>
          <c:marker>
            <c:spPr>
              <a:solidFill>
                <a:srgbClr val="FF0000"/>
              </a:solidFill>
              <a:ln>
                <a:noFill/>
              </a:ln>
            </c:spPr>
          </c:marker>
          <c:cat>
            <c:strRef>
              <c:f>Sheet1!$A$21:$A$35</c:f>
              <c:strCache>
                <c:ptCount val="15"/>
                <c:pt idx="0">
                  <c:v>平成11年度</c:v>
                </c:pt>
                <c:pt idx="1">
                  <c:v>平成12年度</c:v>
                </c:pt>
                <c:pt idx="2">
                  <c:v>平成13年度</c:v>
                </c:pt>
                <c:pt idx="3">
                  <c:v>平成14年度</c:v>
                </c:pt>
                <c:pt idx="4">
                  <c:v>平成15年度</c:v>
                </c:pt>
                <c:pt idx="5">
                  <c:v>平成16年度</c:v>
                </c:pt>
                <c:pt idx="6">
                  <c:v>平成17年度</c:v>
                </c:pt>
                <c:pt idx="7">
                  <c:v>平成18年度</c:v>
                </c:pt>
                <c:pt idx="8">
                  <c:v>平成19年度</c:v>
                </c:pt>
                <c:pt idx="9">
                  <c:v>平成20年度</c:v>
                </c:pt>
                <c:pt idx="10">
                  <c:v>平成21年度</c:v>
                </c:pt>
                <c:pt idx="11">
                  <c:v>平成22年度</c:v>
                </c:pt>
                <c:pt idx="12">
                  <c:v>平成23年度</c:v>
                </c:pt>
                <c:pt idx="13">
                  <c:v>平成24年度</c:v>
                </c:pt>
                <c:pt idx="14">
                  <c:v>平成25年度</c:v>
                </c:pt>
              </c:strCache>
            </c:strRef>
          </c:cat>
          <c:val>
            <c:numRef>
              <c:f>Sheet1!$D$21:$D$35</c:f>
              <c:numCache>
                <c:formatCode>General</c:formatCode>
                <c:ptCount val="15"/>
                <c:pt idx="0">
                  <c:v>1</c:v>
                </c:pt>
                <c:pt idx="1">
                  <c:v>0.89782239458975244</c:v>
                </c:pt>
                <c:pt idx="2">
                  <c:v>0.87488493663485056</c:v>
                </c:pt>
                <c:pt idx="3">
                  <c:v>0.84929319122730751</c:v>
                </c:pt>
                <c:pt idx="4">
                  <c:v>0.81567719235957692</c:v>
                </c:pt>
                <c:pt idx="5">
                  <c:v>0.78404538235551591</c:v>
                </c:pt>
                <c:pt idx="6">
                  <c:v>0.76999463799228929</c:v>
                </c:pt>
                <c:pt idx="7">
                  <c:v>0.76532499196575599</c:v>
                </c:pt>
                <c:pt idx="8">
                  <c:v>0.75388472731184264</c:v>
                </c:pt>
                <c:pt idx="9">
                  <c:v>0.74278004777143125</c:v>
                </c:pt>
                <c:pt idx="10">
                  <c:v>0.74214335287614264</c:v>
                </c:pt>
                <c:pt idx="11">
                  <c:v>0.72744539591853663</c:v>
                </c:pt>
                <c:pt idx="12">
                  <c:v>0.72667838704851684</c:v>
                </c:pt>
                <c:pt idx="13">
                  <c:v>0.73377661002463335</c:v>
                </c:pt>
                <c:pt idx="14">
                  <c:v>0.84451418608573658</c:v>
                </c:pt>
              </c:numCache>
            </c:numRef>
          </c:val>
        </c:ser>
        <c:ser>
          <c:idx val="3"/>
          <c:order val="1"/>
          <c:tx>
            <c:strRef>
              <c:f>Sheet1!$E$20</c:f>
              <c:strCache>
                <c:ptCount val="1"/>
                <c:pt idx="0">
                  <c:v>年間給与総支給額（全産業平均男性労働者）</c:v>
                </c:pt>
              </c:strCache>
            </c:strRef>
          </c:tx>
          <c:spPr>
            <a:ln>
              <a:solidFill>
                <a:srgbClr val="B2DE82"/>
              </a:solidFill>
            </a:ln>
          </c:spPr>
          <c:marker>
            <c:symbol val="triangle"/>
            <c:size val="7"/>
            <c:spPr>
              <a:solidFill>
                <a:srgbClr val="B2DE82"/>
              </a:solidFill>
              <a:ln>
                <a:noFill/>
              </a:ln>
            </c:spPr>
          </c:marker>
          <c:cat>
            <c:strRef>
              <c:f>Sheet1!$A$21:$A$35</c:f>
              <c:strCache>
                <c:ptCount val="15"/>
                <c:pt idx="0">
                  <c:v>平成11年度</c:v>
                </c:pt>
                <c:pt idx="1">
                  <c:v>平成12年度</c:v>
                </c:pt>
                <c:pt idx="2">
                  <c:v>平成13年度</c:v>
                </c:pt>
                <c:pt idx="3">
                  <c:v>平成14年度</c:v>
                </c:pt>
                <c:pt idx="4">
                  <c:v>平成15年度</c:v>
                </c:pt>
                <c:pt idx="5">
                  <c:v>平成16年度</c:v>
                </c:pt>
                <c:pt idx="6">
                  <c:v>平成17年度</c:v>
                </c:pt>
                <c:pt idx="7">
                  <c:v>平成18年度</c:v>
                </c:pt>
                <c:pt idx="8">
                  <c:v>平成19年度</c:v>
                </c:pt>
                <c:pt idx="9">
                  <c:v>平成20年度</c:v>
                </c:pt>
                <c:pt idx="10">
                  <c:v>平成21年度</c:v>
                </c:pt>
                <c:pt idx="11">
                  <c:v>平成22年度</c:v>
                </c:pt>
                <c:pt idx="12">
                  <c:v>平成23年度</c:v>
                </c:pt>
                <c:pt idx="13">
                  <c:v>平成24年度</c:v>
                </c:pt>
                <c:pt idx="14">
                  <c:v>平成25年度</c:v>
                </c:pt>
              </c:strCache>
            </c:strRef>
          </c:cat>
          <c:val>
            <c:numRef>
              <c:f>Sheet1!$E$21:$E$35</c:f>
              <c:numCache>
                <c:formatCode>General</c:formatCode>
                <c:ptCount val="15"/>
                <c:pt idx="0">
                  <c:v>1</c:v>
                </c:pt>
                <c:pt idx="1">
                  <c:v>0.98720334222721162</c:v>
                </c:pt>
                <c:pt idx="2">
                  <c:v>0.98406122735570867</c:v>
                </c:pt>
                <c:pt idx="3">
                  <c:v>0.99338224968403044</c:v>
                </c:pt>
                <c:pt idx="4">
                  <c:v>0.97503861817160564</c:v>
                </c:pt>
                <c:pt idx="5">
                  <c:v>0.96161002668164663</c:v>
                </c:pt>
                <c:pt idx="6">
                  <c:v>0.95264007864064415</c:v>
                </c:pt>
                <c:pt idx="7">
                  <c:v>0.96949164443196212</c:v>
                </c:pt>
                <c:pt idx="8">
                  <c:v>0.97503861817160564</c:v>
                </c:pt>
                <c:pt idx="9">
                  <c:v>0.97373964330853047</c:v>
                </c:pt>
                <c:pt idx="10">
                  <c:v>0.96613888498806366</c:v>
                </c:pt>
                <c:pt idx="11">
                  <c:v>0.9300308945372846</c:v>
                </c:pt>
                <c:pt idx="12">
                  <c:v>0.91809436876843153</c:v>
                </c:pt>
                <c:pt idx="13">
                  <c:v>0.92465945794130344</c:v>
                </c:pt>
                <c:pt idx="14">
                  <c:v>0.92978514253616085</c:v>
                </c:pt>
              </c:numCache>
            </c:numRef>
          </c:val>
        </c:ser>
        <c:marker val="1"/>
        <c:axId val="117786112"/>
        <c:axId val="118203136"/>
      </c:lineChart>
      <c:catAx>
        <c:axId val="117786112"/>
        <c:scaling>
          <c:orientation val="minMax"/>
        </c:scaling>
        <c:axPos val="b"/>
        <c:tickLblPos val="nextTo"/>
        <c:txPr>
          <a:bodyPr rot="5400000" vert="horz"/>
          <a:lstStyle/>
          <a:p>
            <a:pPr>
              <a:defRPr sz="900"/>
            </a:pPr>
            <a:endParaRPr lang="ja-JP"/>
          </a:p>
        </c:txPr>
        <c:crossAx val="118203136"/>
        <c:crosses val="autoZero"/>
        <c:auto val="1"/>
        <c:lblAlgn val="ctr"/>
        <c:lblOffset val="100"/>
      </c:catAx>
      <c:valAx>
        <c:axId val="118203136"/>
        <c:scaling>
          <c:orientation val="minMax"/>
          <c:min val="0.60000000000000064"/>
        </c:scaling>
        <c:axPos val="l"/>
        <c:majorGridlines/>
        <c:numFmt formatCode="0%" sourceLinked="0"/>
        <c:tickLblPos val="nextTo"/>
        <c:crossAx val="117786112"/>
        <c:crosses val="autoZero"/>
        <c:crossBetween val="between"/>
      </c:valAx>
    </c:plotArea>
    <c:legend>
      <c:legendPos val="r"/>
      <c:layout>
        <c:manualLayout>
          <c:xMode val="edge"/>
          <c:yMode val="edge"/>
          <c:x val="0.10203246037755789"/>
          <c:y val="0.65002546013406315"/>
          <c:w val="0.52676986338926779"/>
          <c:h val="0.11329833770778651"/>
        </c:manualLayout>
      </c:layout>
      <c:spPr>
        <a:solidFill>
          <a:schemeClr val="bg1"/>
        </a:solidFill>
        <a:ln>
          <a:solidFill>
            <a:schemeClr val="tx1"/>
          </a:solidFill>
        </a:ln>
      </c:spPr>
      <c:txPr>
        <a:bodyPr/>
        <a:lstStyle/>
        <a:p>
          <a:pPr>
            <a:defRPr sz="800"/>
          </a:pPr>
          <a:endParaRPr lang="ja-JP"/>
        </a:p>
      </c:txPr>
    </c:legend>
    <c:plotVisOnly val="1"/>
  </c:chart>
  <c:spPr>
    <a:ln>
      <a:noFill/>
    </a:ln>
  </c:sp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sz="1600"/>
            </a:pPr>
            <a:r>
              <a:rPr lang="ja-JP" altLang="en-US" sz="1600"/>
              <a:t>年間賃金総支給額　産業別水準（平成</a:t>
            </a:r>
            <a:r>
              <a:rPr lang="en-US" altLang="ja-JP" sz="1600"/>
              <a:t>25</a:t>
            </a:r>
            <a:r>
              <a:rPr lang="ja-JP" altLang="en-US" sz="1600"/>
              <a:t>年）</a:t>
            </a:r>
          </a:p>
        </c:rich>
      </c:tx>
      <c:layout/>
    </c:title>
    <c:plotArea>
      <c:layout>
        <c:manualLayout>
          <c:layoutTarget val="inner"/>
          <c:xMode val="edge"/>
          <c:yMode val="edge"/>
          <c:x val="0.1530204205705539"/>
          <c:y val="0.20301499421874936"/>
          <c:w val="0.75704142378492978"/>
          <c:h val="0.6503221492217931"/>
        </c:manualLayout>
      </c:layout>
      <c:barChart>
        <c:barDir val="col"/>
        <c:grouping val="clustered"/>
        <c:ser>
          <c:idx val="0"/>
          <c:order val="0"/>
          <c:spPr>
            <a:solidFill>
              <a:srgbClr val="9BBB59"/>
            </a:solidFill>
          </c:spPr>
          <c:dPt>
            <c:idx val="0"/>
            <c:spPr>
              <a:solidFill>
                <a:srgbClr val="FFC000"/>
              </a:solidFill>
            </c:spPr>
          </c:dPt>
          <c:dLbls>
            <c:dLbl>
              <c:idx val="1"/>
              <c:layout>
                <c:manualLayout>
                  <c:x val="0"/>
                  <c:y val="-1.2084592145015121E-2"/>
                </c:manualLayout>
              </c:layout>
              <c:showVal val="1"/>
            </c:dLbl>
            <c:numFmt formatCode="#,##0_);\(#,##0\)" sourceLinked="0"/>
            <c:txPr>
              <a:bodyPr/>
              <a:lstStyle/>
              <a:p>
                <a:pPr>
                  <a:defRPr sz="1200"/>
                </a:pPr>
                <a:endParaRPr lang="ja-JP"/>
              </a:p>
            </c:txPr>
            <c:showVal val="1"/>
          </c:dLbls>
          <c:cat>
            <c:strRef>
              <c:f>資料用!$B$4:$B$5</c:f>
              <c:strCache>
                <c:ptCount val="2"/>
                <c:pt idx="0">
                  <c:v>建設業
男性生産労働者</c:v>
                </c:pt>
                <c:pt idx="1">
                  <c:v>全産業
男性労働者</c:v>
                </c:pt>
              </c:strCache>
            </c:strRef>
          </c:cat>
          <c:val>
            <c:numRef>
              <c:f>資料用!$C$4:$C$5</c:f>
              <c:numCache>
                <c:formatCode>General</c:formatCode>
                <c:ptCount val="2"/>
                <c:pt idx="0">
                  <c:v>3949</c:v>
                </c:pt>
                <c:pt idx="1">
                  <c:v>5241</c:v>
                </c:pt>
              </c:numCache>
            </c:numRef>
          </c:val>
        </c:ser>
        <c:axId val="117869568"/>
        <c:axId val="118383360"/>
      </c:barChart>
      <c:catAx>
        <c:axId val="117869568"/>
        <c:scaling>
          <c:orientation val="minMax"/>
        </c:scaling>
        <c:axPos val="b"/>
        <c:majorTickMark val="none"/>
        <c:tickLblPos val="nextTo"/>
        <c:crossAx val="118383360"/>
        <c:crosses val="autoZero"/>
        <c:auto val="1"/>
        <c:lblAlgn val="ctr"/>
        <c:lblOffset val="100"/>
      </c:catAx>
      <c:valAx>
        <c:axId val="118383360"/>
        <c:scaling>
          <c:orientation val="minMax"/>
          <c:max val="6000"/>
          <c:min val="2000"/>
        </c:scaling>
        <c:axPos val="l"/>
        <c:majorGridlines/>
        <c:numFmt formatCode="General" sourceLinked="1"/>
        <c:majorTickMark val="none"/>
        <c:tickLblPos val="nextTo"/>
        <c:crossAx val="117869568"/>
        <c:crosses val="autoZero"/>
        <c:crossBetween val="between"/>
      </c:valAx>
    </c:plotArea>
    <c:plotVisOnly val="1"/>
  </c:chart>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sz="1400" b="0"/>
            </a:pPr>
            <a:r>
              <a:rPr lang="ja-JP" altLang="en-US" sz="1400" b="0" dirty="0"/>
              <a:t>公共工事設計労務単価　全国全職種平均値の推移</a:t>
            </a:r>
          </a:p>
        </c:rich>
      </c:tx>
      <c:layout>
        <c:manualLayout>
          <c:xMode val="edge"/>
          <c:yMode val="edge"/>
          <c:x val="0.29660579446799917"/>
          <c:y val="2.9121445390931928E-2"/>
        </c:manualLayout>
      </c:layout>
    </c:title>
    <c:plotArea>
      <c:layout>
        <c:manualLayout>
          <c:layoutTarget val="inner"/>
          <c:xMode val="edge"/>
          <c:yMode val="edge"/>
          <c:x val="5.2954015552461112E-2"/>
          <c:y val="9.3353095568938227E-2"/>
          <c:w val="0.93369241716201334"/>
          <c:h val="0.67273415559900418"/>
        </c:manualLayout>
      </c:layout>
      <c:barChart>
        <c:barDir val="col"/>
        <c:grouping val="clustered"/>
        <c:ser>
          <c:idx val="0"/>
          <c:order val="0"/>
          <c:tx>
            <c:strRef>
              <c:f>加重平均計算用!$B$2</c:f>
              <c:strCache>
                <c:ptCount val="1"/>
                <c:pt idx="0">
                  <c:v>加重平均値</c:v>
                </c:pt>
              </c:strCache>
            </c:strRef>
          </c:tx>
          <c:spPr>
            <a:solidFill>
              <a:schemeClr val="accent1"/>
            </a:solidFill>
            <a:ln>
              <a:noFill/>
            </a:ln>
          </c:spPr>
          <c:dPt>
            <c:idx val="16"/>
            <c:spPr>
              <a:solidFill>
                <a:srgbClr val="FF0000"/>
              </a:solidFill>
              <a:ln>
                <a:noFill/>
              </a:ln>
            </c:spPr>
          </c:dPt>
          <c:dPt>
            <c:idx val="17"/>
            <c:spPr>
              <a:solidFill>
                <a:srgbClr val="FF0000"/>
              </a:solidFill>
              <a:ln>
                <a:noFill/>
              </a:ln>
            </c:spPr>
          </c:dPt>
          <c:dPt>
            <c:idx val="20"/>
            <c:spPr>
              <a:solidFill>
                <a:srgbClr val="FF0000"/>
              </a:solidFill>
              <a:ln>
                <a:noFill/>
              </a:ln>
            </c:spPr>
          </c:dPt>
          <c:dPt>
            <c:idx val="21"/>
            <c:spPr>
              <a:solidFill>
                <a:srgbClr val="FF0000"/>
              </a:solidFill>
              <a:ln>
                <a:noFill/>
              </a:ln>
            </c:spPr>
          </c:dPt>
          <c:dLbls>
            <c:dLbl>
              <c:idx val="2"/>
              <c:layout>
                <c:manualLayout>
                  <c:x val="-3.8461538461538472E-3"/>
                  <c:y val="1.3237020632241799E-2"/>
                </c:manualLayout>
              </c:layout>
              <c:showVal val="1"/>
            </c:dLbl>
            <c:dLbl>
              <c:idx val="15"/>
              <c:layout>
                <c:manualLayout>
                  <c:x val="1.7948717948717961E-2"/>
                  <c:y val="5.2948082528967155E-3"/>
                </c:manualLayout>
              </c:layout>
              <c:spPr>
                <a:solidFill>
                  <a:schemeClr val="bg1"/>
                </a:solidFill>
              </c:spPr>
              <c:txPr>
                <a:bodyPr/>
                <a:lstStyle/>
                <a:p>
                  <a:pPr>
                    <a:defRPr sz="900"/>
                  </a:pPr>
                  <a:endParaRPr lang="ja-JP"/>
                </a:p>
              </c:txPr>
              <c:showVal val="1"/>
            </c:dLbl>
            <c:dLbl>
              <c:idx val="17"/>
              <c:layout>
                <c:manualLayout>
                  <c:x val="1.9230769230769586E-2"/>
                  <c:y val="4.8535181635662819E-17"/>
                </c:manualLayout>
              </c:layout>
              <c:showVal val="1"/>
            </c:dLbl>
            <c:txPr>
              <a:bodyPr/>
              <a:lstStyle/>
              <a:p>
                <a:pPr>
                  <a:defRPr sz="900"/>
                </a:pPr>
                <a:endParaRPr lang="ja-JP"/>
              </a:p>
            </c:txPr>
            <c:showVal val="1"/>
          </c:dLbls>
          <c:cat>
            <c:strRef>
              <c:f>年度別単価!$U$1:$AL$1</c:f>
              <c:strCache>
                <c:ptCount val="18"/>
                <c:pt idx="0">
                  <c:v>平成9年度</c:v>
                </c:pt>
                <c:pt idx="1">
                  <c:v>平成10年度</c:v>
                </c:pt>
                <c:pt idx="2">
                  <c:v>平成11年度</c:v>
                </c:pt>
                <c:pt idx="3">
                  <c:v>平成12年度</c:v>
                </c:pt>
                <c:pt idx="4">
                  <c:v>平成13年度</c:v>
                </c:pt>
                <c:pt idx="5">
                  <c:v>平成14年度</c:v>
                </c:pt>
                <c:pt idx="6">
                  <c:v>平成15年度</c:v>
                </c:pt>
                <c:pt idx="7">
                  <c:v>平成16年度</c:v>
                </c:pt>
                <c:pt idx="8">
                  <c:v>平成17年度</c:v>
                </c:pt>
                <c:pt idx="9">
                  <c:v>平成18年度</c:v>
                </c:pt>
                <c:pt idx="10">
                  <c:v>平成19年度</c:v>
                </c:pt>
                <c:pt idx="11">
                  <c:v>平成20年度</c:v>
                </c:pt>
                <c:pt idx="12">
                  <c:v>平成21年度</c:v>
                </c:pt>
                <c:pt idx="13">
                  <c:v>平成22年度</c:v>
                </c:pt>
                <c:pt idx="14">
                  <c:v>平成23年度</c:v>
                </c:pt>
                <c:pt idx="15">
                  <c:v>平成24年度</c:v>
                </c:pt>
                <c:pt idx="16">
                  <c:v>平成25年度</c:v>
                </c:pt>
                <c:pt idx="17">
                  <c:v>平成26年度</c:v>
                </c:pt>
              </c:strCache>
            </c:strRef>
          </c:cat>
          <c:val>
            <c:numRef>
              <c:f>加重平均計算用!$U$2:$AL$2</c:f>
              <c:numCache>
                <c:formatCode>#,##0;[Red]\-#,##0</c:formatCode>
                <c:ptCount val="18"/>
                <c:pt idx="0">
                  <c:v>19120.608470452822</c:v>
                </c:pt>
                <c:pt idx="1">
                  <c:v>19115.90324465256</c:v>
                </c:pt>
                <c:pt idx="2">
                  <c:v>18584.494380063319</c:v>
                </c:pt>
                <c:pt idx="3">
                  <c:v>16263.399342524044</c:v>
                </c:pt>
                <c:pt idx="4">
                  <c:v>15870.90886894952</c:v>
                </c:pt>
                <c:pt idx="5">
                  <c:v>15393.850768653911</c:v>
                </c:pt>
                <c:pt idx="6">
                  <c:v>14754.084809166296</c:v>
                </c:pt>
                <c:pt idx="7">
                  <c:v>14165.693532494484</c:v>
                </c:pt>
                <c:pt idx="8">
                  <c:v>13870.062172461001</c:v>
                </c:pt>
                <c:pt idx="9">
                  <c:v>13723.255813953299</c:v>
                </c:pt>
                <c:pt idx="10">
                  <c:v>13576.71366660563</c:v>
                </c:pt>
                <c:pt idx="11">
                  <c:v>13350.800045343169</c:v>
                </c:pt>
                <c:pt idx="12">
                  <c:v>13343.784933860003</c:v>
                </c:pt>
                <c:pt idx="13">
                  <c:v>13154.015922428141</c:v>
                </c:pt>
                <c:pt idx="14">
                  <c:v>13047.414131373111</c:v>
                </c:pt>
                <c:pt idx="15">
                  <c:v>13071.77213313452</c:v>
                </c:pt>
                <c:pt idx="16">
                  <c:v>15174.659272242132</c:v>
                </c:pt>
                <c:pt idx="17">
                  <c:v>16190.248602645599</c:v>
                </c:pt>
              </c:numCache>
            </c:numRef>
          </c:val>
        </c:ser>
        <c:axId val="118397952"/>
        <c:axId val="118406528"/>
      </c:barChart>
      <c:catAx>
        <c:axId val="118397952"/>
        <c:scaling>
          <c:orientation val="minMax"/>
        </c:scaling>
        <c:axPos val="b"/>
        <c:tickLblPos val="nextTo"/>
        <c:crossAx val="118406528"/>
        <c:crosses val="autoZero"/>
        <c:auto val="1"/>
        <c:lblAlgn val="ctr"/>
        <c:lblOffset val="100"/>
      </c:catAx>
      <c:valAx>
        <c:axId val="118406528"/>
        <c:scaling>
          <c:orientation val="minMax"/>
          <c:max val="22000"/>
          <c:min val="10000"/>
        </c:scaling>
        <c:axPos val="l"/>
        <c:majorGridlines/>
        <c:numFmt formatCode="#,##0;[Red]\-#,##0" sourceLinked="1"/>
        <c:tickLblPos val="nextTo"/>
        <c:crossAx val="118397952"/>
        <c:crosses val="autoZero"/>
        <c:crossBetween val="between"/>
      </c:valAx>
    </c:plotArea>
    <c:plotVisOnly val="1"/>
  </c:chart>
  <c:spPr>
    <a:ln>
      <a:noFill/>
    </a:ln>
  </c:sp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sz="1400"/>
            </a:pPr>
            <a:r>
              <a:rPr lang="ja-JP" altLang="en-US" sz="1400"/>
              <a:t>＜雇用保険＞</a:t>
            </a:r>
          </a:p>
        </c:rich>
      </c:tx>
      <c:layout>
        <c:manualLayout>
          <c:xMode val="edge"/>
          <c:yMode val="edge"/>
          <c:x val="0.19433485138586351"/>
          <c:y val="0.10095046777751952"/>
        </c:manualLayout>
      </c:layout>
    </c:title>
    <c:plotArea>
      <c:layout/>
      <c:pieChart>
        <c:varyColors val="1"/>
        <c:ser>
          <c:idx val="0"/>
          <c:order val="0"/>
          <c:spPr>
            <a:ln w="12700"/>
          </c:spPr>
          <c:dPt>
            <c:idx val="0"/>
            <c:spPr>
              <a:solidFill>
                <a:srgbClr val="66FF99"/>
              </a:solidFill>
              <a:ln w="12700">
                <a:solidFill>
                  <a:prstClr val="black"/>
                </a:solidFill>
              </a:ln>
            </c:spPr>
          </c:dPt>
          <c:dPt>
            <c:idx val="1"/>
            <c:spPr>
              <a:solidFill>
                <a:srgbClr val="FFFF99"/>
              </a:solidFill>
              <a:ln w="6350">
                <a:solidFill>
                  <a:schemeClr val="tx1"/>
                </a:solidFill>
              </a:ln>
            </c:spPr>
          </c:dPt>
          <c:dLbls>
            <c:dLbl>
              <c:idx val="0"/>
              <c:layout>
                <c:manualLayout>
                  <c:x val="8.6175634295713038E-3"/>
                  <c:y val="-0.23911581364829396"/>
                </c:manualLayout>
              </c:layout>
              <c:showPercent val="1"/>
              <c:extLst>
                <c:ext xmlns:c15="http://schemas.microsoft.com/office/drawing/2012/chart" uri="{CE6537A1-D6FC-4f65-9D91-7224C49458BB}">
                  <c15:layout/>
                </c:ext>
              </c:extLst>
            </c:dLbl>
            <c:dLbl>
              <c:idx val="1"/>
              <c:layout>
                <c:manualLayout>
                  <c:x val="-7.2338684590015592E-2"/>
                  <c:y val="1.9135288499740513E-2"/>
                </c:manualLayout>
              </c:layout>
              <c:showPercent val="1"/>
              <c:extLst>
                <c:ext xmlns:c15="http://schemas.microsoft.com/office/drawing/2012/chart" uri="{CE6537A1-D6FC-4f65-9D91-7224C49458BB}">
                  <c15:layout/>
                </c:ext>
              </c:extLst>
            </c:dLbl>
            <c:spPr>
              <a:noFill/>
              <a:ln>
                <a:noFill/>
              </a:ln>
              <a:effectLst/>
            </c:spPr>
            <c:txPr>
              <a:bodyPr/>
              <a:lstStyle/>
              <a:p>
                <a:pPr>
                  <a:defRPr sz="1200"/>
                </a:pPr>
                <a:endParaRPr lang="ja-JP"/>
              </a:p>
            </c:txPr>
            <c:showPercent val="1"/>
            <c:showLeaderLines val="1"/>
            <c:extLst>
              <c:ext xmlns:c15="http://schemas.microsoft.com/office/drawing/2012/chart" uri="{CE6537A1-D6FC-4f65-9D91-7224C49458BB}"/>
            </c:extLst>
          </c:dLbls>
          <c:cat>
            <c:strRef>
              <c:f>'21県別雇用健康厚生年金保険加入企業数表'!$O$64:$P$64</c:f>
              <c:strCache>
                <c:ptCount val="2"/>
                <c:pt idx="0">
                  <c:v>加入</c:v>
                </c:pt>
                <c:pt idx="1">
                  <c:v>未加入</c:v>
                </c:pt>
              </c:strCache>
            </c:strRef>
          </c:cat>
          <c:val>
            <c:numRef>
              <c:f>'21県別雇用健康厚生年金保険加入企業数表'!$O$87:$P$87</c:f>
              <c:numCache>
                <c:formatCode>0.0%</c:formatCode>
                <c:ptCount val="2"/>
                <c:pt idx="0">
                  <c:v>0.95906480058247912</c:v>
                </c:pt>
                <c:pt idx="1">
                  <c:v>4.0935199417522862E-2</c:v>
                </c:pt>
              </c:numCache>
            </c:numRef>
          </c:val>
        </c:ser>
        <c:dLbls>
          <c:showPercent val="1"/>
        </c:dLbls>
        <c:firstSliceAng val="0"/>
      </c:pieChart>
    </c:plotArea>
    <c:legend>
      <c:legendPos val="r"/>
      <c:layout>
        <c:manualLayout>
          <c:xMode val="edge"/>
          <c:yMode val="edge"/>
          <c:x val="0.63337642169728781"/>
          <c:y val="0.77132119422572265"/>
          <c:w val="0.19721891983274725"/>
          <c:h val="0.1678801542152612"/>
        </c:manualLayout>
      </c:layout>
      <c:txPr>
        <a:bodyPr/>
        <a:lstStyle/>
        <a:p>
          <a:pPr rtl="0">
            <a:defRPr/>
          </a:pPr>
          <a:endParaRPr lang="ja-JP"/>
        </a:p>
      </c:txPr>
    </c:legend>
    <c:plotVisOnly val="1"/>
    <c:dispBlanksAs val="zero"/>
  </c:chart>
  <c:spPr>
    <a:noFill/>
    <a:ln>
      <a:noFill/>
    </a:ln>
  </c:sp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sz="1400"/>
            </a:pPr>
            <a:r>
              <a:rPr lang="ja-JP" altLang="en-US" sz="1400"/>
              <a:t>＜健康保険＞</a:t>
            </a:r>
          </a:p>
        </c:rich>
      </c:tx>
      <c:layout>
        <c:manualLayout>
          <c:xMode val="edge"/>
          <c:yMode val="edge"/>
          <c:x val="0.19104966852300681"/>
          <c:y val="9.6273842824271663E-2"/>
        </c:manualLayout>
      </c:layout>
    </c:title>
    <c:plotArea>
      <c:layout/>
      <c:pieChart>
        <c:varyColors val="1"/>
        <c:ser>
          <c:idx val="0"/>
          <c:order val="0"/>
          <c:spPr>
            <a:ln w="12700"/>
          </c:spPr>
          <c:dPt>
            <c:idx val="0"/>
            <c:spPr>
              <a:solidFill>
                <a:srgbClr val="66FF99"/>
              </a:solidFill>
              <a:ln w="12700">
                <a:solidFill>
                  <a:prstClr val="black"/>
                </a:solidFill>
              </a:ln>
            </c:spPr>
          </c:dPt>
          <c:dPt>
            <c:idx val="1"/>
            <c:spPr>
              <a:solidFill>
                <a:srgbClr val="FFFF99"/>
              </a:solidFill>
              <a:ln w="6350">
                <a:solidFill>
                  <a:schemeClr val="tx1"/>
                </a:solidFill>
              </a:ln>
            </c:spPr>
          </c:dPt>
          <c:dLbls>
            <c:dLbl>
              <c:idx val="0"/>
              <c:layout>
                <c:manualLayout>
                  <c:x val="-3.1455330378784764E-2"/>
                  <c:y val="-0.23911581364829396"/>
                </c:manualLayout>
              </c:layout>
              <c:showPercent val="1"/>
              <c:extLst>
                <c:ext xmlns:c15="http://schemas.microsoft.com/office/drawing/2012/chart" uri="{CE6537A1-D6FC-4f65-9D91-7224C49458BB}">
                  <c15:layout/>
                </c:ext>
              </c:extLst>
            </c:dLbl>
            <c:spPr>
              <a:noFill/>
              <a:ln>
                <a:noFill/>
              </a:ln>
              <a:effectLst/>
            </c:spPr>
            <c:txPr>
              <a:bodyPr/>
              <a:lstStyle/>
              <a:p>
                <a:pPr>
                  <a:defRPr sz="1200"/>
                </a:pPr>
                <a:endParaRPr lang="ja-JP"/>
              </a:p>
            </c:txPr>
            <c:showPercent val="1"/>
            <c:showLeaderLines val="1"/>
            <c:extLst>
              <c:ext xmlns:c15="http://schemas.microsoft.com/office/drawing/2012/chart" uri="{CE6537A1-D6FC-4f65-9D91-7224C49458BB}">
                <c15:layout/>
              </c:ext>
            </c:extLst>
          </c:dLbls>
          <c:cat>
            <c:strRef>
              <c:f>'21県別雇用健康厚生年金保険加入企業数表'!$R$64:$S$64</c:f>
              <c:strCache>
                <c:ptCount val="2"/>
                <c:pt idx="0">
                  <c:v>加入</c:v>
                </c:pt>
                <c:pt idx="1">
                  <c:v>未加入</c:v>
                </c:pt>
              </c:strCache>
            </c:strRef>
          </c:cat>
          <c:val>
            <c:numRef>
              <c:f>'21県別雇用健康厚生年金保険加入企業数表'!$R$87:$S$87</c:f>
              <c:numCache>
                <c:formatCode>0.0%</c:formatCode>
                <c:ptCount val="2"/>
                <c:pt idx="0">
                  <c:v>0.91707790631825903</c:v>
                </c:pt>
                <c:pt idx="1">
                  <c:v>8.2922093681740958E-2</c:v>
                </c:pt>
              </c:numCache>
            </c:numRef>
          </c:val>
        </c:ser>
        <c:dLbls>
          <c:showPercent val="1"/>
        </c:dLbls>
        <c:firstSliceAng val="0"/>
      </c:pieChart>
    </c:plotArea>
    <c:legend>
      <c:legendPos val="r"/>
      <c:layout>
        <c:manualLayout>
          <c:xMode val="edge"/>
          <c:yMode val="edge"/>
          <c:x val="0.63337642169728781"/>
          <c:y val="0.77132119422572265"/>
          <c:w val="0.25328955026215522"/>
          <c:h val="0.18294036196872587"/>
        </c:manualLayout>
      </c:layout>
      <c:txPr>
        <a:bodyPr/>
        <a:lstStyle/>
        <a:p>
          <a:pPr rtl="0">
            <a:defRPr/>
          </a:pPr>
          <a:endParaRPr lang="ja-JP"/>
        </a:p>
      </c:txPr>
    </c:legend>
    <c:plotVisOnly val="1"/>
    <c:dispBlanksAs val="zero"/>
  </c:chart>
  <c:spPr>
    <a:noFill/>
    <a:ln>
      <a:noFill/>
    </a:ln>
  </c:sp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sz="1400"/>
            </a:pPr>
            <a:r>
              <a:rPr lang="ja-JP" altLang="en-US" sz="1400"/>
              <a:t>＜厚生年金＞</a:t>
            </a:r>
          </a:p>
        </c:rich>
      </c:tx>
      <c:layout>
        <c:manualLayout>
          <c:xMode val="edge"/>
          <c:yMode val="edge"/>
          <c:x val="0.19961547331294593"/>
          <c:y val="0.12253577368737258"/>
        </c:manualLayout>
      </c:layout>
    </c:title>
    <c:plotArea>
      <c:layout/>
      <c:pieChart>
        <c:varyColors val="1"/>
        <c:ser>
          <c:idx val="0"/>
          <c:order val="0"/>
          <c:spPr>
            <a:ln w="12700"/>
          </c:spPr>
          <c:dPt>
            <c:idx val="0"/>
            <c:spPr>
              <a:solidFill>
                <a:srgbClr val="66FF99"/>
              </a:solidFill>
              <a:ln w="12700">
                <a:solidFill>
                  <a:prstClr val="black"/>
                </a:solidFill>
              </a:ln>
            </c:spPr>
          </c:dPt>
          <c:dPt>
            <c:idx val="1"/>
            <c:spPr>
              <a:solidFill>
                <a:srgbClr val="FFFF99"/>
              </a:solidFill>
              <a:ln w="6350">
                <a:solidFill>
                  <a:schemeClr val="tx1"/>
                </a:solidFill>
              </a:ln>
            </c:spPr>
          </c:dPt>
          <c:dLbls>
            <c:dLbl>
              <c:idx val="0"/>
              <c:layout>
                <c:manualLayout>
                  <c:x val="8.6175634295713038E-3"/>
                  <c:y val="-0.23911581364829396"/>
                </c:manualLayout>
              </c:layout>
              <c:showPercent val="1"/>
              <c:extLst>
                <c:ext xmlns:c15="http://schemas.microsoft.com/office/drawing/2012/chart" uri="{CE6537A1-D6FC-4f65-9D91-7224C49458BB}">
                  <c15:layout/>
                </c:ext>
              </c:extLst>
            </c:dLbl>
            <c:spPr>
              <a:noFill/>
              <a:ln>
                <a:noFill/>
              </a:ln>
              <a:effectLst/>
            </c:spPr>
            <c:txPr>
              <a:bodyPr/>
              <a:lstStyle/>
              <a:p>
                <a:pPr>
                  <a:defRPr sz="1200"/>
                </a:pPr>
                <a:endParaRPr lang="ja-JP"/>
              </a:p>
            </c:txPr>
            <c:showPercent val="1"/>
            <c:showLeaderLines val="1"/>
            <c:extLst>
              <c:ext xmlns:c15="http://schemas.microsoft.com/office/drawing/2012/chart" uri="{CE6537A1-D6FC-4f65-9D91-7224C49458BB}">
                <c15:layout/>
              </c:ext>
            </c:extLst>
          </c:dLbls>
          <c:cat>
            <c:strRef>
              <c:f>'21県別雇用健康厚生年金保険加入企業数表'!$U$64:$V$64</c:f>
              <c:strCache>
                <c:ptCount val="2"/>
                <c:pt idx="0">
                  <c:v>加入</c:v>
                </c:pt>
                <c:pt idx="1">
                  <c:v>未加入</c:v>
                </c:pt>
              </c:strCache>
            </c:strRef>
          </c:cat>
          <c:val>
            <c:numRef>
              <c:f>'21県別雇用健康厚生年金保険加入企業数表'!$U$87:$V$87</c:f>
              <c:numCache>
                <c:formatCode>0.0%</c:formatCode>
                <c:ptCount val="2"/>
                <c:pt idx="0">
                  <c:v>0.91092953644527452</c:v>
                </c:pt>
                <c:pt idx="1">
                  <c:v>8.9070463554728668E-2</c:v>
                </c:pt>
              </c:numCache>
            </c:numRef>
          </c:val>
        </c:ser>
        <c:dLbls>
          <c:showPercent val="1"/>
        </c:dLbls>
        <c:firstSliceAng val="0"/>
      </c:pieChart>
    </c:plotArea>
    <c:legend>
      <c:legendPos val="r"/>
      <c:layout>
        <c:manualLayout>
          <c:xMode val="edge"/>
          <c:yMode val="edge"/>
          <c:x val="0.63337642169728781"/>
          <c:y val="0.77132119422572265"/>
          <c:w val="0.21552927367520824"/>
          <c:h val="0.17264191023428188"/>
        </c:manualLayout>
      </c:layout>
      <c:txPr>
        <a:bodyPr/>
        <a:lstStyle/>
        <a:p>
          <a:pPr rtl="0">
            <a:defRPr/>
          </a:pPr>
          <a:endParaRPr lang="ja-JP"/>
        </a:p>
      </c:txPr>
    </c:legend>
    <c:plotVisOnly val="1"/>
    <c:dispBlanksAs val="zero"/>
  </c:chart>
  <c:spPr>
    <a:noFill/>
    <a:ln>
      <a:noFill/>
    </a:ln>
  </c:sp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drawing1.xml><?xml version="1.0" encoding="utf-8"?>
<c:userShapes xmlns:c="http://schemas.openxmlformats.org/drawingml/2006/chart">
  <cdr:relSizeAnchor xmlns:cdr="http://schemas.openxmlformats.org/drawingml/2006/chartDrawing">
    <cdr:from>
      <cdr:x>0.42063</cdr:x>
      <cdr:y>0.05085</cdr:y>
    </cdr:from>
    <cdr:to>
      <cdr:x>0.56349</cdr:x>
      <cdr:y>0.11864</cdr:y>
    </cdr:to>
    <cdr:sp macro="" textlink="">
      <cdr:nvSpPr>
        <cdr:cNvPr id="2" name="Line 7"/>
        <cdr:cNvSpPr>
          <a:spLocks xmlns:a="http://schemas.openxmlformats.org/drawingml/2006/main" noChangeShapeType="1"/>
        </cdr:cNvSpPr>
      </cdr:nvSpPr>
      <cdr:spPr bwMode="auto">
        <a:xfrm xmlns:a="http://schemas.openxmlformats.org/drawingml/2006/main" flipH="1">
          <a:off x="3816424" y="216024"/>
          <a:ext cx="1296142" cy="288032"/>
        </a:xfrm>
        <a:prstGeom xmlns:a="http://schemas.openxmlformats.org/drawingml/2006/main" prst="line">
          <a:avLst/>
        </a:prstGeom>
        <a:noFill xmlns:a="http://schemas.openxmlformats.org/drawingml/2006/main"/>
        <a:ln xmlns:a="http://schemas.openxmlformats.org/drawingml/2006/main" w="9525">
          <a:solidFill>
            <a:sysClr val="windowText" lastClr="000000"/>
          </a:solidFill>
          <a:round/>
          <a:headEnd/>
          <a:tailEnd type="triangle" w="med" len="med"/>
        </a:ln>
      </cdr:spPr>
      <cdr:txBody>
        <a:bodyPr xmlns:a="http://schemas.openxmlformats.org/drawingml/2006/main" lIns="91386" tIns="45694" rIns="91386" bIns="45694"/>
        <a:lstStyle xmlns:a="http://schemas.openxmlformats.org/drawingml/2006/main">
          <a:defPPr>
            <a:defRPr lang="ja-JP"/>
          </a:defPPr>
          <a:lvl1pPr algn="l" rtl="0" fontAlgn="base">
            <a:spcBef>
              <a:spcPct val="0"/>
            </a:spcBef>
            <a:spcAft>
              <a:spcPct val="0"/>
            </a:spcAft>
            <a:defRPr kumimoji="1" kern="1200">
              <a:solidFill>
                <a:sysClr val="windowText" lastClr="000000"/>
              </a:solidFill>
              <a:latin typeface="Arial" charset="0"/>
              <a:ea typeface="ＭＳ Ｐゴシック" charset="-128"/>
            </a:defRPr>
          </a:lvl1pPr>
          <a:lvl2pPr marL="457155" algn="l" rtl="0" fontAlgn="base">
            <a:spcBef>
              <a:spcPct val="0"/>
            </a:spcBef>
            <a:spcAft>
              <a:spcPct val="0"/>
            </a:spcAft>
            <a:defRPr kumimoji="1" kern="1200">
              <a:solidFill>
                <a:sysClr val="windowText" lastClr="000000"/>
              </a:solidFill>
              <a:latin typeface="Arial" charset="0"/>
              <a:ea typeface="ＭＳ Ｐゴシック" charset="-128"/>
            </a:defRPr>
          </a:lvl2pPr>
          <a:lvl3pPr marL="914310" algn="l" rtl="0" fontAlgn="base">
            <a:spcBef>
              <a:spcPct val="0"/>
            </a:spcBef>
            <a:spcAft>
              <a:spcPct val="0"/>
            </a:spcAft>
            <a:defRPr kumimoji="1" kern="1200">
              <a:solidFill>
                <a:sysClr val="windowText" lastClr="000000"/>
              </a:solidFill>
              <a:latin typeface="Arial" charset="0"/>
              <a:ea typeface="ＭＳ Ｐゴシック" charset="-128"/>
            </a:defRPr>
          </a:lvl3pPr>
          <a:lvl4pPr marL="1371465" algn="l" rtl="0" fontAlgn="base">
            <a:spcBef>
              <a:spcPct val="0"/>
            </a:spcBef>
            <a:spcAft>
              <a:spcPct val="0"/>
            </a:spcAft>
            <a:defRPr kumimoji="1" kern="1200">
              <a:solidFill>
                <a:sysClr val="windowText" lastClr="000000"/>
              </a:solidFill>
              <a:latin typeface="Arial" charset="0"/>
              <a:ea typeface="ＭＳ Ｐゴシック" charset="-128"/>
            </a:defRPr>
          </a:lvl4pPr>
          <a:lvl5pPr marL="1828621" algn="l" rtl="0" fontAlgn="base">
            <a:spcBef>
              <a:spcPct val="0"/>
            </a:spcBef>
            <a:spcAft>
              <a:spcPct val="0"/>
            </a:spcAft>
            <a:defRPr kumimoji="1" kern="1200">
              <a:solidFill>
                <a:sysClr val="windowText" lastClr="000000"/>
              </a:solidFill>
              <a:latin typeface="Arial" charset="0"/>
              <a:ea typeface="ＭＳ Ｐゴシック" charset="-128"/>
            </a:defRPr>
          </a:lvl5pPr>
          <a:lvl6pPr marL="2285776" algn="l" defTabSz="914310" rtl="0" eaLnBrk="1" latinLnBrk="0" hangingPunct="1">
            <a:defRPr kumimoji="1" kern="1200">
              <a:solidFill>
                <a:sysClr val="windowText" lastClr="000000"/>
              </a:solidFill>
              <a:latin typeface="Arial" charset="0"/>
              <a:ea typeface="ＭＳ Ｐゴシック" charset="-128"/>
            </a:defRPr>
          </a:lvl6pPr>
          <a:lvl7pPr marL="2742931" algn="l" defTabSz="914310" rtl="0" eaLnBrk="1" latinLnBrk="0" hangingPunct="1">
            <a:defRPr kumimoji="1" kern="1200">
              <a:solidFill>
                <a:sysClr val="windowText" lastClr="000000"/>
              </a:solidFill>
              <a:latin typeface="Arial" charset="0"/>
              <a:ea typeface="ＭＳ Ｐゴシック" charset="-128"/>
            </a:defRPr>
          </a:lvl7pPr>
          <a:lvl8pPr marL="3200086" algn="l" defTabSz="914310" rtl="0" eaLnBrk="1" latinLnBrk="0" hangingPunct="1">
            <a:defRPr kumimoji="1" kern="1200">
              <a:solidFill>
                <a:sysClr val="windowText" lastClr="000000"/>
              </a:solidFill>
              <a:latin typeface="Arial" charset="0"/>
              <a:ea typeface="ＭＳ Ｐゴシック" charset="-128"/>
            </a:defRPr>
          </a:lvl8pPr>
          <a:lvl9pPr marL="3657242" algn="l" defTabSz="914310" rtl="0" eaLnBrk="1" latinLnBrk="0" hangingPunct="1">
            <a:defRPr kumimoji="1" kern="1200">
              <a:solidFill>
                <a:sysClr val="windowText" lastClr="000000"/>
              </a:solidFill>
              <a:latin typeface="Arial" charset="0"/>
              <a:ea typeface="ＭＳ Ｐゴシック" charset="-128"/>
            </a:defRPr>
          </a:lvl9pPr>
        </a:lstStyle>
        <a:p xmlns:a="http://schemas.openxmlformats.org/drawingml/2006/main">
          <a:pPr algn="ctr">
            <a:spcBef>
              <a:spcPct val="50000"/>
            </a:spcBef>
          </a:pPr>
          <a:endParaRPr lang="ja-JP" altLang="en-US" sz="1400" dirty="0">
            <a:solidFill>
              <a:prstClr val="black"/>
            </a:solidFill>
          </a:endParaRPr>
        </a:p>
      </cdr:txBody>
    </cdr:sp>
  </cdr:relSizeAnchor>
  <cdr:relSizeAnchor xmlns:cdr="http://schemas.openxmlformats.org/drawingml/2006/chartDrawing">
    <cdr:from>
      <cdr:x>0.56349</cdr:x>
      <cdr:y>0</cdr:y>
    </cdr:from>
    <cdr:to>
      <cdr:x>0.6746</cdr:x>
      <cdr:y>0.13559</cdr:y>
    </cdr:to>
    <cdr:sp macro="" textlink="">
      <cdr:nvSpPr>
        <cdr:cNvPr id="3" name="AutoShape 6"/>
        <cdr:cNvSpPr>
          <a:spLocks xmlns:a="http://schemas.openxmlformats.org/drawingml/2006/main" noChangeArrowheads="1"/>
        </cdr:cNvSpPr>
      </cdr:nvSpPr>
      <cdr:spPr bwMode="auto">
        <a:xfrm xmlns:a="http://schemas.openxmlformats.org/drawingml/2006/main">
          <a:off x="5112568" y="-360040"/>
          <a:ext cx="1008112" cy="576064"/>
        </a:xfrm>
        <a:prstGeom xmlns:a="http://schemas.openxmlformats.org/drawingml/2006/main" prst="roundRect">
          <a:avLst>
            <a:gd name="adj" fmla="val 16667"/>
          </a:avLst>
        </a:prstGeom>
        <a:solidFill xmlns:a="http://schemas.openxmlformats.org/drawingml/2006/main">
          <a:srgbClr val="CCFFFF"/>
        </a:solidFill>
        <a:ln xmlns:a="http://schemas.openxmlformats.org/drawingml/2006/main" w="9525">
          <a:solidFill>
            <a:srgbClr val="333399"/>
          </a:solidFill>
          <a:round/>
          <a:headEnd/>
          <a:tailEnd/>
        </a:ln>
      </cdr:spPr>
      <cdr:txBody>
        <a:bodyPr xmlns:a="http://schemas.openxmlformats.org/drawingml/2006/main" wrap="none" lIns="91352" tIns="45676" rIns="91352" bIns="45676" anchor="ctr"/>
        <a:lstStyle xmlns:a="http://schemas.openxmlformats.org/drawingml/2006/main">
          <a:defPPr>
            <a:defRPr lang="ja-JP"/>
          </a:defPPr>
          <a:lvl1pPr algn="l" rtl="0" fontAlgn="base">
            <a:spcBef>
              <a:spcPct val="0"/>
            </a:spcBef>
            <a:spcAft>
              <a:spcPct val="0"/>
            </a:spcAft>
            <a:defRPr kumimoji="1" kern="1200">
              <a:solidFill>
                <a:sysClr val="windowText" lastClr="000000"/>
              </a:solidFill>
              <a:latin typeface="Arial" charset="0"/>
              <a:ea typeface="ＭＳ Ｐゴシック" charset="-128"/>
            </a:defRPr>
          </a:lvl1pPr>
          <a:lvl2pPr marL="457155" algn="l" rtl="0" fontAlgn="base">
            <a:spcBef>
              <a:spcPct val="0"/>
            </a:spcBef>
            <a:spcAft>
              <a:spcPct val="0"/>
            </a:spcAft>
            <a:defRPr kumimoji="1" kern="1200">
              <a:solidFill>
                <a:sysClr val="windowText" lastClr="000000"/>
              </a:solidFill>
              <a:latin typeface="Arial" charset="0"/>
              <a:ea typeface="ＭＳ Ｐゴシック" charset="-128"/>
            </a:defRPr>
          </a:lvl2pPr>
          <a:lvl3pPr marL="914310" algn="l" rtl="0" fontAlgn="base">
            <a:spcBef>
              <a:spcPct val="0"/>
            </a:spcBef>
            <a:spcAft>
              <a:spcPct val="0"/>
            </a:spcAft>
            <a:defRPr kumimoji="1" kern="1200">
              <a:solidFill>
                <a:sysClr val="windowText" lastClr="000000"/>
              </a:solidFill>
              <a:latin typeface="Arial" charset="0"/>
              <a:ea typeface="ＭＳ Ｐゴシック" charset="-128"/>
            </a:defRPr>
          </a:lvl3pPr>
          <a:lvl4pPr marL="1371465" algn="l" rtl="0" fontAlgn="base">
            <a:spcBef>
              <a:spcPct val="0"/>
            </a:spcBef>
            <a:spcAft>
              <a:spcPct val="0"/>
            </a:spcAft>
            <a:defRPr kumimoji="1" kern="1200">
              <a:solidFill>
                <a:sysClr val="windowText" lastClr="000000"/>
              </a:solidFill>
              <a:latin typeface="Arial" charset="0"/>
              <a:ea typeface="ＭＳ Ｐゴシック" charset="-128"/>
            </a:defRPr>
          </a:lvl4pPr>
          <a:lvl5pPr marL="1828621" algn="l" rtl="0" fontAlgn="base">
            <a:spcBef>
              <a:spcPct val="0"/>
            </a:spcBef>
            <a:spcAft>
              <a:spcPct val="0"/>
            </a:spcAft>
            <a:defRPr kumimoji="1" kern="1200">
              <a:solidFill>
                <a:sysClr val="windowText" lastClr="000000"/>
              </a:solidFill>
              <a:latin typeface="Arial" charset="0"/>
              <a:ea typeface="ＭＳ Ｐゴシック" charset="-128"/>
            </a:defRPr>
          </a:lvl5pPr>
          <a:lvl6pPr marL="2285776" algn="l" defTabSz="914310" rtl="0" eaLnBrk="1" latinLnBrk="0" hangingPunct="1">
            <a:defRPr kumimoji="1" kern="1200">
              <a:solidFill>
                <a:sysClr val="windowText" lastClr="000000"/>
              </a:solidFill>
              <a:latin typeface="Arial" charset="0"/>
              <a:ea typeface="ＭＳ Ｐゴシック" charset="-128"/>
            </a:defRPr>
          </a:lvl6pPr>
          <a:lvl7pPr marL="2742931" algn="l" defTabSz="914310" rtl="0" eaLnBrk="1" latinLnBrk="0" hangingPunct="1">
            <a:defRPr kumimoji="1" kern="1200">
              <a:solidFill>
                <a:sysClr val="windowText" lastClr="000000"/>
              </a:solidFill>
              <a:latin typeface="Arial" charset="0"/>
              <a:ea typeface="ＭＳ Ｐゴシック" charset="-128"/>
            </a:defRPr>
          </a:lvl7pPr>
          <a:lvl8pPr marL="3200086" algn="l" defTabSz="914310" rtl="0" eaLnBrk="1" latinLnBrk="0" hangingPunct="1">
            <a:defRPr kumimoji="1" kern="1200">
              <a:solidFill>
                <a:sysClr val="windowText" lastClr="000000"/>
              </a:solidFill>
              <a:latin typeface="Arial" charset="0"/>
              <a:ea typeface="ＭＳ Ｐゴシック" charset="-128"/>
            </a:defRPr>
          </a:lvl8pPr>
          <a:lvl9pPr marL="3657242" algn="l" defTabSz="914310" rtl="0" eaLnBrk="1" latinLnBrk="0" hangingPunct="1">
            <a:defRPr kumimoji="1" kern="1200">
              <a:solidFill>
                <a:sysClr val="windowText" lastClr="000000"/>
              </a:solidFill>
              <a:latin typeface="Arial" charset="0"/>
              <a:ea typeface="ＭＳ Ｐゴシック" charset="-128"/>
            </a:defRPr>
          </a:lvl9pPr>
        </a:lstStyle>
        <a:p xmlns:a="http://schemas.openxmlformats.org/drawingml/2006/main">
          <a:pPr algn="ctr" defTabSz="912558"/>
          <a:r>
            <a:rPr lang="ja-JP" altLang="en-US" sz="800" dirty="0">
              <a:solidFill>
                <a:srgbClr val="000066"/>
              </a:solidFill>
            </a:rPr>
            <a:t>建設投資の</a:t>
          </a:r>
          <a:r>
            <a:rPr lang="ja-JP" altLang="en-US" sz="800" dirty="0" smtClean="0">
              <a:solidFill>
                <a:srgbClr val="000066"/>
              </a:solidFill>
            </a:rPr>
            <a:t>ピーク</a:t>
          </a:r>
        </a:p>
        <a:p xmlns:a="http://schemas.openxmlformats.org/drawingml/2006/main">
          <a:pPr algn="ctr" defTabSz="912558"/>
          <a:r>
            <a:rPr lang="en-US" altLang="ja-JP" sz="800" dirty="0" smtClean="0">
              <a:solidFill>
                <a:srgbClr val="000066"/>
              </a:solidFill>
            </a:rPr>
            <a:t>84.0</a:t>
          </a:r>
          <a:r>
            <a:rPr lang="ja-JP" altLang="en-US" sz="800" dirty="0" smtClean="0">
              <a:solidFill>
                <a:srgbClr val="000066"/>
              </a:solidFill>
            </a:rPr>
            <a:t>兆円（４年度）</a:t>
          </a:r>
          <a:endParaRPr lang="en-US" altLang="ja-JP" sz="800" dirty="0" smtClean="0">
            <a:solidFill>
              <a:srgbClr val="000066"/>
            </a:solidFill>
          </a:endParaRPr>
        </a:p>
        <a:p xmlns:a="http://schemas.openxmlformats.org/drawingml/2006/main">
          <a:pPr algn="ctr" defTabSz="912558"/>
          <a:r>
            <a:rPr lang="ja-JP" altLang="en-US" sz="800" dirty="0" smtClean="0">
              <a:solidFill>
                <a:srgbClr val="000066"/>
              </a:solidFill>
            </a:rPr>
            <a:t>就業者数：</a:t>
          </a:r>
          <a:r>
            <a:rPr lang="en-US" altLang="ja-JP" sz="800" dirty="0" smtClean="0">
              <a:solidFill>
                <a:srgbClr val="000066"/>
              </a:solidFill>
            </a:rPr>
            <a:t>619</a:t>
          </a:r>
          <a:r>
            <a:rPr lang="ja-JP" altLang="en-US" sz="800" dirty="0" smtClean="0">
              <a:solidFill>
                <a:srgbClr val="000066"/>
              </a:solidFill>
            </a:rPr>
            <a:t>万人</a:t>
          </a:r>
          <a:r>
            <a:rPr lang="en-US" altLang="ja-JP" sz="800" dirty="0" smtClean="0">
              <a:solidFill>
                <a:srgbClr val="000066"/>
              </a:solidFill>
            </a:rPr>
            <a:t/>
          </a:r>
          <a:br>
            <a:rPr lang="en-US" altLang="ja-JP" sz="800" dirty="0" smtClean="0">
              <a:solidFill>
                <a:srgbClr val="000066"/>
              </a:solidFill>
            </a:rPr>
          </a:br>
          <a:r>
            <a:rPr lang="ja-JP" altLang="en-US" sz="800" dirty="0" smtClean="0">
              <a:solidFill>
                <a:srgbClr val="000066"/>
              </a:solidFill>
            </a:rPr>
            <a:t>業者数：</a:t>
          </a:r>
          <a:r>
            <a:rPr lang="en-US" altLang="ja-JP" sz="800" dirty="0" smtClean="0">
              <a:solidFill>
                <a:srgbClr val="000066"/>
              </a:solidFill>
            </a:rPr>
            <a:t>531</a:t>
          </a:r>
          <a:r>
            <a:rPr lang="ja-JP" altLang="en-US" sz="800" dirty="0" smtClean="0">
              <a:solidFill>
                <a:srgbClr val="000066"/>
              </a:solidFill>
            </a:rPr>
            <a:t>千業者</a:t>
          </a:r>
          <a:endParaRPr lang="ja-JP" altLang="en-US" sz="800" dirty="0">
            <a:solidFill>
              <a:srgbClr val="000066"/>
            </a:solidFill>
          </a:endParaRPr>
        </a:p>
      </cdr:txBody>
    </cdr:sp>
  </cdr:relSizeAnchor>
  <cdr:relSizeAnchor xmlns:cdr="http://schemas.openxmlformats.org/drawingml/2006/chartDrawing">
    <cdr:from>
      <cdr:x>0.61111</cdr:x>
      <cdr:y>0.42373</cdr:y>
    </cdr:from>
    <cdr:to>
      <cdr:x>0.73989</cdr:x>
      <cdr:y>0.49136</cdr:y>
    </cdr:to>
    <cdr:sp macro="" textlink="">
      <cdr:nvSpPr>
        <cdr:cNvPr id="4" name="AutoShape 9"/>
        <cdr:cNvSpPr>
          <a:spLocks xmlns:a="http://schemas.openxmlformats.org/drawingml/2006/main" noChangeArrowheads="1"/>
        </cdr:cNvSpPr>
      </cdr:nvSpPr>
      <cdr:spPr bwMode="auto">
        <a:xfrm xmlns:a="http://schemas.openxmlformats.org/drawingml/2006/main">
          <a:off x="5544616" y="1800200"/>
          <a:ext cx="1168400" cy="287338"/>
        </a:xfrm>
        <a:prstGeom xmlns:a="http://schemas.openxmlformats.org/drawingml/2006/main" prst="roundRect">
          <a:avLst>
            <a:gd name="adj" fmla="val 16667"/>
          </a:avLst>
        </a:prstGeom>
        <a:solidFill xmlns:a="http://schemas.openxmlformats.org/drawingml/2006/main">
          <a:srgbClr val="CCFFFF"/>
        </a:solidFill>
        <a:ln xmlns:a="http://schemas.openxmlformats.org/drawingml/2006/main" w="9525">
          <a:solidFill>
            <a:srgbClr val="000080"/>
          </a:solidFill>
          <a:round/>
          <a:headEnd/>
          <a:tailEnd/>
        </a:ln>
      </cdr:spPr>
      <cdr:txBody>
        <a:bodyPr xmlns:a="http://schemas.openxmlformats.org/drawingml/2006/main" wrap="none" lIns="91352" tIns="45676" rIns="91352" bIns="45676" anchor="ctr"/>
        <a:lstStyle xmlns:a="http://schemas.openxmlformats.org/drawingml/2006/main">
          <a:defPPr>
            <a:defRPr lang="ja-JP"/>
          </a:defPPr>
          <a:lvl1pPr algn="l" rtl="0" fontAlgn="base">
            <a:spcBef>
              <a:spcPct val="0"/>
            </a:spcBef>
            <a:spcAft>
              <a:spcPct val="0"/>
            </a:spcAft>
            <a:defRPr kumimoji="1" kern="1200">
              <a:solidFill>
                <a:sysClr val="windowText" lastClr="000000"/>
              </a:solidFill>
              <a:latin typeface="Arial" charset="0"/>
              <a:ea typeface="ＭＳ Ｐゴシック" charset="-128"/>
            </a:defRPr>
          </a:lvl1pPr>
          <a:lvl2pPr marL="457155" algn="l" rtl="0" fontAlgn="base">
            <a:spcBef>
              <a:spcPct val="0"/>
            </a:spcBef>
            <a:spcAft>
              <a:spcPct val="0"/>
            </a:spcAft>
            <a:defRPr kumimoji="1" kern="1200">
              <a:solidFill>
                <a:sysClr val="windowText" lastClr="000000"/>
              </a:solidFill>
              <a:latin typeface="Arial" charset="0"/>
              <a:ea typeface="ＭＳ Ｐゴシック" charset="-128"/>
            </a:defRPr>
          </a:lvl2pPr>
          <a:lvl3pPr marL="914310" algn="l" rtl="0" fontAlgn="base">
            <a:spcBef>
              <a:spcPct val="0"/>
            </a:spcBef>
            <a:spcAft>
              <a:spcPct val="0"/>
            </a:spcAft>
            <a:defRPr kumimoji="1" kern="1200">
              <a:solidFill>
                <a:sysClr val="windowText" lastClr="000000"/>
              </a:solidFill>
              <a:latin typeface="Arial" charset="0"/>
              <a:ea typeface="ＭＳ Ｐゴシック" charset="-128"/>
            </a:defRPr>
          </a:lvl3pPr>
          <a:lvl4pPr marL="1371465" algn="l" rtl="0" fontAlgn="base">
            <a:spcBef>
              <a:spcPct val="0"/>
            </a:spcBef>
            <a:spcAft>
              <a:spcPct val="0"/>
            </a:spcAft>
            <a:defRPr kumimoji="1" kern="1200">
              <a:solidFill>
                <a:sysClr val="windowText" lastClr="000000"/>
              </a:solidFill>
              <a:latin typeface="Arial" charset="0"/>
              <a:ea typeface="ＭＳ Ｐゴシック" charset="-128"/>
            </a:defRPr>
          </a:lvl4pPr>
          <a:lvl5pPr marL="1828621" algn="l" rtl="0" fontAlgn="base">
            <a:spcBef>
              <a:spcPct val="0"/>
            </a:spcBef>
            <a:spcAft>
              <a:spcPct val="0"/>
            </a:spcAft>
            <a:defRPr kumimoji="1" kern="1200">
              <a:solidFill>
                <a:sysClr val="windowText" lastClr="000000"/>
              </a:solidFill>
              <a:latin typeface="Arial" charset="0"/>
              <a:ea typeface="ＭＳ Ｐゴシック" charset="-128"/>
            </a:defRPr>
          </a:lvl5pPr>
          <a:lvl6pPr marL="2285776" algn="l" defTabSz="914310" rtl="0" eaLnBrk="1" latinLnBrk="0" hangingPunct="1">
            <a:defRPr kumimoji="1" kern="1200">
              <a:solidFill>
                <a:sysClr val="windowText" lastClr="000000"/>
              </a:solidFill>
              <a:latin typeface="Arial" charset="0"/>
              <a:ea typeface="ＭＳ Ｐゴシック" charset="-128"/>
            </a:defRPr>
          </a:lvl6pPr>
          <a:lvl7pPr marL="2742931" algn="l" defTabSz="914310" rtl="0" eaLnBrk="1" latinLnBrk="0" hangingPunct="1">
            <a:defRPr kumimoji="1" kern="1200">
              <a:solidFill>
                <a:sysClr val="windowText" lastClr="000000"/>
              </a:solidFill>
              <a:latin typeface="Arial" charset="0"/>
              <a:ea typeface="ＭＳ Ｐゴシック" charset="-128"/>
            </a:defRPr>
          </a:lvl7pPr>
          <a:lvl8pPr marL="3200086" algn="l" defTabSz="914310" rtl="0" eaLnBrk="1" latinLnBrk="0" hangingPunct="1">
            <a:defRPr kumimoji="1" kern="1200">
              <a:solidFill>
                <a:sysClr val="windowText" lastClr="000000"/>
              </a:solidFill>
              <a:latin typeface="Arial" charset="0"/>
              <a:ea typeface="ＭＳ Ｐゴシック" charset="-128"/>
            </a:defRPr>
          </a:lvl8pPr>
          <a:lvl9pPr marL="3657242" algn="l" defTabSz="914310" rtl="0" eaLnBrk="1" latinLnBrk="0" hangingPunct="1">
            <a:defRPr kumimoji="1" kern="1200">
              <a:solidFill>
                <a:sysClr val="windowText" lastClr="000000"/>
              </a:solidFill>
              <a:latin typeface="Arial" charset="0"/>
              <a:ea typeface="ＭＳ Ｐゴシック" charset="-128"/>
            </a:defRPr>
          </a:lvl9pPr>
        </a:lstStyle>
        <a:p xmlns:a="http://schemas.openxmlformats.org/drawingml/2006/main">
          <a:pPr algn="ctr" defTabSz="912558"/>
          <a:r>
            <a:rPr lang="ja-JP" altLang="en-US" sz="800" dirty="0">
              <a:solidFill>
                <a:srgbClr val="000066"/>
              </a:solidFill>
            </a:rPr>
            <a:t>許可業者数のピーク</a:t>
          </a:r>
        </a:p>
        <a:p xmlns:a="http://schemas.openxmlformats.org/drawingml/2006/main">
          <a:pPr algn="ctr" defTabSz="912558"/>
          <a:r>
            <a:rPr lang="en-US" altLang="ja-JP" sz="800" dirty="0">
              <a:solidFill>
                <a:srgbClr val="000066"/>
              </a:solidFill>
            </a:rPr>
            <a:t>600</a:t>
          </a:r>
          <a:r>
            <a:rPr lang="ja-JP" altLang="en-US" sz="800" dirty="0">
              <a:solidFill>
                <a:srgbClr val="000066"/>
              </a:solidFill>
            </a:rPr>
            <a:t>千業者（</a:t>
          </a:r>
          <a:r>
            <a:rPr lang="en-US" altLang="ja-JP" sz="800" dirty="0">
              <a:solidFill>
                <a:srgbClr val="000066"/>
              </a:solidFill>
            </a:rPr>
            <a:t>11</a:t>
          </a:r>
          <a:r>
            <a:rPr lang="ja-JP" altLang="en-US" sz="800" dirty="0">
              <a:solidFill>
                <a:srgbClr val="000066"/>
              </a:solidFill>
            </a:rPr>
            <a:t>年度末）</a:t>
          </a:r>
        </a:p>
      </cdr:txBody>
    </cdr:sp>
  </cdr:relSizeAnchor>
</c:userShapes>
</file>

<file path=ppt/drawings/drawing2.xml><?xml version="1.0" encoding="utf-8"?>
<c:userShapes xmlns:c="http://schemas.openxmlformats.org/drawingml/2006/chart">
  <cdr:relSizeAnchor xmlns:cdr="http://schemas.openxmlformats.org/drawingml/2006/chartDrawing">
    <cdr:from>
      <cdr:x>0.84895</cdr:x>
      <cdr:y>0.20471</cdr:y>
    </cdr:from>
    <cdr:to>
      <cdr:x>0.98704</cdr:x>
      <cdr:y>0.27898</cdr:y>
    </cdr:to>
    <cdr:sp macro="" textlink="">
      <cdr:nvSpPr>
        <cdr:cNvPr id="2" name="テキスト ボックス 1"/>
        <cdr:cNvSpPr txBox="1"/>
      </cdr:nvSpPr>
      <cdr:spPr>
        <a:xfrm xmlns:a="http://schemas.openxmlformats.org/drawingml/2006/main">
          <a:off x="4229101" y="795552"/>
          <a:ext cx="687898" cy="288630"/>
        </a:xfrm>
        <a:prstGeom xmlns:a="http://schemas.openxmlformats.org/drawingml/2006/main" prst="rect">
          <a:avLst/>
        </a:prstGeom>
        <a:solidFill xmlns:a="http://schemas.openxmlformats.org/drawingml/2006/main">
          <a:sysClr val="window" lastClr="FFFFFF"/>
        </a:solidFill>
        <a:ln xmlns:a="http://schemas.openxmlformats.org/drawingml/2006/main">
          <a:solidFill>
            <a:sysClr val="windowText" lastClr="000000"/>
          </a:solidFill>
        </a:ln>
      </cdr:spPr>
      <cdr:txBody>
        <a:bodyPr xmlns:a="http://schemas.openxmlformats.org/drawingml/2006/main" vertOverflow="clip" wrap="square" rtlCol="0"/>
        <a:lstStyle xmlns:a="http://schemas.openxmlformats.org/drawingml/2006/main"/>
        <a:p xmlns:a="http://schemas.openxmlformats.org/drawingml/2006/main">
          <a:pPr algn="ctr"/>
          <a:r>
            <a:rPr lang="en-US" altLang="ja-JP" sz="1100" dirty="0" smtClean="0"/>
            <a:t>7%</a:t>
          </a:r>
          <a:r>
            <a:rPr lang="ja-JP" altLang="en-US" sz="1100" dirty="0"/>
            <a:t>減</a:t>
          </a:r>
        </a:p>
      </cdr:txBody>
    </cdr:sp>
  </cdr:relSizeAnchor>
  <cdr:relSizeAnchor xmlns:cdr="http://schemas.openxmlformats.org/drawingml/2006/chartDrawing">
    <cdr:from>
      <cdr:x>0.77679</cdr:x>
      <cdr:y>0.40526</cdr:y>
    </cdr:from>
    <cdr:to>
      <cdr:x>0.91487</cdr:x>
      <cdr:y>0.47953</cdr:y>
    </cdr:to>
    <cdr:sp macro="" textlink="">
      <cdr:nvSpPr>
        <cdr:cNvPr id="3" name="テキスト ボックス 1"/>
        <cdr:cNvSpPr txBox="1"/>
      </cdr:nvSpPr>
      <cdr:spPr>
        <a:xfrm xmlns:a="http://schemas.openxmlformats.org/drawingml/2006/main">
          <a:off x="3869620" y="1574935"/>
          <a:ext cx="687898" cy="288630"/>
        </a:xfrm>
        <a:prstGeom xmlns:a="http://schemas.openxmlformats.org/drawingml/2006/main" prst="rect">
          <a:avLst/>
        </a:prstGeom>
        <a:solidFill xmlns:a="http://schemas.openxmlformats.org/drawingml/2006/main">
          <a:sysClr val="window" lastClr="FFFFFF"/>
        </a:solidFill>
        <a:ln xmlns:a="http://schemas.openxmlformats.org/drawingml/2006/main">
          <a:solidFill>
            <a:sysClr val="windowText" lastClr="000000"/>
          </a:solidFill>
        </a:ln>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altLang="ja-JP" sz="1100" dirty="0" smtClean="0"/>
            <a:t>16%</a:t>
          </a:r>
          <a:r>
            <a:rPr lang="ja-JP" altLang="en-US" sz="1100" dirty="0"/>
            <a:t>減</a:t>
          </a:r>
        </a:p>
      </cdr:txBody>
    </cdr:sp>
  </cdr:relSizeAnchor>
  <cdr:relSizeAnchor xmlns:cdr="http://schemas.openxmlformats.org/drawingml/2006/chartDrawing">
    <cdr:from>
      <cdr:x>0.83738</cdr:x>
      <cdr:y>0.33388</cdr:y>
    </cdr:from>
    <cdr:to>
      <cdr:x>1</cdr:x>
      <cdr:y>0.4</cdr:y>
    </cdr:to>
    <cdr:sp macro="" textlink="">
      <cdr:nvSpPr>
        <cdr:cNvPr id="4" name="テキスト ボックス 3"/>
        <cdr:cNvSpPr txBox="1"/>
      </cdr:nvSpPr>
      <cdr:spPr>
        <a:xfrm xmlns:a="http://schemas.openxmlformats.org/drawingml/2006/main">
          <a:off x="3707904" y="1442523"/>
          <a:ext cx="720079" cy="2856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100" dirty="0"/>
            <a:t>２．２倍</a:t>
          </a:r>
        </a:p>
      </cdr:txBody>
    </cdr:sp>
  </cdr:relSizeAnchor>
  <cdr:relSizeAnchor xmlns:cdr="http://schemas.openxmlformats.org/drawingml/2006/chartDrawing">
    <cdr:from>
      <cdr:x>0.95121</cdr:x>
      <cdr:y>0.31618</cdr:y>
    </cdr:from>
    <cdr:to>
      <cdr:x>0.98889</cdr:x>
      <cdr:y>0.42647</cdr:y>
    </cdr:to>
    <cdr:sp macro="" textlink="">
      <cdr:nvSpPr>
        <cdr:cNvPr id="5" name="左カーブ矢印 4"/>
        <cdr:cNvSpPr/>
      </cdr:nvSpPr>
      <cdr:spPr>
        <a:xfrm xmlns:a="http://schemas.openxmlformats.org/drawingml/2006/main">
          <a:off x="4211961" y="1366049"/>
          <a:ext cx="166828" cy="476506"/>
        </a:xfrm>
        <a:prstGeom xmlns:a="http://schemas.openxmlformats.org/drawingml/2006/main" prst="curvedLeftArrow">
          <a:avLst/>
        </a:prstGeom>
        <a:solidFill xmlns:a="http://schemas.openxmlformats.org/drawingml/2006/main">
          <a:sysClr val="window" lastClr="FFFFFF"/>
        </a:solidFill>
        <a:ln xmlns:a="http://schemas.openxmlformats.org/drawingml/2006/main" w="1270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kumimoji="1" lang="ja-JP" altLang="en-US" sz="1100">
            <a:solidFill>
              <a:sysClr val="windowText" lastClr="00000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0.02778</cdr:x>
      <cdr:y>0.11111</cdr:y>
    </cdr:from>
    <cdr:to>
      <cdr:x>0.14751</cdr:x>
      <cdr:y>0.20665</cdr:y>
    </cdr:to>
    <cdr:sp macro="" textlink="">
      <cdr:nvSpPr>
        <cdr:cNvPr id="2" name="テキスト ボックス 1"/>
        <cdr:cNvSpPr txBox="1"/>
      </cdr:nvSpPr>
      <cdr:spPr>
        <a:xfrm xmlns:a="http://schemas.openxmlformats.org/drawingml/2006/main">
          <a:off x="144016" y="432048"/>
          <a:ext cx="620749" cy="371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900" dirty="0"/>
            <a:t>[</a:t>
          </a:r>
          <a:r>
            <a:rPr lang="ja-JP" altLang="en-US" sz="900" dirty="0"/>
            <a:t>千円</a:t>
          </a:r>
          <a:r>
            <a:rPr lang="en-US" altLang="ja-JP" sz="900" dirty="0"/>
            <a:t>]</a:t>
          </a:r>
          <a:endParaRPr lang="ja-JP" altLang="en-US" sz="900" dirty="0"/>
        </a:p>
      </cdr:txBody>
    </cdr:sp>
  </cdr:relSizeAnchor>
  <cdr:relSizeAnchor xmlns:cdr="http://schemas.openxmlformats.org/drawingml/2006/chartDrawing">
    <cdr:from>
      <cdr:x>0.35649</cdr:x>
      <cdr:y>0.29822</cdr:y>
    </cdr:from>
    <cdr:to>
      <cdr:x>0.66729</cdr:x>
      <cdr:y>0.42314</cdr:y>
    </cdr:to>
    <cdr:sp macro="" textlink="">
      <cdr:nvSpPr>
        <cdr:cNvPr id="3" name="左矢印 2"/>
        <cdr:cNvSpPr/>
      </cdr:nvSpPr>
      <cdr:spPr>
        <a:xfrm xmlns:a="http://schemas.openxmlformats.org/drawingml/2006/main" rot="19967293">
          <a:off x="1617217" y="1159589"/>
          <a:ext cx="1409969" cy="485775"/>
        </a:xfrm>
        <a:prstGeom xmlns:a="http://schemas.openxmlformats.org/drawingml/2006/main" prst="leftArrow">
          <a:avLst/>
        </a:prstGeom>
        <a:solidFill xmlns:a="http://schemas.openxmlformats.org/drawingml/2006/main">
          <a:sysClr val="window" lastClr="FFFFFF"/>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kumimoji="1" lang="en-US" altLang="ja-JP" sz="1050" dirty="0">
              <a:solidFill>
                <a:sysClr val="windowText" lastClr="000000"/>
              </a:solidFill>
            </a:rPr>
            <a:t>25</a:t>
          </a:r>
          <a:r>
            <a:rPr kumimoji="1" lang="ja-JP" altLang="en-US" sz="1050" dirty="0">
              <a:solidFill>
                <a:sysClr val="windowText" lastClr="000000"/>
              </a:solidFill>
            </a:rPr>
            <a:t>％の低い水準</a:t>
          </a:r>
        </a:p>
      </cdr:txBody>
    </cdr:sp>
  </cdr:relSizeAnchor>
</c:userShapes>
</file>

<file path=ppt/drawings/drawing4.xml><?xml version="1.0" encoding="utf-8"?>
<c:userShapes xmlns:c="http://schemas.openxmlformats.org/drawingml/2006/chart">
  <cdr:relSizeAnchor xmlns:cdr="http://schemas.openxmlformats.org/drawingml/2006/chartDrawing">
    <cdr:from>
      <cdr:x>0.26012</cdr:x>
      <cdr:y>0.8879</cdr:y>
    </cdr:from>
    <cdr:to>
      <cdr:x>1</cdr:x>
      <cdr:y>1</cdr:y>
    </cdr:to>
    <cdr:sp macro="" textlink="">
      <cdr:nvSpPr>
        <cdr:cNvPr id="3" name="テキスト ボックス 1"/>
        <cdr:cNvSpPr txBox="1"/>
      </cdr:nvSpPr>
      <cdr:spPr>
        <a:xfrm xmlns:a="http://schemas.openxmlformats.org/drawingml/2006/main">
          <a:off x="2576736" y="4259391"/>
          <a:ext cx="7329264" cy="537761"/>
        </a:xfrm>
        <a:prstGeom xmlns:a="http://schemas.openxmlformats.org/drawingml/2006/main" prst="rect">
          <a:avLst/>
        </a:prstGeom>
      </cdr:spPr>
      <cdr:txBody>
        <a:bodyPr xmlns:a="http://schemas.openxmlformats.org/drawingml/2006/main" wrap="square" rtlCol="0" anchor="b"/>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ja-JP" altLang="ja-JP" sz="900" dirty="0">
              <a:latin typeface="Calibri"/>
              <a:ea typeface="+mn-ea"/>
              <a:cs typeface="+mn-cs"/>
            </a:rPr>
            <a:t>注</a:t>
          </a:r>
          <a:r>
            <a:rPr lang="en-US" altLang="ja-JP" sz="900" dirty="0">
              <a:latin typeface="Calibri"/>
              <a:ea typeface="+mn-ea"/>
              <a:cs typeface="+mn-cs"/>
            </a:rPr>
            <a:t>1</a:t>
          </a:r>
          <a:r>
            <a:rPr lang="ja-JP" altLang="ja-JP" sz="900" dirty="0">
              <a:latin typeface="Calibri"/>
              <a:ea typeface="+mn-ea"/>
              <a:cs typeface="+mn-cs"/>
            </a:rPr>
            <a:t>）加重平均値は、平成</a:t>
          </a:r>
          <a:r>
            <a:rPr lang="en-US" altLang="ja-JP" sz="900" dirty="0">
              <a:latin typeface="Calibri"/>
              <a:ea typeface="+mn-ea"/>
              <a:cs typeface="+mn-cs"/>
            </a:rPr>
            <a:t>25</a:t>
          </a:r>
          <a:r>
            <a:rPr lang="ja-JP" altLang="ja-JP" sz="900" dirty="0">
              <a:latin typeface="Calibri"/>
              <a:ea typeface="+mn-ea"/>
              <a:cs typeface="+mn-cs"/>
            </a:rPr>
            <a:t>年度の標本数をもとにラスパイレス式で算出した</a:t>
          </a:r>
          <a:endParaRPr lang="ja-JP" altLang="ja-JP" sz="900" dirty="0"/>
        </a:p>
        <a:p xmlns:a="http://schemas.openxmlformats.org/drawingml/2006/main">
          <a:r>
            <a:rPr lang="ja-JP" altLang="en-US" sz="900" dirty="0"/>
            <a:t>注</a:t>
          </a:r>
          <a:r>
            <a:rPr lang="en-US" altLang="ja-JP" sz="900" dirty="0"/>
            <a:t>2</a:t>
          </a:r>
          <a:r>
            <a:rPr lang="ja-JP" altLang="en-US" sz="900" dirty="0" smtClean="0"/>
            <a:t>）平成</a:t>
          </a:r>
          <a:r>
            <a:rPr lang="en-US" altLang="ja-JP" sz="900" dirty="0"/>
            <a:t>18</a:t>
          </a:r>
          <a:r>
            <a:rPr lang="ja-JP" altLang="en-US" sz="900" dirty="0"/>
            <a:t>年度以前は、交通</a:t>
          </a:r>
          <a:r>
            <a:rPr lang="ja-JP" altLang="en-US" sz="900" dirty="0" smtClean="0"/>
            <a:t>誘導警備員</a:t>
          </a:r>
          <a:r>
            <a:rPr lang="ja-JP" altLang="en-US" sz="900" dirty="0"/>
            <a:t>が</a:t>
          </a:r>
          <a:r>
            <a:rPr lang="en-US" altLang="ja-JP" sz="900" dirty="0"/>
            <a:t>A</a:t>
          </a:r>
          <a:r>
            <a:rPr lang="ja-JP" altLang="en-US" sz="900" dirty="0"/>
            <a:t>・</a:t>
          </a:r>
          <a:r>
            <a:rPr lang="en-US" altLang="ja-JP" sz="900" dirty="0"/>
            <a:t>B</a:t>
          </a:r>
          <a:r>
            <a:rPr lang="ja-JP" altLang="en-US" sz="900" dirty="0"/>
            <a:t>に分かれていないため、交通</a:t>
          </a:r>
          <a:r>
            <a:rPr lang="ja-JP" altLang="en-US" sz="900" dirty="0" smtClean="0"/>
            <a:t>誘導警備員</a:t>
          </a:r>
          <a:r>
            <a:rPr lang="en-US" altLang="ja-JP" sz="900" dirty="0"/>
            <a:t>A</a:t>
          </a:r>
          <a:r>
            <a:rPr lang="ja-JP" altLang="en-US" sz="900" dirty="0"/>
            <a:t>・</a:t>
          </a:r>
          <a:r>
            <a:rPr lang="en-US" altLang="ja-JP" sz="900" dirty="0"/>
            <a:t>B</a:t>
          </a:r>
          <a:r>
            <a:rPr lang="ja-JP" altLang="en-US" sz="900" dirty="0"/>
            <a:t>を足した人数で加重平均した</a:t>
          </a:r>
          <a:endParaRPr lang="en-US" altLang="ja-JP" sz="900" dirty="0"/>
        </a:p>
      </cdr:txBody>
    </cdr:sp>
  </cdr:relSizeAnchor>
  <cdr:relSizeAnchor xmlns:cdr="http://schemas.openxmlformats.org/drawingml/2006/chartDrawing">
    <cdr:from>
      <cdr:x>0.86346</cdr:x>
      <cdr:y>0.47063</cdr:y>
    </cdr:from>
    <cdr:to>
      <cdr:x>0.89002</cdr:x>
      <cdr:y>0.55539</cdr:y>
    </cdr:to>
    <cdr:sp macro="" textlink="">
      <cdr:nvSpPr>
        <cdr:cNvPr id="6" name="直線矢印コネクタ 5"/>
        <cdr:cNvSpPr/>
      </cdr:nvSpPr>
      <cdr:spPr>
        <a:xfrm xmlns:a="http://schemas.openxmlformats.org/drawingml/2006/main" flipV="1">
          <a:off x="8553400" y="2257684"/>
          <a:ext cx="263138" cy="406612"/>
        </a:xfrm>
        <a:prstGeom xmlns:a="http://schemas.openxmlformats.org/drawingml/2006/main" prst="straightConnector1">
          <a:avLst/>
        </a:prstGeom>
        <a:ln xmlns:a="http://schemas.openxmlformats.org/drawingml/2006/main" w="28575">
          <a:tailEnd type="arrow"/>
        </a:ln>
      </cdr:spPr>
      <cdr:style>
        <a:lnRef xmlns:a="http://schemas.openxmlformats.org/drawingml/2006/main" idx="2">
          <a:schemeClr val="accent6"/>
        </a:lnRef>
        <a:fillRef xmlns:a="http://schemas.openxmlformats.org/drawingml/2006/main" idx="0">
          <a:schemeClr val="accent6"/>
        </a:fillRef>
        <a:effectRef xmlns:a="http://schemas.openxmlformats.org/drawingml/2006/main" idx="1">
          <a:schemeClr val="accent6"/>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0.55815</cdr:x>
      <cdr:y>0.27019</cdr:y>
    </cdr:from>
    <cdr:to>
      <cdr:x>0.76563</cdr:x>
      <cdr:y>0.47263</cdr:y>
    </cdr:to>
    <cdr:sp macro="" textlink="">
      <cdr:nvSpPr>
        <cdr:cNvPr id="7" name="四角形吹き出し 6"/>
        <cdr:cNvSpPr/>
      </cdr:nvSpPr>
      <cdr:spPr>
        <a:xfrm xmlns:a="http://schemas.openxmlformats.org/drawingml/2006/main">
          <a:off x="5529064" y="1296144"/>
          <a:ext cx="2055297" cy="971136"/>
        </a:xfrm>
        <a:prstGeom xmlns:a="http://schemas.openxmlformats.org/drawingml/2006/main" prst="wedgeRectCallout">
          <a:avLst>
            <a:gd name="adj1" fmla="val 102325"/>
            <a:gd name="adj2" fmla="val 69836"/>
          </a:avLst>
        </a:prstGeom>
        <a:solidFill xmlns:a="http://schemas.openxmlformats.org/drawingml/2006/main">
          <a:schemeClr val="bg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ja-JP" altLang="en-US" sz="1200" b="1" u="none" dirty="0">
              <a:solidFill>
                <a:sysClr val="windowText" lastClr="000000"/>
              </a:solidFill>
            </a:rPr>
            <a:t>単価算出手法の大幅変更</a:t>
          </a:r>
          <a:endParaRPr lang="en-US" altLang="ja-JP" sz="1200" b="1" u="none" dirty="0">
            <a:solidFill>
              <a:sysClr val="windowText" lastClr="000000"/>
            </a:solidFill>
          </a:endParaRPr>
        </a:p>
        <a:p xmlns:a="http://schemas.openxmlformats.org/drawingml/2006/main">
          <a:endParaRPr lang="en-US" altLang="ja-JP" sz="500" dirty="0">
            <a:solidFill>
              <a:sysClr val="windowText" lastClr="000000"/>
            </a:solidFill>
          </a:endParaRPr>
        </a:p>
        <a:p xmlns:a="http://schemas.openxmlformats.org/drawingml/2006/main">
          <a:r>
            <a:rPr lang="ja-JP" altLang="en-US" dirty="0">
              <a:solidFill>
                <a:sysClr val="windowText" lastClr="000000"/>
              </a:solidFill>
            </a:rPr>
            <a:t>・法定福利費相当額の加算</a:t>
          </a:r>
          <a:endParaRPr lang="en-US" altLang="ja-JP" dirty="0">
            <a:solidFill>
              <a:sysClr val="windowText" lastClr="000000"/>
            </a:solidFill>
          </a:endParaRPr>
        </a:p>
        <a:p xmlns:a="http://schemas.openxmlformats.org/drawingml/2006/main">
          <a:r>
            <a:rPr lang="ja-JP" altLang="en-US" dirty="0" smtClean="0">
              <a:solidFill>
                <a:sysClr val="windowText" lastClr="000000"/>
              </a:solidFill>
            </a:rPr>
            <a:t>・入札不調状況に応じた補正</a:t>
          </a:r>
          <a:endParaRPr lang="en-US" altLang="ja-JP" dirty="0" smtClean="0">
            <a:solidFill>
              <a:sysClr val="windowText" lastClr="000000"/>
            </a:solidFill>
          </a:endParaRPr>
        </a:p>
        <a:p xmlns:a="http://schemas.openxmlformats.org/drawingml/2006/main">
          <a:pPr algn="r"/>
          <a:r>
            <a:rPr lang="ja-JP" altLang="en-US" dirty="0" smtClean="0">
              <a:solidFill>
                <a:sysClr val="windowText" lastClr="000000"/>
              </a:solidFill>
            </a:rPr>
            <a:t>等を実施</a:t>
          </a:r>
          <a:endParaRPr lang="ja-JP" altLang="ja-JP" dirty="0" smtClean="0">
            <a:solidFill>
              <a:sysClr val="windowText" lastClr="000000"/>
            </a:solidFill>
          </a:endParaRPr>
        </a:p>
        <a:p xmlns:a="http://schemas.openxmlformats.org/drawingml/2006/main">
          <a:endParaRPr lang="en-US" altLang="ja-JP" dirty="0">
            <a:solidFill>
              <a:sysClr val="windowText" lastClr="000000"/>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0.64392</cdr:x>
      <cdr:y>0.34157</cdr:y>
    </cdr:from>
    <cdr:to>
      <cdr:x>0.70088</cdr:x>
      <cdr:y>0.60282</cdr:y>
    </cdr:to>
    <cdr:sp macro="" textlink="">
      <cdr:nvSpPr>
        <cdr:cNvPr id="2" name="右矢印 1"/>
        <cdr:cNvSpPr/>
      </cdr:nvSpPr>
      <cdr:spPr>
        <a:xfrm xmlns:a="http://schemas.openxmlformats.org/drawingml/2006/main">
          <a:off x="5656843" y="1008428"/>
          <a:ext cx="500395" cy="771300"/>
        </a:xfrm>
        <a:prstGeom xmlns:a="http://schemas.openxmlformats.org/drawingml/2006/main" prst="rightArrow">
          <a:avLst/>
        </a:prstGeom>
        <a:gradFill xmlns:a="http://schemas.openxmlformats.org/drawingml/2006/main"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xmlns:a="http://schemas.openxmlformats.org/drawingml/2006/main">
          <a:solidFill>
            <a:srgbClr val="0070C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0.35096</cdr:x>
      <cdr:y>0.34157</cdr:y>
    </cdr:from>
    <cdr:to>
      <cdr:x>0.40792</cdr:x>
      <cdr:y>0.60282</cdr:y>
    </cdr:to>
    <cdr:sp macro="" textlink="">
      <cdr:nvSpPr>
        <cdr:cNvPr id="3" name="右矢印 2"/>
        <cdr:cNvSpPr/>
      </cdr:nvSpPr>
      <cdr:spPr>
        <a:xfrm xmlns:a="http://schemas.openxmlformats.org/drawingml/2006/main">
          <a:off x="3083173" y="1008428"/>
          <a:ext cx="500395" cy="771300"/>
        </a:xfrm>
        <a:prstGeom xmlns:a="http://schemas.openxmlformats.org/drawingml/2006/main" prst="rightArrow">
          <a:avLst/>
        </a:prstGeom>
        <a:gradFill xmlns:a="http://schemas.openxmlformats.org/drawingml/2006/main"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100000" b="100000"/>
          </a:path>
          <a:tileRect t="-100000" r="-100000"/>
        </a:gradFill>
        <a:ln xmlns:a="http://schemas.openxmlformats.org/drawingml/2006/main" w="25400" cap="flat" cmpd="sng" algn="ctr">
          <a:solidFill>
            <a:schemeClr val="accent2"/>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ja-JP"/>
        </a:p>
      </cdr:txBody>
    </cdr:sp>
  </cdr:relSizeAnchor>
  <cdr:relSizeAnchor xmlns:cdr="http://schemas.openxmlformats.org/drawingml/2006/chartDrawing">
    <cdr:from>
      <cdr:x>0.43443</cdr:x>
      <cdr:y>0.43902</cdr:y>
    </cdr:from>
    <cdr:to>
      <cdr:x>0.61475</cdr:x>
      <cdr:y>0.56668</cdr:y>
    </cdr:to>
    <cdr:sp macro="" textlink="">
      <cdr:nvSpPr>
        <cdr:cNvPr id="5" name="テキスト ボックス 1"/>
        <cdr:cNvSpPr txBox="1"/>
      </cdr:nvSpPr>
      <cdr:spPr>
        <a:xfrm xmlns:a="http://schemas.openxmlformats.org/drawingml/2006/main">
          <a:off x="3816424" y="1296144"/>
          <a:ext cx="1584176" cy="376893"/>
        </a:xfrm>
        <a:prstGeom xmlns:a="http://schemas.openxmlformats.org/drawingml/2006/main" prst="rect">
          <a:avLst/>
        </a:prstGeom>
      </cdr:spPr>
      <cdr:txBody>
        <a:bodyPr xmlns:a="http://schemas.openxmlformats.org/drawingml/2006/main" wrap="square" rtlCol="0" anchor="b"/>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ja-JP" altLang="en-US" sz="1600" dirty="0" smtClean="0">
              <a:latin typeface="HG丸ｺﾞｼｯｸM-PRO" pitchFamily="50" charset="-128"/>
              <a:ea typeface="HG丸ｺﾞｼｯｸM-PRO" pitchFamily="50" charset="-128"/>
            </a:rPr>
            <a:t>１万人</a:t>
          </a:r>
          <a:endParaRPr lang="ja-JP" altLang="en-US" sz="1600" dirty="0">
            <a:latin typeface="HG丸ｺﾞｼｯｸM-PRO" pitchFamily="50" charset="-128"/>
            <a:ea typeface="HG丸ｺﾞｼｯｸM-PRO" pitchFamily="50" charset="-128"/>
          </a:endParaRPr>
        </a:p>
      </cdr:txBody>
    </cdr:sp>
  </cdr:relSizeAnchor>
  <cdr:relSizeAnchor xmlns:cdr="http://schemas.openxmlformats.org/drawingml/2006/chartDrawing">
    <cdr:from>
      <cdr:x>0.72951</cdr:x>
      <cdr:y>0.19512</cdr:y>
    </cdr:from>
    <cdr:to>
      <cdr:x>0.90984</cdr:x>
      <cdr:y>0.32278</cdr:y>
    </cdr:to>
    <cdr:sp macro="" textlink="">
      <cdr:nvSpPr>
        <cdr:cNvPr id="6" name="テキスト ボックス 1"/>
        <cdr:cNvSpPr txBox="1"/>
      </cdr:nvSpPr>
      <cdr:spPr>
        <a:xfrm xmlns:a="http://schemas.openxmlformats.org/drawingml/2006/main">
          <a:off x="6408712" y="576064"/>
          <a:ext cx="1584176" cy="376893"/>
        </a:xfrm>
        <a:prstGeom xmlns:a="http://schemas.openxmlformats.org/drawingml/2006/main" prst="rect">
          <a:avLst/>
        </a:prstGeom>
      </cdr:spPr>
      <cdr:txBody>
        <a:bodyPr xmlns:a="http://schemas.openxmlformats.org/drawingml/2006/main" wrap="square" rtlCol="0" anchor="b"/>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ja-JP" altLang="en-US" sz="1600" dirty="0" smtClean="0">
              <a:latin typeface="HG丸ｺﾞｼｯｸM-PRO" pitchFamily="50" charset="-128"/>
              <a:ea typeface="HG丸ｺﾞｼｯｸM-PRO" pitchFamily="50" charset="-128"/>
            </a:rPr>
            <a:t>２万人</a:t>
          </a:r>
          <a:endParaRPr lang="ja-JP" altLang="en-US" sz="1600" dirty="0">
            <a:latin typeface="HG丸ｺﾞｼｯｸM-PRO" pitchFamily="50" charset="-128"/>
            <a:ea typeface="HG丸ｺﾞｼｯｸM-PRO" pitchFamily="50" charset="-128"/>
          </a:endParaRPr>
        </a:p>
      </cdr:txBody>
    </cdr:sp>
  </cdr:relSizeAnchor>
  <cdr:relSizeAnchor xmlns:cdr="http://schemas.openxmlformats.org/drawingml/2006/chartDrawing">
    <cdr:from>
      <cdr:x>0.13934</cdr:x>
      <cdr:y>0.31915</cdr:y>
    </cdr:from>
    <cdr:to>
      <cdr:x>0.31967</cdr:x>
      <cdr:y>0.44681</cdr:y>
    </cdr:to>
    <cdr:sp macro="" textlink="">
      <cdr:nvSpPr>
        <cdr:cNvPr id="7" name="テキスト ボックス 1"/>
        <cdr:cNvSpPr txBox="1"/>
      </cdr:nvSpPr>
      <cdr:spPr>
        <a:xfrm xmlns:a="http://schemas.openxmlformats.org/drawingml/2006/main">
          <a:off x="1224136" y="1080120"/>
          <a:ext cx="1584176" cy="432048"/>
        </a:xfrm>
        <a:prstGeom xmlns:a="http://schemas.openxmlformats.org/drawingml/2006/main" prst="rect">
          <a:avLst/>
        </a:prstGeom>
      </cdr:spPr>
      <cdr:txBody>
        <a:bodyPr xmlns:a="http://schemas.openxmlformats.org/drawingml/2006/main" wrap="square" rtlCol="0" anchor="b"/>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ja-JP" altLang="en-US" sz="1600" dirty="0" smtClean="0">
              <a:latin typeface="HG丸ｺﾞｼｯｸM-PRO" pitchFamily="50" charset="-128"/>
              <a:ea typeface="HG丸ｺﾞｼｯｸM-PRO" pitchFamily="50" charset="-128"/>
            </a:rPr>
            <a:t>２６万人</a:t>
          </a:r>
          <a:endParaRPr lang="ja-JP" altLang="en-US" sz="1600" dirty="0">
            <a:latin typeface="HG丸ｺﾞｼｯｸM-PRO" pitchFamily="50" charset="-128"/>
            <a:ea typeface="HG丸ｺﾞｼｯｸM-PRO" pitchFamily="50" charset="-128"/>
          </a:endParaRPr>
        </a:p>
      </cdr:txBody>
    </cdr:sp>
  </cdr:relSizeAnchor>
  <cdr:relSizeAnchor xmlns:cdr="http://schemas.openxmlformats.org/drawingml/2006/chartDrawing">
    <cdr:from>
      <cdr:x>0.43443</cdr:x>
      <cdr:y>0.63415</cdr:y>
    </cdr:from>
    <cdr:to>
      <cdr:x>0.61475</cdr:x>
      <cdr:y>0.76181</cdr:y>
    </cdr:to>
    <cdr:sp macro="" textlink="">
      <cdr:nvSpPr>
        <cdr:cNvPr id="8" name="テキスト ボックス 1"/>
        <cdr:cNvSpPr txBox="1"/>
      </cdr:nvSpPr>
      <cdr:spPr>
        <a:xfrm xmlns:a="http://schemas.openxmlformats.org/drawingml/2006/main">
          <a:off x="3816424" y="1872208"/>
          <a:ext cx="1584176" cy="376893"/>
        </a:xfrm>
        <a:prstGeom xmlns:a="http://schemas.openxmlformats.org/drawingml/2006/main" prst="rect">
          <a:avLst/>
        </a:prstGeom>
      </cdr:spPr>
      <cdr:txBody>
        <a:bodyPr xmlns:a="http://schemas.openxmlformats.org/drawingml/2006/main" wrap="square" rtlCol="0" anchor="b"/>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ja-JP" altLang="en-US" sz="1600" dirty="0" smtClean="0">
              <a:latin typeface="HG丸ｺﾞｼｯｸM-PRO" pitchFamily="50" charset="-128"/>
              <a:ea typeface="HG丸ｺﾞｼｯｸM-PRO" pitchFamily="50" charset="-128"/>
            </a:rPr>
            <a:t>９万人</a:t>
          </a:r>
          <a:endParaRPr lang="ja-JP" altLang="en-US" sz="1600" dirty="0">
            <a:latin typeface="HG丸ｺﾞｼｯｸM-PRO" pitchFamily="50" charset="-128"/>
            <a:ea typeface="HG丸ｺﾞｼｯｸM-PRO" pitchFamily="50" charset="-128"/>
          </a:endParaRPr>
        </a:p>
      </cdr:txBody>
    </cdr:sp>
  </cdr:relSizeAnchor>
  <cdr:relSizeAnchor xmlns:cdr="http://schemas.openxmlformats.org/drawingml/2006/chartDrawing">
    <cdr:from>
      <cdr:x>0.7377</cdr:x>
      <cdr:y>0.53659</cdr:y>
    </cdr:from>
    <cdr:to>
      <cdr:x>0.91803</cdr:x>
      <cdr:y>0.66424</cdr:y>
    </cdr:to>
    <cdr:sp macro="" textlink="">
      <cdr:nvSpPr>
        <cdr:cNvPr id="9" name="テキスト ボックス 1"/>
        <cdr:cNvSpPr txBox="1"/>
      </cdr:nvSpPr>
      <cdr:spPr>
        <a:xfrm xmlns:a="http://schemas.openxmlformats.org/drawingml/2006/main">
          <a:off x="6480720" y="1584176"/>
          <a:ext cx="1584176" cy="376893"/>
        </a:xfrm>
        <a:prstGeom xmlns:a="http://schemas.openxmlformats.org/drawingml/2006/main" prst="rect">
          <a:avLst/>
        </a:prstGeom>
      </cdr:spPr>
      <cdr:txBody>
        <a:bodyPr xmlns:a="http://schemas.openxmlformats.org/drawingml/2006/main" wrap="square" rtlCol="0" anchor="b"/>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ja-JP" altLang="en-US" sz="1600" dirty="0" smtClean="0">
              <a:latin typeface="HG丸ｺﾞｼｯｸM-PRO" pitchFamily="50" charset="-128"/>
              <a:ea typeface="HG丸ｺﾞｼｯｸM-PRO" pitchFamily="50" charset="-128"/>
            </a:rPr>
            <a:t>１８万人</a:t>
          </a:r>
          <a:endParaRPr lang="ja-JP" altLang="en-US" sz="1600" dirty="0">
            <a:latin typeface="HG丸ｺﾞｼｯｸM-PRO" pitchFamily="50" charset="-128"/>
            <a:ea typeface="HG丸ｺﾞｼｯｸM-PRO" pitchFamily="50" charset="-128"/>
          </a:endParaRPr>
        </a:p>
      </cdr:txBody>
    </cdr:sp>
  </cdr:relSizeAnchor>
  <cdr:relSizeAnchor xmlns:cdr="http://schemas.openxmlformats.org/drawingml/2006/chartDrawing">
    <cdr:from>
      <cdr:x>0.82787</cdr:x>
      <cdr:y>0.92683</cdr:y>
    </cdr:from>
    <cdr:to>
      <cdr:x>1</cdr:x>
      <cdr:y>1</cdr:y>
    </cdr:to>
    <cdr:sp macro="" textlink="">
      <cdr:nvSpPr>
        <cdr:cNvPr id="10" name="テキスト ボックス 1"/>
        <cdr:cNvSpPr txBox="1"/>
      </cdr:nvSpPr>
      <cdr:spPr>
        <a:xfrm xmlns:a="http://schemas.openxmlformats.org/drawingml/2006/main">
          <a:off x="7632848" y="3456384"/>
          <a:ext cx="1512158" cy="216022"/>
        </a:xfrm>
        <a:prstGeom xmlns:a="http://schemas.openxmlformats.org/drawingml/2006/main" prst="rect">
          <a:avLst/>
        </a:prstGeom>
      </cdr:spPr>
      <cdr:txBody>
        <a:bodyPr xmlns:a="http://schemas.openxmlformats.org/drawingml/2006/main" wrap="square" bIns="0" rtlCol="0" anchor="b"/>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r"/>
          <a:r>
            <a:rPr lang="ja-JP" altLang="en-US" sz="900" dirty="0" smtClean="0"/>
            <a:t>総務省「労働力調査」</a:t>
          </a:r>
          <a:endParaRPr lang="ja-JP" altLang="en-US" sz="9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6" y="5"/>
            <a:ext cx="2919413" cy="493713"/>
          </a:xfrm>
          <a:prstGeom prst="rect">
            <a:avLst/>
          </a:prstGeom>
          <a:noFill/>
          <a:ln w="9525">
            <a:noFill/>
            <a:miter lim="800000"/>
            <a:headEnd/>
            <a:tailEnd/>
          </a:ln>
          <a:effectLst/>
        </p:spPr>
        <p:txBody>
          <a:bodyPr vert="horz" wrap="square" lIns="69270" tIns="34635" rIns="69270" bIns="34635" numCol="1" anchor="t" anchorCtr="0" compatLnSpc="1">
            <a:prstTxWarp prst="textNoShape">
              <a:avLst/>
            </a:prstTxWarp>
          </a:bodyPr>
          <a:lstStyle>
            <a:lvl1pPr defTabSz="693141">
              <a:defRPr sz="900">
                <a:ea typeface="ＭＳ Ｐゴシック" pitchFamily="50" charset="-128"/>
              </a:defRPr>
            </a:lvl1pPr>
          </a:lstStyle>
          <a:p>
            <a:pPr>
              <a:defRPr/>
            </a:pPr>
            <a:endParaRPr lang="en-US" altLang="ja-JP"/>
          </a:p>
        </p:txBody>
      </p:sp>
      <p:sp>
        <p:nvSpPr>
          <p:cNvPr id="28675" name="Rectangle 3"/>
          <p:cNvSpPr>
            <a:spLocks noGrp="1" noChangeArrowheads="1"/>
          </p:cNvSpPr>
          <p:nvPr>
            <p:ph type="dt" idx="1"/>
          </p:nvPr>
        </p:nvSpPr>
        <p:spPr bwMode="auto">
          <a:xfrm>
            <a:off x="3814763" y="5"/>
            <a:ext cx="2919412" cy="493713"/>
          </a:xfrm>
          <a:prstGeom prst="rect">
            <a:avLst/>
          </a:prstGeom>
          <a:noFill/>
          <a:ln w="9525">
            <a:noFill/>
            <a:miter lim="800000"/>
            <a:headEnd/>
            <a:tailEnd/>
          </a:ln>
          <a:effectLst/>
        </p:spPr>
        <p:txBody>
          <a:bodyPr vert="horz" wrap="square" lIns="69270" tIns="34635" rIns="69270" bIns="34635" numCol="1" anchor="t" anchorCtr="0" compatLnSpc="1">
            <a:prstTxWarp prst="textNoShape">
              <a:avLst/>
            </a:prstTxWarp>
          </a:bodyPr>
          <a:lstStyle>
            <a:lvl1pPr algn="r" defTabSz="693141">
              <a:defRPr sz="900">
                <a:ea typeface="ＭＳ Ｐゴシック" pitchFamily="50" charset="-128"/>
              </a:defRPr>
            </a:lvl1pPr>
          </a:lstStyle>
          <a:p>
            <a:pPr>
              <a:defRPr/>
            </a:pPr>
            <a:endParaRPr lang="en-US" altLang="ja-JP"/>
          </a:p>
        </p:txBody>
      </p:sp>
      <p:sp>
        <p:nvSpPr>
          <p:cNvPr id="29700" name="Rectangle 4"/>
          <p:cNvSpPr>
            <a:spLocks noGrp="1" noRot="1" noChangeAspect="1" noChangeArrowheads="1" noTextEdit="1"/>
          </p:cNvSpPr>
          <p:nvPr>
            <p:ph type="sldImg" idx="2"/>
          </p:nvPr>
        </p:nvSpPr>
        <p:spPr bwMode="auto">
          <a:xfrm>
            <a:off x="695325" y="739775"/>
            <a:ext cx="5345113" cy="3700463"/>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673105" y="4686300"/>
            <a:ext cx="5389563" cy="4440238"/>
          </a:xfrm>
          <a:prstGeom prst="rect">
            <a:avLst/>
          </a:prstGeom>
          <a:noFill/>
          <a:ln w="9525">
            <a:noFill/>
            <a:miter lim="800000"/>
            <a:headEnd/>
            <a:tailEnd/>
          </a:ln>
          <a:effectLst/>
        </p:spPr>
        <p:txBody>
          <a:bodyPr vert="horz" wrap="square" lIns="69270" tIns="34635" rIns="69270" bIns="34635"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28678" name="Rectangle 6"/>
          <p:cNvSpPr>
            <a:spLocks noGrp="1" noChangeArrowheads="1"/>
          </p:cNvSpPr>
          <p:nvPr>
            <p:ph type="ftr" sz="quarter" idx="4"/>
          </p:nvPr>
        </p:nvSpPr>
        <p:spPr bwMode="auto">
          <a:xfrm>
            <a:off x="6" y="9371013"/>
            <a:ext cx="2919413" cy="493712"/>
          </a:xfrm>
          <a:prstGeom prst="rect">
            <a:avLst/>
          </a:prstGeom>
          <a:noFill/>
          <a:ln w="9525">
            <a:noFill/>
            <a:miter lim="800000"/>
            <a:headEnd/>
            <a:tailEnd/>
          </a:ln>
          <a:effectLst/>
        </p:spPr>
        <p:txBody>
          <a:bodyPr vert="horz" wrap="square" lIns="69270" tIns="34635" rIns="69270" bIns="34635" numCol="1" anchor="b" anchorCtr="0" compatLnSpc="1">
            <a:prstTxWarp prst="textNoShape">
              <a:avLst/>
            </a:prstTxWarp>
          </a:bodyPr>
          <a:lstStyle>
            <a:lvl1pPr defTabSz="693141">
              <a:defRPr sz="900">
                <a:ea typeface="ＭＳ Ｐゴシック" pitchFamily="50" charset="-128"/>
              </a:defRPr>
            </a:lvl1pPr>
          </a:lstStyle>
          <a:p>
            <a:pPr>
              <a:defRPr/>
            </a:pPr>
            <a:endParaRPr lang="en-US" altLang="ja-JP"/>
          </a:p>
        </p:txBody>
      </p:sp>
      <p:sp>
        <p:nvSpPr>
          <p:cNvPr id="28679" name="Rectangle 7"/>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square" lIns="69270" tIns="34635" rIns="69270" bIns="34635" numCol="1" anchor="b" anchorCtr="0" compatLnSpc="1">
            <a:prstTxWarp prst="textNoShape">
              <a:avLst/>
            </a:prstTxWarp>
          </a:bodyPr>
          <a:lstStyle>
            <a:lvl1pPr algn="r" defTabSz="693141">
              <a:defRPr sz="900">
                <a:ea typeface="ＭＳ Ｐゴシック" pitchFamily="50" charset="-128"/>
              </a:defRPr>
            </a:lvl1pPr>
          </a:lstStyle>
          <a:p>
            <a:pPr>
              <a:defRPr/>
            </a:pPr>
            <a:fld id="{F130D1EC-F791-43BE-B4E3-7EEA46E2C5D7}"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155"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31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465"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621"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5776" algn="l" defTabSz="914310" rtl="0" eaLnBrk="1" latinLnBrk="0" hangingPunct="1">
      <a:defRPr kumimoji="1" sz="1200" kern="1200">
        <a:solidFill>
          <a:schemeClr val="tx1"/>
        </a:solidFill>
        <a:latin typeface="+mn-lt"/>
        <a:ea typeface="+mn-ea"/>
        <a:cs typeface="+mn-cs"/>
      </a:defRPr>
    </a:lvl6pPr>
    <a:lvl7pPr marL="2742931" algn="l" defTabSz="914310" rtl="0" eaLnBrk="1" latinLnBrk="0" hangingPunct="1">
      <a:defRPr kumimoji="1" sz="1200" kern="1200">
        <a:solidFill>
          <a:schemeClr val="tx1"/>
        </a:solidFill>
        <a:latin typeface="+mn-lt"/>
        <a:ea typeface="+mn-ea"/>
        <a:cs typeface="+mn-cs"/>
      </a:defRPr>
    </a:lvl7pPr>
    <a:lvl8pPr marL="3200086" algn="l" defTabSz="914310" rtl="0" eaLnBrk="1" latinLnBrk="0" hangingPunct="1">
      <a:defRPr kumimoji="1" sz="1200" kern="1200">
        <a:solidFill>
          <a:schemeClr val="tx1"/>
        </a:solidFill>
        <a:latin typeface="+mn-lt"/>
        <a:ea typeface="+mn-ea"/>
        <a:cs typeface="+mn-cs"/>
      </a:defRPr>
    </a:lvl8pPr>
    <a:lvl9pPr marL="3657242" algn="l" defTabSz="91431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695325" y="739775"/>
            <a:ext cx="5345113" cy="3700463"/>
          </a:xfrm>
          <a:ln/>
        </p:spPr>
      </p:sp>
      <p:sp>
        <p:nvSpPr>
          <p:cNvPr id="90115" name="Rectangle 3"/>
          <p:cNvSpPr>
            <a:spLocks noGrp="1" noChangeArrowheads="1"/>
          </p:cNvSpPr>
          <p:nvPr>
            <p:ph type="body" idx="1"/>
          </p:nvPr>
        </p:nvSpPr>
        <p:spPr>
          <a:noFill/>
          <a:ln/>
        </p:spPr>
        <p:txBody>
          <a:bodyPr/>
          <a:lstStyle/>
          <a:p>
            <a:endParaRPr lang="ja-JP"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E75216-B13C-4D1E-B14E-AB08F45D4757}" type="slidenum">
              <a:rPr lang="en-US" altLang="ja-JP">
                <a:solidFill>
                  <a:prstClr val="black"/>
                </a:solidFill>
              </a:rPr>
              <a:pPr/>
              <a:t>6</a:t>
            </a:fld>
            <a:endParaRPr lang="en-US" altLang="ja-JP">
              <a:solidFill>
                <a:prstClr val="black"/>
              </a:solidFill>
            </a:endParaRPr>
          </a:p>
        </p:txBody>
      </p:sp>
      <p:sp>
        <p:nvSpPr>
          <p:cNvPr id="9218" name="Rectangle 2"/>
          <p:cNvSpPr>
            <a:spLocks noGrp="1" noRot="1" noChangeAspect="1" noChangeArrowheads="1" noTextEdit="1"/>
          </p:cNvSpPr>
          <p:nvPr>
            <p:ph type="sldImg"/>
          </p:nvPr>
        </p:nvSpPr>
        <p:spPr>
          <a:xfrm>
            <a:off x="695325" y="739775"/>
            <a:ext cx="5345113" cy="3700463"/>
          </a:xfrm>
          <a:ln/>
        </p:spPr>
      </p:sp>
      <p:sp>
        <p:nvSpPr>
          <p:cNvPr id="9219" name="Rectangle 3"/>
          <p:cNvSpPr>
            <a:spLocks noGrp="1" noChangeArrowheads="1"/>
          </p:cNvSpPr>
          <p:nvPr>
            <p:ph type="body" idx="1"/>
          </p:nvPr>
        </p:nvSpPr>
        <p:spPr/>
        <p:txBody>
          <a:bodyPr/>
          <a:lstStyle/>
          <a:p>
            <a:endParaRPr lang="en-US" altLang="ja-JP"/>
          </a:p>
          <a:p>
            <a:endParaRPr lang="en-US" altLang="ja-JP"/>
          </a:p>
          <a:p>
            <a:endParaRPr lang="en-US"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 1"/>
          <p:cNvSpPr>
            <a:spLocks noGrp="1" noRot="1" noChangeAspect="1" noTextEdit="1"/>
          </p:cNvSpPr>
          <p:nvPr>
            <p:ph type="sldImg"/>
          </p:nvPr>
        </p:nvSpPr>
        <p:spPr bwMode="auto">
          <a:xfrm>
            <a:off x="695325" y="739775"/>
            <a:ext cx="5345113" cy="3700463"/>
          </a:xfrm>
          <a:noFill/>
          <a:ln>
            <a:solidFill>
              <a:srgbClr val="000000"/>
            </a:solidFill>
            <a:miter lim="800000"/>
            <a:headEnd/>
            <a:tailEnd/>
          </a:ln>
        </p:spPr>
      </p:sp>
      <p:sp>
        <p:nvSpPr>
          <p:cNvPr id="614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614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9D9905-8D72-4F49-9397-9611A2595943}" type="slidenum">
              <a:rPr lang="ja-JP" altLang="en-US" smtClean="0">
                <a:solidFill>
                  <a:prstClr val="black"/>
                </a:solidFill>
              </a:rPr>
              <a:pPr/>
              <a:t>8</a:t>
            </a:fld>
            <a:endParaRPr lang="ja-JP" altLang="en-US"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xfrm>
            <a:off x="695325" y="739775"/>
            <a:ext cx="5345113" cy="3700463"/>
          </a:xfrm>
          <a:noFill/>
          <a:ln>
            <a:solidFill>
              <a:srgbClr val="000000"/>
            </a:solidFill>
            <a:miter lim="800000"/>
            <a:headEnd/>
            <a:tailEnd/>
          </a:ln>
        </p:spPr>
      </p:sp>
      <p:sp>
        <p:nvSpPr>
          <p:cNvPr id="686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ja-JP"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xfrm>
            <a:off x="695325" y="739775"/>
            <a:ext cx="5345113" cy="3700463"/>
          </a:xfrm>
          <a:noFill/>
          <a:ln>
            <a:solidFill>
              <a:srgbClr val="000000"/>
            </a:solidFill>
            <a:miter lim="800000"/>
            <a:headEnd/>
            <a:tailEnd/>
          </a:ln>
        </p:spPr>
      </p:sp>
      <p:sp>
        <p:nvSpPr>
          <p:cNvPr id="686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ja-JP"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6E10A254-D940-47C7-BDAD-391A5D973C3B}" type="slidenum">
              <a:rPr kumimoji="1" lang="ja-JP" altLang="en-US" smtClean="0"/>
              <a:pPr/>
              <a:t>20</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6E10A254-D940-47C7-BDAD-391A5D973C3B}" type="slidenum">
              <a:rPr kumimoji="1" lang="ja-JP" altLang="en-US" smtClean="0"/>
              <a:pPr/>
              <a:t>24</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 Id="rId5" Type="http://schemas.openxmlformats.org/officeDocument/2006/relationships/image" Target="../media/image4.wmf"/><Relationship Id="rId4" Type="http://schemas.openxmlformats.org/officeDocument/2006/relationships/image" Target="../media/image3.png"/></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2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28.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33.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34.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3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37.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4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47.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8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52.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9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53.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105" y="2130888"/>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6066" y="3886200"/>
            <a:ext cx="6934200" cy="1752600"/>
          </a:xfrm>
        </p:spPr>
        <p:txBody>
          <a:bodyPr/>
          <a:lstStyle>
            <a:lvl1pPr marL="0" indent="0" algn="ctr">
              <a:buNone/>
              <a:defRPr>
                <a:solidFill>
                  <a:schemeClr val="tx1">
                    <a:tint val="75000"/>
                  </a:schemeClr>
                </a:solidFill>
              </a:defRPr>
            </a:lvl1pPr>
            <a:lvl2pPr marL="457155" indent="0" algn="ctr">
              <a:buNone/>
              <a:defRPr>
                <a:solidFill>
                  <a:schemeClr val="tx1">
                    <a:tint val="75000"/>
                  </a:schemeClr>
                </a:solidFill>
              </a:defRPr>
            </a:lvl2pPr>
            <a:lvl3pPr marL="914310" indent="0" algn="ctr">
              <a:buNone/>
              <a:defRPr>
                <a:solidFill>
                  <a:schemeClr val="tx1">
                    <a:tint val="75000"/>
                  </a:schemeClr>
                </a:solidFill>
              </a:defRPr>
            </a:lvl3pPr>
            <a:lvl4pPr marL="1371465" indent="0" algn="ctr">
              <a:buNone/>
              <a:defRPr>
                <a:solidFill>
                  <a:schemeClr val="tx1">
                    <a:tint val="75000"/>
                  </a:schemeClr>
                </a:solidFill>
              </a:defRPr>
            </a:lvl4pPr>
            <a:lvl5pPr marL="1828621" indent="0" algn="ctr">
              <a:buNone/>
              <a:defRPr>
                <a:solidFill>
                  <a:schemeClr val="tx1">
                    <a:tint val="75000"/>
                  </a:schemeClr>
                </a:solidFill>
              </a:defRPr>
            </a:lvl5pPr>
            <a:lvl6pPr marL="2285776" indent="0" algn="ctr">
              <a:buNone/>
              <a:defRPr>
                <a:solidFill>
                  <a:schemeClr val="tx1">
                    <a:tint val="75000"/>
                  </a:schemeClr>
                </a:solidFill>
              </a:defRPr>
            </a:lvl6pPr>
            <a:lvl7pPr marL="2742931" indent="0" algn="ctr">
              <a:buNone/>
              <a:defRPr>
                <a:solidFill>
                  <a:schemeClr val="tx1">
                    <a:tint val="75000"/>
                  </a:schemeClr>
                </a:solidFill>
              </a:defRPr>
            </a:lvl7pPr>
            <a:lvl8pPr marL="3200086" indent="0" algn="ctr">
              <a:buNone/>
              <a:defRPr>
                <a:solidFill>
                  <a:schemeClr val="tx1">
                    <a:tint val="75000"/>
                  </a:schemeClr>
                </a:solidFill>
              </a:defRPr>
            </a:lvl8pPr>
            <a:lvl9pPr marL="3657242"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A871220-2E4C-472E-B3B1-C0CE344C5F40}"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A871220-2E4C-472E-B3B1-C0CE344C5F40}" type="slidenum">
              <a:rPr kumimoji="1" lang="ja-JP" altLang="en-US" smtClean="0"/>
              <a:pPr/>
              <a:t>&lt;#&gt;</a:t>
            </a:fld>
            <a:endParaRPr kumimoji="1" lang="ja-JP"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91913F8A-853B-4817-9A4E-EC47F0ED052C}"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61" y="4407400"/>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661" y="2906722"/>
            <a:ext cx="8420100" cy="1500187"/>
          </a:xfrm>
        </p:spPr>
        <p:txBody>
          <a:bodyPr anchor="b"/>
          <a:lstStyle>
            <a:lvl1pPr marL="0" indent="0">
              <a:buNone/>
              <a:defRPr sz="2000">
                <a:solidFill>
                  <a:schemeClr val="tx1">
                    <a:tint val="75000"/>
                  </a:schemeClr>
                </a:solidFill>
              </a:defRPr>
            </a:lvl1pPr>
            <a:lvl2pPr marL="457117" indent="0">
              <a:buNone/>
              <a:defRPr sz="1800">
                <a:solidFill>
                  <a:schemeClr val="tx1">
                    <a:tint val="75000"/>
                  </a:schemeClr>
                </a:solidFill>
              </a:defRPr>
            </a:lvl2pPr>
            <a:lvl3pPr marL="914235" indent="0">
              <a:buNone/>
              <a:defRPr sz="1600">
                <a:solidFill>
                  <a:schemeClr val="tx1">
                    <a:tint val="75000"/>
                  </a:schemeClr>
                </a:solidFill>
              </a:defRPr>
            </a:lvl3pPr>
            <a:lvl4pPr marL="1371353" indent="0">
              <a:buNone/>
              <a:defRPr sz="1400">
                <a:solidFill>
                  <a:schemeClr val="tx1">
                    <a:tint val="75000"/>
                  </a:schemeClr>
                </a:solidFill>
              </a:defRPr>
            </a:lvl4pPr>
            <a:lvl5pPr marL="1828470" indent="0">
              <a:buNone/>
              <a:defRPr sz="1400">
                <a:solidFill>
                  <a:schemeClr val="tx1">
                    <a:tint val="75000"/>
                  </a:schemeClr>
                </a:solidFill>
              </a:defRPr>
            </a:lvl5pPr>
            <a:lvl6pPr marL="2285588" indent="0">
              <a:buNone/>
              <a:defRPr sz="1400">
                <a:solidFill>
                  <a:schemeClr val="tx1">
                    <a:tint val="75000"/>
                  </a:schemeClr>
                </a:solidFill>
              </a:defRPr>
            </a:lvl6pPr>
            <a:lvl7pPr marL="2742705" indent="0">
              <a:buNone/>
              <a:defRPr sz="1400">
                <a:solidFill>
                  <a:schemeClr val="tx1">
                    <a:tint val="75000"/>
                  </a:schemeClr>
                </a:solidFill>
              </a:defRPr>
            </a:lvl7pPr>
            <a:lvl8pPr marL="3199823" indent="0">
              <a:buNone/>
              <a:defRPr sz="1400">
                <a:solidFill>
                  <a:schemeClr val="tx1">
                    <a:tint val="75000"/>
                  </a:schemeClr>
                </a:solidFill>
              </a:defRPr>
            </a:lvl8pPr>
            <a:lvl9pPr marL="365694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E7BAB0A8-20A4-4191-85AF-B1C3F40FFC50}"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800"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525"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8B9A5274-D28E-4EDD-9503-8D061E012A7E}"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4" y="274638"/>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455" y="1535113"/>
            <a:ext cx="4376870"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455"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328" y="1535113"/>
            <a:ext cx="4378590"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328"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pPr>
              <a:defRPr/>
            </a:pPr>
            <a:endParaRPr lang="en-US" altLang="ja-JP">
              <a:solidFill>
                <a:prstClr val="black">
                  <a:tint val="75000"/>
                </a:prstClr>
              </a:solidFill>
            </a:endParaRPr>
          </a:p>
        </p:txBody>
      </p:sp>
      <p:sp>
        <p:nvSpPr>
          <p:cNvPr id="8" name="フッター プレースホルダ 7"/>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pPr>
              <a:defRPr/>
            </a:pPr>
            <a:fld id="{64C79894-6A48-4C5B-985D-3D09D8D170D5}"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pPr>
              <a:defRPr/>
            </a:pPr>
            <a:endParaRPr lang="en-US" altLang="ja-JP">
              <a:solidFill>
                <a:prstClr val="black">
                  <a:tint val="75000"/>
                </a:prstClr>
              </a:solidFill>
            </a:endParaRPr>
          </a:p>
        </p:txBody>
      </p:sp>
      <p:sp>
        <p:nvSpPr>
          <p:cNvPr id="4" name="フッター プレースホルダ 3"/>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pPr>
              <a:defRPr/>
            </a:pPr>
            <a:fld id="{ECFB1601-656C-44BE-A78D-5DCF68CCE0B2}"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pPr>
              <a:defRPr/>
            </a:pPr>
            <a:endParaRPr lang="en-US" altLang="ja-JP">
              <a:solidFill>
                <a:prstClr val="black">
                  <a:tint val="75000"/>
                </a:prstClr>
              </a:solidFill>
            </a:endParaRPr>
          </a:p>
        </p:txBody>
      </p:sp>
      <p:sp>
        <p:nvSpPr>
          <p:cNvPr id="3" name="フッター プレースホルダ 2"/>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pPr>
              <a:defRPr/>
            </a:pPr>
            <a:fld id="{32F04ED0-A1B2-4A56-B6B1-DF5EFCB5A1D2}"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187"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8" y="1435103"/>
            <a:ext cx="3259006" cy="4691063"/>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839431D5-9DDD-484F-9146-BE9865501E9B}"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76"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76" y="612775"/>
            <a:ext cx="5943600" cy="4114800"/>
          </a:xfrm>
        </p:spPr>
        <p:txBody>
          <a:bodyPr/>
          <a:lstStyle>
            <a:lvl1pPr marL="0" indent="0">
              <a:buNone/>
              <a:defRPr sz="3200"/>
            </a:lvl1pPr>
            <a:lvl2pPr marL="457117" indent="0">
              <a:buNone/>
              <a:defRPr sz="2800"/>
            </a:lvl2pPr>
            <a:lvl3pPr marL="914235" indent="0">
              <a:buNone/>
              <a:defRPr sz="2400"/>
            </a:lvl3pPr>
            <a:lvl4pPr marL="1371353" indent="0">
              <a:buNone/>
              <a:defRPr sz="2000"/>
            </a:lvl4pPr>
            <a:lvl5pPr marL="1828470" indent="0">
              <a:buNone/>
              <a:defRPr sz="2000"/>
            </a:lvl5pPr>
            <a:lvl6pPr marL="2285588" indent="0">
              <a:buNone/>
              <a:defRPr sz="2000"/>
            </a:lvl6pPr>
            <a:lvl7pPr marL="2742705" indent="0">
              <a:buNone/>
              <a:defRPr sz="2000"/>
            </a:lvl7pPr>
            <a:lvl8pPr marL="3199823" indent="0">
              <a:buNone/>
              <a:defRPr sz="2000"/>
            </a:lvl8pPr>
            <a:lvl9pPr marL="365694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76" y="5367338"/>
            <a:ext cx="5943600" cy="804862"/>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F9F79F53-97DB-499B-9964-60A655AFEF8A}"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7B580719-A99C-47A4-A1FC-CDF8D2DEF957}"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547" y="274640"/>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804" y="274640"/>
            <a:ext cx="7078663"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3906FB7F-D52C-47F0-AEBF-950C6B94F93C}"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4"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513" y="274639"/>
            <a:ext cx="65341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A871220-2E4C-472E-B3B1-C0CE344C5F40}" type="slidenum">
              <a:rPr kumimoji="1" lang="ja-JP" altLang="en-US" smtClean="0"/>
              <a:pPr/>
              <a:t>&lt;#&gt;</a:t>
            </a:fld>
            <a:endParaRPr kumimoji="1" lang="ja-JP" alt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14" y="274640"/>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3CB4F91-0C85-4AC3-9617-424A009240BC}" type="slidenum">
              <a:rPr lang="en-US" altLang="ja-JP">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4" y="274638"/>
            <a:ext cx="89154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14" y="1600204"/>
            <a:ext cx="8915400" cy="4525963"/>
          </a:xfrm>
        </p:spPr>
        <p:txBody>
          <a:bodyPr/>
          <a:lstStyle/>
          <a:p>
            <a:pPr lvl="0"/>
            <a:r>
              <a:rPr lang="ja-JP" altLang="en-US" noProof="0" smtClean="0"/>
              <a:t>アイコンをクリックして表を追加</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C19DA3-8D37-4AAC-8B80-12FDFE9D3B62}" type="slidenum">
              <a:rPr lang="en-US" altLang="ja-JP">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105" y="2130891"/>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6066"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793" y="4407366"/>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793"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517"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419"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4"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459"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459"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390"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390"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723" y="27305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8" y="1435102"/>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105" y="2130888"/>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6066" y="3886200"/>
            <a:ext cx="6934200" cy="1752600"/>
          </a:xfrm>
        </p:spPr>
        <p:txBody>
          <a:bodyPr/>
          <a:lstStyle>
            <a:lvl1pPr marL="0" indent="0" algn="ctr">
              <a:buNone/>
              <a:defRPr/>
            </a:lvl1pPr>
            <a:lvl2pPr marL="457155" indent="0" algn="ctr">
              <a:buNone/>
              <a:defRPr/>
            </a:lvl2pPr>
            <a:lvl3pPr marL="914310" indent="0" algn="ctr">
              <a:buNone/>
              <a:defRPr/>
            </a:lvl3pPr>
            <a:lvl4pPr marL="1371465" indent="0" algn="ctr">
              <a:buNone/>
              <a:defRPr/>
            </a:lvl4pPr>
            <a:lvl5pPr marL="1828621" indent="0" algn="ctr">
              <a:buNone/>
              <a:defRPr/>
            </a:lvl5pPr>
            <a:lvl6pPr marL="2285776" indent="0" algn="ctr">
              <a:buNone/>
              <a:defRPr/>
            </a:lvl6pPr>
            <a:lvl7pPr marL="2742931" indent="0" algn="ctr">
              <a:buNone/>
              <a:defRPr/>
            </a:lvl7pPr>
            <a:lvl8pPr marL="3200086" indent="0" algn="ctr">
              <a:buNone/>
              <a:defRPr/>
            </a:lvl8pPr>
            <a:lvl9pPr marL="3657242"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87666F-6DB4-4F55-A279-951C1E55944F}"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68"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68"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68"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207" y="2"/>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234" y="2"/>
            <a:ext cx="69056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14" y="2"/>
            <a:ext cx="9410700" cy="6126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221" y="0"/>
            <a:ext cx="7605713" cy="47625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14" y="1600204"/>
            <a:ext cx="8915400" cy="4525963"/>
          </a:xfrm>
        </p:spPr>
        <p:txBody>
          <a:bodyPr/>
          <a:lstStyle/>
          <a:p>
            <a:pPr lvl="0"/>
            <a:r>
              <a:rPr lang="ja-JP" altLang="en-US" noProof="0" smtClean="0"/>
              <a:t>アイコンをクリックして表を追加</a:t>
            </a: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63" y="2130990"/>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6066" y="3886200"/>
            <a:ext cx="6934200" cy="1752600"/>
          </a:xfrm>
        </p:spPr>
        <p:txBody>
          <a:bodyPr/>
          <a:lstStyle>
            <a:lvl1pPr marL="0" indent="0" algn="ctr">
              <a:buNone/>
              <a:defRPr/>
            </a:lvl1pPr>
            <a:lvl2pPr marL="457117" indent="0" algn="ctr">
              <a:buNone/>
              <a:defRPr/>
            </a:lvl2pPr>
            <a:lvl3pPr marL="914235" indent="0" algn="ctr">
              <a:buNone/>
              <a:defRPr/>
            </a:lvl3pPr>
            <a:lvl4pPr marL="1371353" indent="0" algn="ctr">
              <a:buNone/>
              <a:defRPr/>
            </a:lvl4pPr>
            <a:lvl5pPr marL="1828470" indent="0" algn="ctr">
              <a:buNone/>
              <a:defRPr/>
            </a:lvl5pPr>
            <a:lvl6pPr marL="2285588" indent="0" algn="ctr">
              <a:buNone/>
              <a:defRPr/>
            </a:lvl6pPr>
            <a:lvl7pPr marL="2742705" indent="0" algn="ctr">
              <a:buNone/>
              <a:defRPr/>
            </a:lvl7pPr>
            <a:lvl8pPr marL="3199823" indent="0" algn="ctr">
              <a:buNone/>
              <a:defRPr/>
            </a:lvl8pPr>
            <a:lvl9pPr marL="3656940" indent="0" algn="ctr">
              <a:buNone/>
              <a:defRPr/>
            </a:lvl9pPr>
          </a:lstStyle>
          <a:p>
            <a:r>
              <a:rPr lang="ja-JP" altLang="en-US" smtClean="0"/>
              <a:t>マスタ サブタイトルの書式設定</a:t>
            </a:r>
            <a:endParaRPr lang="ja-JP" alt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749" y="4407465"/>
            <a:ext cx="8420101"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749" y="2906722"/>
            <a:ext cx="8420101" cy="1500187"/>
          </a:xfrm>
        </p:spPr>
        <p:txBody>
          <a:bodyPr anchor="b"/>
          <a:lstStyle>
            <a:lvl1pPr marL="0" indent="0">
              <a:buNone/>
              <a:defRPr sz="2000"/>
            </a:lvl1pPr>
            <a:lvl2pPr marL="457117" indent="0">
              <a:buNone/>
              <a:defRPr sz="1800"/>
            </a:lvl2pPr>
            <a:lvl3pPr marL="914235" indent="0">
              <a:buNone/>
              <a:defRPr sz="1600"/>
            </a:lvl3pPr>
            <a:lvl4pPr marL="1371353" indent="0">
              <a:buNone/>
              <a:defRPr sz="1400"/>
            </a:lvl4pPr>
            <a:lvl5pPr marL="1828470" indent="0">
              <a:buNone/>
              <a:defRPr sz="1400"/>
            </a:lvl5pPr>
            <a:lvl6pPr marL="2285588" indent="0">
              <a:buNone/>
              <a:defRPr sz="1400"/>
            </a:lvl6pPr>
            <a:lvl7pPr marL="2742705" indent="0">
              <a:buNone/>
              <a:defRPr sz="1400"/>
            </a:lvl7pPr>
            <a:lvl8pPr marL="3199823" indent="0">
              <a:buNone/>
              <a:defRPr sz="1400"/>
            </a:lvl8pPr>
            <a:lvl9pPr marL="3656940" indent="0">
              <a:buNone/>
              <a:defRPr sz="1400"/>
            </a:lvl9pPr>
          </a:lstStyle>
          <a:p>
            <a:pPr lvl="0"/>
            <a:r>
              <a:rPr lang="ja-JP" altLang="en-US" smtClean="0"/>
              <a:t>マスタ テキストの書式設定</a:t>
            </a: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531"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437"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24"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468" y="1535113"/>
            <a:ext cx="4376738"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468"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38" y="1535113"/>
            <a:ext cx="4378325"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38"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D64E4A-CA6B-4C96-81A2-E13C5A6A6208}"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21"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730" y="273053"/>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21" y="1435103"/>
            <a:ext cx="3259138" cy="4691063"/>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lang="ja-JP" altLang="en-US" smtClean="0"/>
              <a:t>マスタ テキストの書式設定</a:t>
            </a: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69"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69" y="612775"/>
            <a:ext cx="5943600" cy="4114800"/>
          </a:xfrm>
        </p:spPr>
        <p:txBody>
          <a:bodyPr/>
          <a:lstStyle>
            <a:lvl1pPr marL="0" indent="0">
              <a:buNone/>
              <a:defRPr sz="3200"/>
            </a:lvl1pPr>
            <a:lvl2pPr marL="457117" indent="0">
              <a:buNone/>
              <a:defRPr sz="2800"/>
            </a:lvl2pPr>
            <a:lvl3pPr marL="914235" indent="0">
              <a:buNone/>
              <a:defRPr sz="2400"/>
            </a:lvl3pPr>
            <a:lvl4pPr marL="1371353" indent="0">
              <a:buNone/>
              <a:defRPr sz="2000"/>
            </a:lvl4pPr>
            <a:lvl5pPr marL="1828470" indent="0">
              <a:buNone/>
              <a:defRPr sz="2000"/>
            </a:lvl5pPr>
            <a:lvl6pPr marL="2285588" indent="0">
              <a:buNone/>
              <a:defRPr sz="2000"/>
            </a:lvl6pPr>
            <a:lvl7pPr marL="2742705" indent="0">
              <a:buNone/>
              <a:defRPr sz="2000"/>
            </a:lvl7pPr>
            <a:lvl8pPr marL="3199823" indent="0">
              <a:buNone/>
              <a:defRPr sz="2000"/>
            </a:lvl8pPr>
            <a:lvl9pPr marL="365694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69" y="5367338"/>
            <a:ext cx="5943600" cy="804862"/>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lang="ja-JP" altLang="en-US" smtClean="0"/>
              <a:t>マスタ テキストの書式設定</a:t>
            </a: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207" y="5"/>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279" y="5"/>
            <a:ext cx="69056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248" y="5"/>
            <a:ext cx="9410701" cy="6126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239" y="0"/>
            <a:ext cx="7605713" cy="47625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24" y="1600204"/>
            <a:ext cx="8915400" cy="4525963"/>
          </a:xfrm>
        </p:spPr>
        <p:txBody>
          <a:bodyPr/>
          <a:lstStyle/>
          <a:p>
            <a:pPr lvl="0"/>
            <a:r>
              <a:rPr lang="ja-JP" altLang="en-US" noProof="0" smtClean="0"/>
              <a:t>アイコンをクリックして表を追加</a:t>
            </a: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a:xfrm>
            <a:off x="495372" y="6356837"/>
            <a:ext cx="2311400" cy="365125"/>
          </a:xfrm>
          <a:prstGeom prst="rect">
            <a:avLst/>
          </a:prstGeom>
        </p:spPr>
        <p:txBody>
          <a:bodyPr/>
          <a:lstStyle/>
          <a:p>
            <a:pPr defTabSz="914235" fontAlgn="auto">
              <a:spcBef>
                <a:spcPts val="0"/>
              </a:spcBef>
              <a:spcAft>
                <a:spcPts val="0"/>
              </a:spcAft>
            </a:pPr>
            <a:endParaRPr lang="ja-JP" altLang="en-US">
              <a:solidFill>
                <a:prstClr val="black">
                  <a:tint val="75000"/>
                </a:prstClr>
              </a:solidFill>
              <a:latin typeface="Arial"/>
              <a:ea typeface="ＭＳ Ｐゴシック"/>
            </a:endParaRPr>
          </a:p>
        </p:txBody>
      </p:sp>
      <p:sp>
        <p:nvSpPr>
          <p:cNvPr id="5" name="フッター プレースホルダ 4"/>
          <p:cNvSpPr>
            <a:spLocks noGrp="1"/>
          </p:cNvSpPr>
          <p:nvPr>
            <p:ph type="ftr" sz="quarter" idx="11"/>
          </p:nvPr>
        </p:nvSpPr>
        <p:spPr>
          <a:xfrm>
            <a:off x="3384705" y="6356837"/>
            <a:ext cx="3136900" cy="365125"/>
          </a:xfrm>
          <a:prstGeom prst="rect">
            <a:avLst/>
          </a:prstGeom>
        </p:spPr>
        <p:txBody>
          <a:bodyPr/>
          <a:lstStyle/>
          <a:p>
            <a:pPr defTabSz="914235" fontAlgn="auto">
              <a:spcBef>
                <a:spcPts val="0"/>
              </a:spcBef>
              <a:spcAft>
                <a:spcPts val="0"/>
              </a:spcAft>
            </a:pPr>
            <a:endParaRPr lang="ja-JP" altLang="en-US">
              <a:solidFill>
                <a:prstClr val="black">
                  <a:tint val="75000"/>
                </a:prstClr>
              </a:solidFill>
              <a:latin typeface="Arial"/>
              <a:ea typeface="ＭＳ Ｐゴシック"/>
            </a:endParaRPr>
          </a:p>
        </p:txBody>
      </p:sp>
      <p:sp>
        <p:nvSpPr>
          <p:cNvPr id="6" name="スライド番号プレースホルダ 5"/>
          <p:cNvSpPr>
            <a:spLocks noGrp="1"/>
          </p:cNvSpPr>
          <p:nvPr>
            <p:ph type="sldNum" sz="quarter" idx="12"/>
          </p:nvPr>
        </p:nvSpPr>
        <p:spPr>
          <a:xfrm>
            <a:off x="7099313" y="6356837"/>
            <a:ext cx="2311400" cy="365125"/>
          </a:xfrm>
          <a:prstGeom prst="rect">
            <a:avLst/>
          </a:prstGeom>
        </p:spPr>
        <p:txBody>
          <a:bodyPr/>
          <a:lstStyle/>
          <a:p>
            <a:pPr defTabSz="914235" fontAlgn="auto">
              <a:spcBef>
                <a:spcPts val="0"/>
              </a:spcBef>
              <a:spcAft>
                <a:spcPts val="0"/>
              </a:spcAft>
            </a:pPr>
            <a:fld id="{B5002089-99FD-4D57-A552-A16FF68B221C}" type="slidenum">
              <a:rPr lang="ja-JP" altLang="en-US" smtClean="0">
                <a:solidFill>
                  <a:prstClr val="black">
                    <a:tint val="75000"/>
                  </a:prstClr>
                </a:solidFill>
                <a:latin typeface="Arial"/>
                <a:ea typeface="ＭＳ Ｐゴシック"/>
              </a:rPr>
              <a:pPr defTabSz="914235" fontAlgn="auto">
                <a:spcBef>
                  <a:spcPts val="0"/>
                </a:spcBef>
                <a:spcAft>
                  <a:spcPts val="0"/>
                </a:spcAft>
              </a:pPr>
              <a:t>&lt;#&gt;</a:t>
            </a:fld>
            <a:endParaRPr lang="ja-JP" altLang="en-US">
              <a:solidFill>
                <a:prstClr val="black">
                  <a:tint val="75000"/>
                </a:prstClr>
              </a:solidFill>
              <a:latin typeface="Arial"/>
              <a:ea typeface="ＭＳ Ｐゴシック"/>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123" y="2130940"/>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73" y="3886200"/>
            <a:ext cx="69342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A565028D-B7AA-41CB-9FF0-817C96C29883}"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354487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798" y="4407362"/>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798" y="2906722"/>
            <a:ext cx="8420100" cy="1500187"/>
          </a:xfrm>
        </p:spPr>
        <p:txBody>
          <a:bodyPr anchor="b"/>
          <a:lstStyle>
            <a:lvl1pPr marL="0" indent="0">
              <a:buNone/>
              <a:defRPr sz="2000"/>
            </a:lvl1pPr>
            <a:lvl2pPr marL="457155" indent="0">
              <a:buNone/>
              <a:defRPr sz="1800"/>
            </a:lvl2pPr>
            <a:lvl3pPr marL="914310" indent="0">
              <a:buNone/>
              <a:defRPr sz="1600"/>
            </a:lvl3pPr>
            <a:lvl4pPr marL="1371465" indent="0">
              <a:buNone/>
              <a:defRPr sz="1400"/>
            </a:lvl4pPr>
            <a:lvl5pPr marL="1828621" indent="0">
              <a:buNone/>
              <a:defRPr sz="1400"/>
            </a:lvl5pPr>
            <a:lvl6pPr marL="2285776" indent="0">
              <a:buNone/>
              <a:defRPr sz="1400"/>
            </a:lvl6pPr>
            <a:lvl7pPr marL="2742931" indent="0">
              <a:buNone/>
              <a:defRPr sz="1400"/>
            </a:lvl7pPr>
            <a:lvl8pPr marL="3200086" indent="0">
              <a:buNone/>
              <a:defRPr sz="1400"/>
            </a:lvl8pPr>
            <a:lvl9pPr marL="3657242"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055077-2261-4EB8-8097-BC9BB1BDC1A5}"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515" y="274638"/>
            <a:ext cx="8915399"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515" y="1600204"/>
            <a:ext cx="8915399" cy="4525963"/>
          </a:xfrm>
        </p:spPr>
        <p:txBody>
          <a:bodyPr/>
          <a:lstStyle/>
          <a:p>
            <a:pPr lvl="0"/>
            <a:r>
              <a:rPr lang="ja-JP" altLang="en-US" noProof="0" smtClean="0"/>
              <a:t>アイコンをクリックして表を追加</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C19DA3-8D37-4AAC-8B80-12FDFE9D3B62}" type="slidenum">
              <a:rPr lang="en-US" altLang="ja-JP">
                <a:solidFill>
                  <a:prstClr val="black">
                    <a:tint val="75000"/>
                  </a:prstClr>
                </a:solidFill>
              </a:rPr>
              <a:pPr>
                <a:defRPr/>
              </a:pPr>
              <a:t>&lt;#&gt;</a:t>
            </a:fld>
            <a:endParaRPr lang="en-US" altLang="ja-JP">
              <a:solidFill>
                <a:prstClr val="black">
                  <a:tint val="75000"/>
                </a:prstClr>
              </a:solidFill>
            </a:endParaRPr>
          </a:p>
        </p:txBody>
      </p:sp>
    </p:spTree>
    <p:extLst>
      <p:ext uri="{BB962C8B-B14F-4D97-AF65-F5344CB8AC3E}">
        <p14:creationId xmlns:p14="http://schemas.microsoft.com/office/powerpoint/2010/main" xmlns="" val="427887481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819"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543"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pPr>
              <a:defRPr/>
            </a:pPr>
            <a:endParaRPr lang="en-US" altLang="ja-JP">
              <a:solidFill>
                <a:srgbClr val="000000"/>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srgbClr val="000000"/>
              </a:solidFill>
            </a:endParaRPr>
          </a:p>
        </p:txBody>
      </p:sp>
      <p:sp>
        <p:nvSpPr>
          <p:cNvPr id="7" name="スライド番号プレースホルダ 6"/>
          <p:cNvSpPr>
            <a:spLocks noGrp="1"/>
          </p:cNvSpPr>
          <p:nvPr>
            <p:ph type="sldNum" sz="quarter" idx="12"/>
          </p:nvPr>
        </p:nvSpPr>
        <p:spPr/>
        <p:txBody>
          <a:bodyPr/>
          <a:lstStyle/>
          <a:p>
            <a:pPr>
              <a:defRPr/>
            </a:pPr>
            <a:fld id="{8B9A5274-D28E-4EDD-9503-8D061E012A7E}" type="slidenum">
              <a:rPr lang="en-US" altLang="ja-JP" smtClean="0">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412079106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452F796-4913-45F2-961F-04E85EDCD195}"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63438779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515" y="274639"/>
            <a:ext cx="8915399"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3284B9C-E527-417E-A741-2916616808F1}"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47560879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1194336-6FDD-49EC-9935-48480B1791BA}"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341750547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79" y="4407436"/>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679" y="2906722"/>
            <a:ext cx="8420100" cy="1500187"/>
          </a:xfrm>
        </p:spPr>
        <p:txBody>
          <a:bodyPr anchor="b"/>
          <a:lstStyle>
            <a:lvl1pPr marL="0" indent="0">
              <a:buNone/>
              <a:defRPr sz="2000">
                <a:solidFill>
                  <a:schemeClr val="tx1">
                    <a:tint val="75000"/>
                  </a:schemeClr>
                </a:solidFill>
              </a:defRPr>
            </a:lvl1pPr>
            <a:lvl2pPr marL="457186" indent="0">
              <a:buNone/>
              <a:defRPr sz="1800">
                <a:solidFill>
                  <a:schemeClr val="tx1">
                    <a:tint val="75000"/>
                  </a:schemeClr>
                </a:solidFill>
              </a:defRPr>
            </a:lvl2pPr>
            <a:lvl3pPr marL="914372" indent="0">
              <a:buNone/>
              <a:defRPr sz="1600">
                <a:solidFill>
                  <a:schemeClr val="tx1">
                    <a:tint val="75000"/>
                  </a:schemeClr>
                </a:solidFill>
              </a:defRPr>
            </a:lvl3pPr>
            <a:lvl4pPr marL="1371558" indent="0">
              <a:buNone/>
              <a:defRPr sz="1400">
                <a:solidFill>
                  <a:schemeClr val="tx1">
                    <a:tint val="75000"/>
                  </a:schemeClr>
                </a:solidFill>
              </a:defRPr>
            </a:lvl4pPr>
            <a:lvl5pPr marL="1828744" indent="0">
              <a:buNone/>
              <a:defRPr sz="1400">
                <a:solidFill>
                  <a:schemeClr val="tx1">
                    <a:tint val="75000"/>
                  </a:schemeClr>
                </a:solidFill>
              </a:defRPr>
            </a:lvl5pPr>
            <a:lvl6pPr marL="2285930" indent="0">
              <a:buNone/>
              <a:defRPr sz="1400">
                <a:solidFill>
                  <a:schemeClr val="tx1">
                    <a:tint val="75000"/>
                  </a:schemeClr>
                </a:solidFill>
              </a:defRPr>
            </a:lvl6pPr>
            <a:lvl7pPr marL="2743115" indent="0">
              <a:buNone/>
              <a:defRPr sz="1400">
                <a:solidFill>
                  <a:schemeClr val="tx1">
                    <a:tint val="75000"/>
                  </a:schemeClr>
                </a:solidFill>
              </a:defRPr>
            </a:lvl7pPr>
            <a:lvl8pPr marL="3200301" indent="0">
              <a:buNone/>
              <a:defRPr sz="1400">
                <a:solidFill>
                  <a:schemeClr val="tx1">
                    <a:tint val="75000"/>
                  </a:schemeClr>
                </a:solidFill>
              </a:defRPr>
            </a:lvl8pPr>
            <a:lvl9pPr marL="3657487"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E7BAB0A8-20A4-4191-85AF-B1C3F40FFC50}"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extLst>
      <p:ext uri="{BB962C8B-B14F-4D97-AF65-F5344CB8AC3E}">
        <p14:creationId xmlns:p14="http://schemas.microsoft.com/office/powerpoint/2010/main" xmlns="" val="337544685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57" y="2130976"/>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6066" y="3886200"/>
            <a:ext cx="6934200" cy="1752600"/>
          </a:xfrm>
        </p:spPr>
        <p:txBody>
          <a:bodyPr/>
          <a:lstStyle>
            <a:lvl1pPr marL="0" indent="0" algn="ctr">
              <a:buNone/>
              <a:defRPr/>
            </a:lvl1pPr>
            <a:lvl2pPr marL="457072" indent="0" algn="ctr">
              <a:buNone/>
              <a:defRPr/>
            </a:lvl2pPr>
            <a:lvl3pPr marL="914145" indent="0" algn="ctr">
              <a:buNone/>
              <a:defRPr/>
            </a:lvl3pPr>
            <a:lvl4pPr marL="1371218" indent="0" algn="ctr">
              <a:buNone/>
              <a:defRPr/>
            </a:lvl4pPr>
            <a:lvl5pPr marL="1828291" indent="0" algn="ctr">
              <a:buNone/>
              <a:defRPr/>
            </a:lvl5pPr>
            <a:lvl6pPr marL="2285364" indent="0" algn="ctr">
              <a:buNone/>
              <a:defRPr/>
            </a:lvl6pPr>
            <a:lvl7pPr marL="2742436" indent="0" algn="ctr">
              <a:buNone/>
              <a:defRPr/>
            </a:lvl7pPr>
            <a:lvl8pPr marL="3199509" indent="0" algn="ctr">
              <a:buNone/>
              <a:defRPr/>
            </a:lvl8pPr>
            <a:lvl9pPr marL="3656581" indent="0" algn="ctr">
              <a:buNone/>
              <a:defRPr/>
            </a:lvl9pPr>
          </a:lstStyle>
          <a:p>
            <a:r>
              <a:rPr lang="ja-JP" altLang="en-US" smtClean="0"/>
              <a:t>マスタ サブタイトルの書式設定</a:t>
            </a:r>
            <a:endParaRPr lang="ja-JP" alt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743" y="4407451"/>
            <a:ext cx="8420101"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743" y="2906723"/>
            <a:ext cx="8420101" cy="1500187"/>
          </a:xfrm>
        </p:spPr>
        <p:txBody>
          <a:bodyPr anchor="b"/>
          <a:lstStyle>
            <a:lvl1pPr marL="0" indent="0">
              <a:buNone/>
              <a:defRPr sz="2000"/>
            </a:lvl1pPr>
            <a:lvl2pPr marL="457072" indent="0">
              <a:buNone/>
              <a:defRPr sz="1800"/>
            </a:lvl2pPr>
            <a:lvl3pPr marL="914145" indent="0">
              <a:buNone/>
              <a:defRPr sz="1600"/>
            </a:lvl3pPr>
            <a:lvl4pPr marL="1371218" indent="0">
              <a:buNone/>
              <a:defRPr sz="1400"/>
            </a:lvl4pPr>
            <a:lvl5pPr marL="1828291" indent="0">
              <a:buNone/>
              <a:defRPr sz="1400"/>
            </a:lvl5pPr>
            <a:lvl6pPr marL="2285364" indent="0">
              <a:buNone/>
              <a:defRPr sz="1400"/>
            </a:lvl6pPr>
            <a:lvl7pPr marL="2742436" indent="0">
              <a:buNone/>
              <a:defRPr sz="1400"/>
            </a:lvl7pPr>
            <a:lvl8pPr marL="3199509" indent="0">
              <a:buNone/>
              <a:defRPr sz="1400"/>
            </a:lvl8pPr>
            <a:lvl9pPr marL="3656581" indent="0">
              <a:buNone/>
              <a:defRPr sz="1400"/>
            </a:lvl9pPr>
          </a:lstStyle>
          <a:p>
            <a:pPr lvl="0"/>
            <a:r>
              <a:rPr lang="ja-JP" altLang="en-US" smtClean="0"/>
              <a:t>マスタ テキストの書式設定</a:t>
            </a: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531" y="1600205"/>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437" y="1600205"/>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520"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423"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774A34-2574-4826-B852-FAE850D6B71D}"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5"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459" y="1535113"/>
            <a:ext cx="4376738" cy="639762"/>
          </a:xfrm>
        </p:spPr>
        <p:txBody>
          <a:bodyPr anchor="b"/>
          <a:lstStyle>
            <a:lvl1pPr marL="0" indent="0">
              <a:buNone/>
              <a:defRPr sz="2400" b="1"/>
            </a:lvl1pPr>
            <a:lvl2pPr marL="457072" indent="0">
              <a:buNone/>
              <a:defRPr sz="2000" b="1"/>
            </a:lvl2pPr>
            <a:lvl3pPr marL="914145" indent="0">
              <a:buNone/>
              <a:defRPr sz="1800" b="1"/>
            </a:lvl3pPr>
            <a:lvl4pPr marL="1371218" indent="0">
              <a:buNone/>
              <a:defRPr sz="1600" b="1"/>
            </a:lvl4pPr>
            <a:lvl5pPr marL="1828291" indent="0">
              <a:buNone/>
              <a:defRPr sz="1600" b="1"/>
            </a:lvl5pPr>
            <a:lvl6pPr marL="2285364" indent="0">
              <a:buNone/>
              <a:defRPr sz="1600" b="1"/>
            </a:lvl6pPr>
            <a:lvl7pPr marL="2742436" indent="0">
              <a:buNone/>
              <a:defRPr sz="1600" b="1"/>
            </a:lvl7pPr>
            <a:lvl8pPr marL="3199509" indent="0">
              <a:buNone/>
              <a:defRPr sz="1600" b="1"/>
            </a:lvl8pPr>
            <a:lvl9pPr marL="3656581"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459" y="2174876"/>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34" y="1535113"/>
            <a:ext cx="4378325" cy="639762"/>
          </a:xfrm>
        </p:spPr>
        <p:txBody>
          <a:bodyPr anchor="b"/>
          <a:lstStyle>
            <a:lvl1pPr marL="0" indent="0">
              <a:buNone/>
              <a:defRPr sz="2400" b="1"/>
            </a:lvl1pPr>
            <a:lvl2pPr marL="457072" indent="0">
              <a:buNone/>
              <a:defRPr sz="2000" b="1"/>
            </a:lvl2pPr>
            <a:lvl3pPr marL="914145" indent="0">
              <a:buNone/>
              <a:defRPr sz="1800" b="1"/>
            </a:lvl3pPr>
            <a:lvl4pPr marL="1371218" indent="0">
              <a:buNone/>
              <a:defRPr sz="1600" b="1"/>
            </a:lvl4pPr>
            <a:lvl5pPr marL="1828291" indent="0">
              <a:buNone/>
              <a:defRPr sz="1600" b="1"/>
            </a:lvl5pPr>
            <a:lvl6pPr marL="2285364" indent="0">
              <a:buNone/>
              <a:defRPr sz="1600" b="1"/>
            </a:lvl6pPr>
            <a:lvl7pPr marL="2742436" indent="0">
              <a:buNone/>
              <a:defRPr sz="1600" b="1"/>
            </a:lvl7pPr>
            <a:lvl8pPr marL="3199509" indent="0">
              <a:buNone/>
              <a:defRPr sz="1600" b="1"/>
            </a:lvl8pPr>
            <a:lvl9pPr marL="3656581"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34" y="2174876"/>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21"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724" y="27305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21" y="1435103"/>
            <a:ext cx="3259138" cy="4691063"/>
          </a:xfrm>
        </p:spPr>
        <p:txBody>
          <a:bodyPr/>
          <a:lstStyle>
            <a:lvl1pPr marL="0" indent="0">
              <a:buNone/>
              <a:defRPr sz="1400"/>
            </a:lvl1pPr>
            <a:lvl2pPr marL="457072" indent="0">
              <a:buNone/>
              <a:defRPr sz="1200"/>
            </a:lvl2pPr>
            <a:lvl3pPr marL="914145" indent="0">
              <a:buNone/>
              <a:defRPr sz="1000"/>
            </a:lvl3pPr>
            <a:lvl4pPr marL="1371218" indent="0">
              <a:buNone/>
              <a:defRPr sz="900"/>
            </a:lvl4pPr>
            <a:lvl5pPr marL="1828291" indent="0">
              <a:buNone/>
              <a:defRPr sz="900"/>
            </a:lvl5pPr>
            <a:lvl6pPr marL="2285364" indent="0">
              <a:buNone/>
              <a:defRPr sz="900"/>
            </a:lvl6pPr>
            <a:lvl7pPr marL="2742436" indent="0">
              <a:buNone/>
              <a:defRPr sz="900"/>
            </a:lvl7pPr>
            <a:lvl8pPr marL="3199509" indent="0">
              <a:buNone/>
              <a:defRPr sz="900"/>
            </a:lvl8pPr>
            <a:lvl9pPr marL="3656581" indent="0">
              <a:buNone/>
              <a:defRPr sz="900"/>
            </a:lvl9pPr>
          </a:lstStyle>
          <a:p>
            <a:pPr lvl="0"/>
            <a:r>
              <a:rPr lang="ja-JP" altLang="en-US" smtClean="0"/>
              <a:t>マスタ テキストの書式設定</a:t>
            </a: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68" y="4800601"/>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68" y="612775"/>
            <a:ext cx="5943600" cy="4114800"/>
          </a:xfrm>
        </p:spPr>
        <p:txBody>
          <a:bodyPr/>
          <a:lstStyle>
            <a:lvl1pPr marL="0" indent="0">
              <a:buNone/>
              <a:defRPr sz="3200"/>
            </a:lvl1pPr>
            <a:lvl2pPr marL="457072" indent="0">
              <a:buNone/>
              <a:defRPr sz="2800"/>
            </a:lvl2pPr>
            <a:lvl3pPr marL="914145" indent="0">
              <a:buNone/>
              <a:defRPr sz="2400"/>
            </a:lvl3pPr>
            <a:lvl4pPr marL="1371218" indent="0">
              <a:buNone/>
              <a:defRPr sz="2000"/>
            </a:lvl4pPr>
            <a:lvl5pPr marL="1828291" indent="0">
              <a:buNone/>
              <a:defRPr sz="2000"/>
            </a:lvl5pPr>
            <a:lvl6pPr marL="2285364" indent="0">
              <a:buNone/>
              <a:defRPr sz="2000"/>
            </a:lvl6pPr>
            <a:lvl7pPr marL="2742436" indent="0">
              <a:buNone/>
              <a:defRPr sz="2000"/>
            </a:lvl7pPr>
            <a:lvl8pPr marL="3199509" indent="0">
              <a:buNone/>
              <a:defRPr sz="2000"/>
            </a:lvl8pPr>
            <a:lvl9pPr marL="3656581"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68" y="5367338"/>
            <a:ext cx="5943600" cy="804862"/>
          </a:xfrm>
        </p:spPr>
        <p:txBody>
          <a:bodyPr/>
          <a:lstStyle>
            <a:lvl1pPr marL="0" indent="0">
              <a:buNone/>
              <a:defRPr sz="1400"/>
            </a:lvl1pPr>
            <a:lvl2pPr marL="457072" indent="0">
              <a:buNone/>
              <a:defRPr sz="1200"/>
            </a:lvl2pPr>
            <a:lvl3pPr marL="914145" indent="0">
              <a:buNone/>
              <a:defRPr sz="1000"/>
            </a:lvl3pPr>
            <a:lvl4pPr marL="1371218" indent="0">
              <a:buNone/>
              <a:defRPr sz="900"/>
            </a:lvl4pPr>
            <a:lvl5pPr marL="1828291" indent="0">
              <a:buNone/>
              <a:defRPr sz="900"/>
            </a:lvl5pPr>
            <a:lvl6pPr marL="2285364" indent="0">
              <a:buNone/>
              <a:defRPr sz="900"/>
            </a:lvl6pPr>
            <a:lvl7pPr marL="2742436" indent="0">
              <a:buNone/>
              <a:defRPr sz="900"/>
            </a:lvl7pPr>
            <a:lvl8pPr marL="3199509" indent="0">
              <a:buNone/>
              <a:defRPr sz="900"/>
            </a:lvl8pPr>
            <a:lvl9pPr marL="3656581" indent="0">
              <a:buNone/>
              <a:defRPr sz="900"/>
            </a:lvl9pPr>
          </a:lstStyle>
          <a:p>
            <a:pPr lvl="0"/>
            <a:r>
              <a:rPr lang="ja-JP" altLang="en-US" smtClean="0"/>
              <a:t>マスタ テキストの書式設定</a:t>
            </a: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207" y="6"/>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273" y="6"/>
            <a:ext cx="69056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242" y="6"/>
            <a:ext cx="9410701" cy="6126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239" y="0"/>
            <a:ext cx="7605713" cy="47625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15" y="1600205"/>
            <a:ext cx="8915400" cy="4525963"/>
          </a:xfrm>
        </p:spPr>
        <p:txBody>
          <a:bodyPr/>
          <a:lstStyle/>
          <a:p>
            <a:pPr lvl="0"/>
            <a:r>
              <a:rPr lang="ja-JP" altLang="en-US" noProof="0" smtClean="0"/>
              <a:t>アイコンをクリックして表を追加</a:t>
            </a: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a:xfrm>
            <a:off x="495362" y="6356817"/>
            <a:ext cx="2311400" cy="365125"/>
          </a:xfrm>
          <a:prstGeom prst="rect">
            <a:avLst/>
          </a:prstGeom>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a:xfrm>
            <a:off x="3384705" y="6356817"/>
            <a:ext cx="3136900" cy="365125"/>
          </a:xfrm>
          <a:prstGeom prst="rect">
            <a:avLst/>
          </a:prstGeom>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099304" y="6356817"/>
            <a:ext cx="2311400" cy="365125"/>
          </a:xfrm>
          <a:prstGeom prst="rect">
            <a:avLst/>
          </a:prstGeom>
        </p:spPr>
        <p:txBody>
          <a:bodyPr/>
          <a:lstStyle/>
          <a:p>
            <a:fld id="{B5002089-99FD-4D57-A552-A16FF68B221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459" y="1535113"/>
            <a:ext cx="4376738" cy="639762"/>
          </a:xfrm>
        </p:spPr>
        <p:txBody>
          <a:bodyPr anchor="b"/>
          <a:lstStyle>
            <a:lvl1pPr marL="0" indent="0">
              <a:buNone/>
              <a:defRPr sz="2400" b="1"/>
            </a:lvl1pPr>
            <a:lvl2pPr marL="457155" indent="0">
              <a:buNone/>
              <a:defRPr sz="2000" b="1"/>
            </a:lvl2pPr>
            <a:lvl3pPr marL="914310" indent="0">
              <a:buNone/>
              <a:defRPr sz="1800" b="1"/>
            </a:lvl3pPr>
            <a:lvl4pPr marL="1371465" indent="0">
              <a:buNone/>
              <a:defRPr sz="1600" b="1"/>
            </a:lvl4pPr>
            <a:lvl5pPr marL="1828621" indent="0">
              <a:buNone/>
              <a:defRPr sz="1600" b="1"/>
            </a:lvl5pPr>
            <a:lvl6pPr marL="2285776" indent="0">
              <a:buNone/>
              <a:defRPr sz="1600" b="1"/>
            </a:lvl6pPr>
            <a:lvl7pPr marL="2742931" indent="0">
              <a:buNone/>
              <a:defRPr sz="1600" b="1"/>
            </a:lvl7pPr>
            <a:lvl8pPr marL="3200086" indent="0">
              <a:buNone/>
              <a:defRPr sz="1600" b="1"/>
            </a:lvl8pPr>
            <a:lvl9pPr marL="3657242"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459" y="2174876"/>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390" y="1535113"/>
            <a:ext cx="4378325" cy="639762"/>
          </a:xfrm>
        </p:spPr>
        <p:txBody>
          <a:bodyPr anchor="b"/>
          <a:lstStyle>
            <a:lvl1pPr marL="0" indent="0">
              <a:buNone/>
              <a:defRPr sz="2400" b="1"/>
            </a:lvl1pPr>
            <a:lvl2pPr marL="457155" indent="0">
              <a:buNone/>
              <a:defRPr sz="2000" b="1"/>
            </a:lvl2pPr>
            <a:lvl3pPr marL="914310" indent="0">
              <a:buNone/>
              <a:defRPr sz="1800" b="1"/>
            </a:lvl3pPr>
            <a:lvl4pPr marL="1371465" indent="0">
              <a:buNone/>
              <a:defRPr sz="1600" b="1"/>
            </a:lvl4pPr>
            <a:lvl5pPr marL="1828621" indent="0">
              <a:buNone/>
              <a:defRPr sz="1600" b="1"/>
            </a:lvl5pPr>
            <a:lvl6pPr marL="2285776" indent="0">
              <a:buNone/>
              <a:defRPr sz="1600" b="1"/>
            </a:lvl6pPr>
            <a:lvl7pPr marL="2742931" indent="0">
              <a:buNone/>
              <a:defRPr sz="1600" b="1"/>
            </a:lvl7pPr>
            <a:lvl8pPr marL="3200086" indent="0">
              <a:buNone/>
              <a:defRPr sz="1600" b="1"/>
            </a:lvl8pPr>
            <a:lvl9pPr marL="3657242"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390" y="2174876"/>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CED69DD-F01C-43B7-8A11-ABA26EC333DE}"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105" y="2130923"/>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6065" y="3886200"/>
            <a:ext cx="6934200" cy="1752600"/>
          </a:xfrm>
        </p:spPr>
        <p:txBody>
          <a:bodyPr/>
          <a:lstStyle>
            <a:lvl1pPr marL="0" indent="0" algn="ctr">
              <a:buNone/>
              <a:defRPr>
                <a:solidFill>
                  <a:schemeClr val="tx1">
                    <a:tint val="75000"/>
                  </a:schemeClr>
                </a:solidFill>
              </a:defRPr>
            </a:lvl1pPr>
            <a:lvl2pPr marL="457117" indent="0" algn="ctr">
              <a:buNone/>
              <a:defRPr>
                <a:solidFill>
                  <a:schemeClr val="tx1">
                    <a:tint val="75000"/>
                  </a:schemeClr>
                </a:solidFill>
              </a:defRPr>
            </a:lvl2pPr>
            <a:lvl3pPr marL="914235" indent="0" algn="ctr">
              <a:buNone/>
              <a:defRPr>
                <a:solidFill>
                  <a:schemeClr val="tx1">
                    <a:tint val="75000"/>
                  </a:schemeClr>
                </a:solidFill>
              </a:defRPr>
            </a:lvl3pPr>
            <a:lvl4pPr marL="1371353" indent="0" algn="ctr">
              <a:buNone/>
              <a:defRPr>
                <a:solidFill>
                  <a:schemeClr val="tx1">
                    <a:tint val="75000"/>
                  </a:schemeClr>
                </a:solidFill>
              </a:defRPr>
            </a:lvl4pPr>
            <a:lvl5pPr marL="1828470" indent="0" algn="ctr">
              <a:buNone/>
              <a:defRPr>
                <a:solidFill>
                  <a:schemeClr val="tx1">
                    <a:tint val="75000"/>
                  </a:schemeClr>
                </a:solidFill>
              </a:defRPr>
            </a:lvl5pPr>
            <a:lvl6pPr marL="2285588" indent="0" algn="ctr">
              <a:buNone/>
              <a:defRPr>
                <a:solidFill>
                  <a:schemeClr val="tx1">
                    <a:tint val="75000"/>
                  </a:schemeClr>
                </a:solidFill>
              </a:defRPr>
            </a:lvl6pPr>
            <a:lvl7pPr marL="2742705" indent="0" algn="ctr">
              <a:buNone/>
              <a:defRPr>
                <a:solidFill>
                  <a:schemeClr val="tx1">
                    <a:tint val="75000"/>
                  </a:schemeClr>
                </a:solidFill>
              </a:defRPr>
            </a:lvl7pPr>
            <a:lvl8pPr marL="3199823" indent="0" algn="ctr">
              <a:buNone/>
              <a:defRPr>
                <a:solidFill>
                  <a:schemeClr val="tx1">
                    <a:tint val="75000"/>
                  </a:schemeClr>
                </a:solidFill>
              </a:defRPr>
            </a:lvl8pPr>
            <a:lvl9pPr marL="365694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3855B91F-2022-441F-822F-01E196EE491F}" type="slidenum">
              <a:rPr lang="en-US" altLang="ja-JP" smtClean="0">
                <a:solidFill>
                  <a:prstClr val="black">
                    <a:tint val="75000"/>
                  </a:prstClr>
                </a:solidFill>
              </a:rPr>
              <a:pPr>
                <a:defRPr/>
              </a:pPr>
              <a:t>&lt;#&gt;</a:t>
            </a:fld>
            <a:endParaRPr lang="en-US" altLang="ja-JP">
              <a:solidFill>
                <a:prstClr val="black">
                  <a:tint val="75000"/>
                </a:prstClr>
              </a:solidFill>
            </a:endParaRPr>
          </a:p>
        </p:txBody>
      </p:sp>
      <p:pic>
        <p:nvPicPr>
          <p:cNvPr id="7" name="Picture 7" descr="mlit_top"/>
          <p:cNvPicPr>
            <a:picLocks noChangeAspect="1" noChangeArrowheads="1"/>
          </p:cNvPicPr>
          <p:nvPr userDrawn="1"/>
        </p:nvPicPr>
        <p:blipFill>
          <a:blip r:embed="rId2" cstate="print"/>
          <a:srcRect t="62230"/>
          <a:stretch>
            <a:fillRect/>
          </a:stretch>
        </p:blipFill>
        <p:spPr bwMode="auto">
          <a:xfrm>
            <a:off x="155" y="6525118"/>
            <a:ext cx="9906000" cy="333375"/>
          </a:xfrm>
          <a:prstGeom prst="rect">
            <a:avLst/>
          </a:prstGeom>
          <a:noFill/>
          <a:ln w="9525">
            <a:noFill/>
            <a:miter lim="800000"/>
            <a:headEnd/>
            <a:tailEnd/>
          </a:ln>
        </p:spPr>
      </p:pic>
      <p:sp>
        <p:nvSpPr>
          <p:cNvPr id="8" name="Rectangle 9"/>
          <p:cNvSpPr>
            <a:spLocks noChangeArrowheads="1"/>
          </p:cNvSpPr>
          <p:nvPr userDrawn="1"/>
        </p:nvSpPr>
        <p:spPr bwMode="auto">
          <a:xfrm>
            <a:off x="1833722" y="3285031"/>
            <a:ext cx="8072437" cy="73025"/>
          </a:xfrm>
          <a:prstGeom prst="rect">
            <a:avLst/>
          </a:prstGeom>
          <a:solidFill>
            <a:srgbClr val="0066CC"/>
          </a:solidFill>
          <a:ln w="9525">
            <a:noFill/>
            <a:miter lim="800000"/>
            <a:headEnd/>
            <a:tailEnd/>
          </a:ln>
          <a:effectLst/>
        </p:spPr>
        <p:txBody>
          <a:bodyPr wrap="none" lIns="91423" tIns="45712" rIns="91423" bIns="45712" anchor="ctr"/>
          <a:lstStyle/>
          <a:p>
            <a:pPr defTabSz="914235">
              <a:defRPr/>
            </a:pPr>
            <a:endParaRPr lang="ja-JP" altLang="en-US">
              <a:solidFill>
                <a:prstClr val="black"/>
              </a:solidFill>
              <a:ea typeface="ＭＳ Ｐゴシック"/>
            </a:endParaRPr>
          </a:p>
        </p:txBody>
      </p:sp>
      <p:pic>
        <p:nvPicPr>
          <p:cNvPr id="9" name="Picture 11"/>
          <p:cNvPicPr>
            <a:picLocks noChangeAspect="1" noChangeArrowheads="1"/>
          </p:cNvPicPr>
          <p:nvPr userDrawn="1"/>
        </p:nvPicPr>
        <p:blipFill>
          <a:blip r:embed="rId3" cstate="print"/>
          <a:srcRect/>
          <a:stretch>
            <a:fillRect/>
          </a:stretch>
        </p:blipFill>
        <p:spPr bwMode="auto">
          <a:xfrm>
            <a:off x="224" y="6052043"/>
            <a:ext cx="2301875" cy="473075"/>
          </a:xfrm>
          <a:prstGeom prst="rect">
            <a:avLst/>
          </a:prstGeom>
          <a:noFill/>
          <a:ln w="9525">
            <a:noFill/>
            <a:miter lim="800000"/>
            <a:headEnd/>
            <a:tailEnd/>
          </a:ln>
        </p:spPr>
      </p:pic>
      <p:sp>
        <p:nvSpPr>
          <p:cNvPr id="10" name="Text Box 12"/>
          <p:cNvSpPr txBox="1">
            <a:spLocks noChangeArrowheads="1"/>
          </p:cNvSpPr>
          <p:nvPr userDrawn="1"/>
        </p:nvSpPr>
        <p:spPr bwMode="auto">
          <a:xfrm>
            <a:off x="58" y="6525117"/>
            <a:ext cx="3642886" cy="276983"/>
          </a:xfrm>
          <a:prstGeom prst="rect">
            <a:avLst/>
          </a:prstGeom>
          <a:noFill/>
          <a:ln w="9525">
            <a:noFill/>
            <a:miter lim="800000"/>
            <a:headEnd/>
            <a:tailEnd/>
          </a:ln>
          <a:effectLst/>
        </p:spPr>
        <p:txBody>
          <a:bodyPr wrap="none" lIns="91423" tIns="45712" rIns="91423" bIns="45712">
            <a:spAutoFit/>
          </a:bodyPr>
          <a:lstStyle/>
          <a:p>
            <a:pPr defTabSz="914235">
              <a:defRPr/>
            </a:pPr>
            <a:r>
              <a:rPr lang="en-US" altLang="ja-JP" sz="1200" i="1" dirty="0">
                <a:solidFill>
                  <a:prstClr val="white"/>
                </a:solidFill>
                <a:latin typeface="Times New Roman" pitchFamily="18" charset="0"/>
                <a:ea typeface="ＭＳ Ｐゴシック"/>
              </a:rPr>
              <a:t>Ministry of Land, Infrastructure, Transport and Tourism</a:t>
            </a: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91913F8A-853B-4817-9A4E-EC47F0ED052C}"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61" y="4407398"/>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661" y="2906722"/>
            <a:ext cx="8420100" cy="1500187"/>
          </a:xfrm>
        </p:spPr>
        <p:txBody>
          <a:bodyPr anchor="b"/>
          <a:lstStyle>
            <a:lvl1pPr marL="0" indent="0">
              <a:buNone/>
              <a:defRPr sz="2000">
                <a:solidFill>
                  <a:schemeClr val="tx1">
                    <a:tint val="75000"/>
                  </a:schemeClr>
                </a:solidFill>
              </a:defRPr>
            </a:lvl1pPr>
            <a:lvl2pPr marL="457117" indent="0">
              <a:buNone/>
              <a:defRPr sz="1800">
                <a:solidFill>
                  <a:schemeClr val="tx1">
                    <a:tint val="75000"/>
                  </a:schemeClr>
                </a:solidFill>
              </a:defRPr>
            </a:lvl2pPr>
            <a:lvl3pPr marL="914235" indent="0">
              <a:buNone/>
              <a:defRPr sz="1600">
                <a:solidFill>
                  <a:schemeClr val="tx1">
                    <a:tint val="75000"/>
                  </a:schemeClr>
                </a:solidFill>
              </a:defRPr>
            </a:lvl3pPr>
            <a:lvl4pPr marL="1371353" indent="0">
              <a:buNone/>
              <a:defRPr sz="1400">
                <a:solidFill>
                  <a:schemeClr val="tx1">
                    <a:tint val="75000"/>
                  </a:schemeClr>
                </a:solidFill>
              </a:defRPr>
            </a:lvl4pPr>
            <a:lvl5pPr marL="1828470" indent="0">
              <a:buNone/>
              <a:defRPr sz="1400">
                <a:solidFill>
                  <a:schemeClr val="tx1">
                    <a:tint val="75000"/>
                  </a:schemeClr>
                </a:solidFill>
              </a:defRPr>
            </a:lvl5pPr>
            <a:lvl6pPr marL="2285588" indent="0">
              <a:buNone/>
              <a:defRPr sz="1400">
                <a:solidFill>
                  <a:schemeClr val="tx1">
                    <a:tint val="75000"/>
                  </a:schemeClr>
                </a:solidFill>
              </a:defRPr>
            </a:lvl6pPr>
            <a:lvl7pPr marL="2742705" indent="0">
              <a:buNone/>
              <a:defRPr sz="1400">
                <a:solidFill>
                  <a:schemeClr val="tx1">
                    <a:tint val="75000"/>
                  </a:schemeClr>
                </a:solidFill>
              </a:defRPr>
            </a:lvl7pPr>
            <a:lvl8pPr marL="3199823" indent="0">
              <a:buNone/>
              <a:defRPr sz="1400">
                <a:solidFill>
                  <a:schemeClr val="tx1">
                    <a:tint val="75000"/>
                  </a:schemeClr>
                </a:solidFill>
              </a:defRPr>
            </a:lvl8pPr>
            <a:lvl9pPr marL="365694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E7BAB0A8-20A4-4191-85AF-B1C3F40FFC50}"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799"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524"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8B9A5274-D28E-4EDD-9503-8D061E012A7E}"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4" y="274638"/>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455" y="1535113"/>
            <a:ext cx="4376870"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455"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328" y="1535113"/>
            <a:ext cx="4378590"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328"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pPr>
              <a:defRPr/>
            </a:pPr>
            <a:endParaRPr lang="en-US" altLang="ja-JP">
              <a:solidFill>
                <a:prstClr val="black">
                  <a:tint val="75000"/>
                </a:prstClr>
              </a:solidFill>
            </a:endParaRPr>
          </a:p>
        </p:txBody>
      </p:sp>
      <p:sp>
        <p:nvSpPr>
          <p:cNvPr id="8" name="フッター プレースホルダ 7"/>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pPr>
              <a:defRPr/>
            </a:pPr>
            <a:fld id="{64C79894-6A48-4C5B-985D-3D09D8D170D5}"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pPr>
              <a:defRPr/>
            </a:pPr>
            <a:endParaRPr lang="en-US" altLang="ja-JP">
              <a:solidFill>
                <a:prstClr val="black">
                  <a:tint val="75000"/>
                </a:prstClr>
              </a:solidFill>
            </a:endParaRPr>
          </a:p>
        </p:txBody>
      </p:sp>
      <p:sp>
        <p:nvSpPr>
          <p:cNvPr id="4" name="フッター プレースホルダ 3"/>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pPr>
              <a:defRPr/>
            </a:pPr>
            <a:fld id="{ECFB1601-656C-44BE-A78D-5DCF68CCE0B2}"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pPr>
              <a:defRPr/>
            </a:pPr>
            <a:endParaRPr lang="en-US" altLang="ja-JP">
              <a:solidFill>
                <a:prstClr val="black">
                  <a:tint val="75000"/>
                </a:prstClr>
              </a:solidFill>
            </a:endParaRPr>
          </a:p>
        </p:txBody>
      </p:sp>
      <p:sp>
        <p:nvSpPr>
          <p:cNvPr id="3" name="フッター プレースホルダ 2"/>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pPr>
              <a:defRPr/>
            </a:pPr>
            <a:fld id="{32F04ED0-A1B2-4A56-B6B1-DF5EFCB5A1D2}"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187"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8" y="1435103"/>
            <a:ext cx="3259006" cy="4691063"/>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839431D5-9DDD-484F-9146-BE9865501E9B}"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76"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76" y="612775"/>
            <a:ext cx="5943600" cy="4114800"/>
          </a:xfrm>
        </p:spPr>
        <p:txBody>
          <a:bodyPr/>
          <a:lstStyle>
            <a:lvl1pPr marL="0" indent="0">
              <a:buNone/>
              <a:defRPr sz="3200"/>
            </a:lvl1pPr>
            <a:lvl2pPr marL="457117" indent="0">
              <a:buNone/>
              <a:defRPr sz="2800"/>
            </a:lvl2pPr>
            <a:lvl3pPr marL="914235" indent="0">
              <a:buNone/>
              <a:defRPr sz="2400"/>
            </a:lvl3pPr>
            <a:lvl4pPr marL="1371353" indent="0">
              <a:buNone/>
              <a:defRPr sz="2000"/>
            </a:lvl4pPr>
            <a:lvl5pPr marL="1828470" indent="0">
              <a:buNone/>
              <a:defRPr sz="2000"/>
            </a:lvl5pPr>
            <a:lvl6pPr marL="2285588" indent="0">
              <a:buNone/>
              <a:defRPr sz="2000"/>
            </a:lvl6pPr>
            <a:lvl7pPr marL="2742705" indent="0">
              <a:buNone/>
              <a:defRPr sz="2000"/>
            </a:lvl7pPr>
            <a:lvl8pPr marL="3199823" indent="0">
              <a:buNone/>
              <a:defRPr sz="2000"/>
            </a:lvl8pPr>
            <a:lvl9pPr marL="365694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76" y="5367338"/>
            <a:ext cx="5943600" cy="804862"/>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F9F79F53-97DB-499B-9964-60A655AFEF8A}"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7B580719-A99C-47A4-A1FC-CDF8D2DEF957}"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E5CC784-A764-49CC-A68D-7B93CE2D90F3}"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546" y="274640"/>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803" y="274640"/>
            <a:ext cx="7078663"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3906FB7F-D52C-47F0-AEBF-950C6B94F93C}"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14" y="274640"/>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3CB4F91-0C85-4AC3-9617-424A009240BC}" type="slidenum">
              <a:rPr lang="en-US" altLang="ja-JP">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4" y="274638"/>
            <a:ext cx="89154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14" y="1600204"/>
            <a:ext cx="8915400" cy="4525963"/>
          </a:xfrm>
        </p:spPr>
        <p:txBody>
          <a:bodyPr/>
          <a:lstStyle/>
          <a:p>
            <a:pPr lvl="0"/>
            <a:r>
              <a:rPr lang="ja-JP" altLang="en-US" noProof="0" smtClean="0"/>
              <a:t>アイコンをクリックして表を追加</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C19DA3-8D37-4AAC-8B80-12FDFE9D3B62}" type="slidenum">
              <a:rPr lang="en-US" altLang="ja-JP">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cSld name="1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219461" y="1840094"/>
            <a:ext cx="9522854" cy="462167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5" name="日付プレースホルダ 4"/>
          <p:cNvSpPr>
            <a:spLocks noGrp="1"/>
          </p:cNvSpPr>
          <p:nvPr>
            <p:ph type="dt" sz="half" idx="10"/>
          </p:nvPr>
        </p:nvSpPr>
        <p:spPr/>
        <p:txBody>
          <a:bodyPr/>
          <a:lstStyle>
            <a:lvl1pPr>
              <a:defRPr/>
            </a:lvl1p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lvl1pPr>
              <a:defRPr/>
            </a:lvl1p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
        <p:nvSpPr>
          <p:cNvPr id="9" name="コンテンツ プレースホルダ 8"/>
          <p:cNvSpPr>
            <a:spLocks noGrp="1"/>
          </p:cNvSpPr>
          <p:nvPr>
            <p:ph sz="quarter" idx="13"/>
          </p:nvPr>
        </p:nvSpPr>
        <p:spPr>
          <a:xfrm>
            <a:off x="231842" y="682628"/>
            <a:ext cx="9521825" cy="1010706"/>
          </a:xfrm>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Tree>
  </p:cSld>
  <p:clrMapOvr>
    <a:masterClrMapping/>
  </p:clrMapOvr>
  <p:transition>
    <p:random/>
  </p:transition>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cSld name="2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219616" y="1840094"/>
            <a:ext cx="4650994" cy="462167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コンテンツ プレースホルダ 3"/>
          <p:cNvSpPr>
            <a:spLocks noGrp="1"/>
          </p:cNvSpPr>
          <p:nvPr>
            <p:ph sz="half" idx="2"/>
          </p:nvPr>
        </p:nvSpPr>
        <p:spPr>
          <a:xfrm>
            <a:off x="5035567" y="1851379"/>
            <a:ext cx="4705858" cy="46225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5" name="日付プレースホルダ 4"/>
          <p:cNvSpPr>
            <a:spLocks noGrp="1"/>
          </p:cNvSpPr>
          <p:nvPr>
            <p:ph type="dt" sz="half" idx="10"/>
          </p:nvPr>
        </p:nvSpPr>
        <p:spPr/>
        <p:txBody>
          <a:bodyPr/>
          <a:lstStyle>
            <a:lvl1pPr>
              <a:defRPr/>
            </a:lvl1p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lvl1pPr>
              <a:defRPr/>
            </a:lvl1p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
        <p:nvSpPr>
          <p:cNvPr id="9" name="コンテンツ プレースホルダ 8"/>
          <p:cNvSpPr>
            <a:spLocks noGrp="1"/>
          </p:cNvSpPr>
          <p:nvPr>
            <p:ph sz="quarter" idx="13"/>
          </p:nvPr>
        </p:nvSpPr>
        <p:spPr>
          <a:xfrm>
            <a:off x="231842" y="682628"/>
            <a:ext cx="9521825" cy="1010706"/>
          </a:xfrm>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Tree>
  </p:cSld>
  <p:clrMapOvr>
    <a:masterClrMapping/>
  </p:clrMapOvr>
  <p:transition>
    <p:random/>
  </p:transition>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57" y="2130984"/>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6066" y="3886200"/>
            <a:ext cx="6934200" cy="1752600"/>
          </a:xfrm>
        </p:spPr>
        <p:txBody>
          <a:bodyPr/>
          <a:lstStyle>
            <a:lvl1pPr marL="0" indent="0" algn="ctr">
              <a:buNone/>
              <a:defRPr/>
            </a:lvl1pPr>
            <a:lvl2pPr marL="457072" indent="0" algn="ctr">
              <a:buNone/>
              <a:defRPr/>
            </a:lvl2pPr>
            <a:lvl3pPr marL="914145" indent="0" algn="ctr">
              <a:buNone/>
              <a:defRPr/>
            </a:lvl3pPr>
            <a:lvl4pPr marL="1371218" indent="0" algn="ctr">
              <a:buNone/>
              <a:defRPr/>
            </a:lvl4pPr>
            <a:lvl5pPr marL="1828291" indent="0" algn="ctr">
              <a:buNone/>
              <a:defRPr/>
            </a:lvl5pPr>
            <a:lvl6pPr marL="2285364" indent="0" algn="ctr">
              <a:buNone/>
              <a:defRPr/>
            </a:lvl6pPr>
            <a:lvl7pPr marL="2742436" indent="0" algn="ctr">
              <a:buNone/>
              <a:defRPr/>
            </a:lvl7pPr>
            <a:lvl8pPr marL="3199509" indent="0" algn="ctr">
              <a:buNone/>
              <a:defRPr/>
            </a:lvl8pPr>
            <a:lvl9pPr marL="3656581" indent="0" algn="ctr">
              <a:buNone/>
              <a:defRPr/>
            </a:lvl9pPr>
          </a:lstStyle>
          <a:p>
            <a:r>
              <a:rPr lang="ja-JP" altLang="en-US" smtClean="0"/>
              <a:t>マスタ サブタイトルの書式設定</a:t>
            </a:r>
            <a:endParaRPr lang="ja-JP" alt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747" y="4407459"/>
            <a:ext cx="8420101"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747" y="2906723"/>
            <a:ext cx="8420101" cy="1500187"/>
          </a:xfrm>
        </p:spPr>
        <p:txBody>
          <a:bodyPr anchor="b"/>
          <a:lstStyle>
            <a:lvl1pPr marL="0" indent="0">
              <a:buNone/>
              <a:defRPr sz="2000"/>
            </a:lvl1pPr>
            <a:lvl2pPr marL="457072" indent="0">
              <a:buNone/>
              <a:defRPr sz="1800"/>
            </a:lvl2pPr>
            <a:lvl3pPr marL="914145" indent="0">
              <a:buNone/>
              <a:defRPr sz="1600"/>
            </a:lvl3pPr>
            <a:lvl4pPr marL="1371218" indent="0">
              <a:buNone/>
              <a:defRPr sz="1400"/>
            </a:lvl4pPr>
            <a:lvl5pPr marL="1828291" indent="0">
              <a:buNone/>
              <a:defRPr sz="1400"/>
            </a:lvl5pPr>
            <a:lvl6pPr marL="2285364" indent="0">
              <a:buNone/>
              <a:defRPr sz="1400"/>
            </a:lvl6pPr>
            <a:lvl7pPr marL="2742436" indent="0">
              <a:buNone/>
              <a:defRPr sz="1400"/>
            </a:lvl7pPr>
            <a:lvl8pPr marL="3199509" indent="0">
              <a:buNone/>
              <a:defRPr sz="1400"/>
            </a:lvl8pPr>
            <a:lvl9pPr marL="3656581" indent="0">
              <a:buNone/>
              <a:defRPr sz="1400"/>
            </a:lvl9pPr>
          </a:lstStyle>
          <a:p>
            <a:pPr lvl="0"/>
            <a:r>
              <a:rPr lang="ja-JP" altLang="en-US" smtClean="0"/>
              <a:t>マスタ テキストの書式設定</a:t>
            </a: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535" y="1600205"/>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437" y="1600205"/>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5"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459" y="1535113"/>
            <a:ext cx="4376738" cy="639762"/>
          </a:xfrm>
        </p:spPr>
        <p:txBody>
          <a:bodyPr anchor="b"/>
          <a:lstStyle>
            <a:lvl1pPr marL="0" indent="0">
              <a:buNone/>
              <a:defRPr sz="2400" b="1"/>
            </a:lvl1pPr>
            <a:lvl2pPr marL="457072" indent="0">
              <a:buNone/>
              <a:defRPr sz="2000" b="1"/>
            </a:lvl2pPr>
            <a:lvl3pPr marL="914145" indent="0">
              <a:buNone/>
              <a:defRPr sz="1800" b="1"/>
            </a:lvl3pPr>
            <a:lvl4pPr marL="1371218" indent="0">
              <a:buNone/>
              <a:defRPr sz="1600" b="1"/>
            </a:lvl4pPr>
            <a:lvl5pPr marL="1828291" indent="0">
              <a:buNone/>
              <a:defRPr sz="1600" b="1"/>
            </a:lvl5pPr>
            <a:lvl6pPr marL="2285364" indent="0">
              <a:buNone/>
              <a:defRPr sz="1600" b="1"/>
            </a:lvl6pPr>
            <a:lvl7pPr marL="2742436" indent="0">
              <a:buNone/>
              <a:defRPr sz="1600" b="1"/>
            </a:lvl7pPr>
            <a:lvl8pPr marL="3199509" indent="0">
              <a:buNone/>
              <a:defRPr sz="1600" b="1"/>
            </a:lvl8pPr>
            <a:lvl9pPr marL="3656581"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459" y="2174876"/>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38" y="1535113"/>
            <a:ext cx="4378325" cy="639762"/>
          </a:xfrm>
        </p:spPr>
        <p:txBody>
          <a:bodyPr anchor="b"/>
          <a:lstStyle>
            <a:lvl1pPr marL="0" indent="0">
              <a:buNone/>
              <a:defRPr sz="2400" b="1"/>
            </a:lvl1pPr>
            <a:lvl2pPr marL="457072" indent="0">
              <a:buNone/>
              <a:defRPr sz="2000" b="1"/>
            </a:lvl2pPr>
            <a:lvl3pPr marL="914145" indent="0">
              <a:buNone/>
              <a:defRPr sz="1800" b="1"/>
            </a:lvl3pPr>
            <a:lvl4pPr marL="1371218" indent="0">
              <a:buNone/>
              <a:defRPr sz="1600" b="1"/>
            </a:lvl4pPr>
            <a:lvl5pPr marL="1828291" indent="0">
              <a:buNone/>
              <a:defRPr sz="1600" b="1"/>
            </a:lvl5pPr>
            <a:lvl6pPr marL="2285364" indent="0">
              <a:buNone/>
              <a:defRPr sz="1600" b="1"/>
            </a:lvl6pPr>
            <a:lvl7pPr marL="2742436" indent="0">
              <a:buNone/>
              <a:defRPr sz="1600" b="1"/>
            </a:lvl7pPr>
            <a:lvl8pPr marL="3199509" indent="0">
              <a:buNone/>
              <a:defRPr sz="1600" b="1"/>
            </a:lvl8pPr>
            <a:lvl9pPr marL="3656581"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38" y="2174876"/>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274FA06-3142-43D5-8518-6E3A2CF737B4}"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21"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724" y="27305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21" y="1435103"/>
            <a:ext cx="3259138" cy="4691063"/>
          </a:xfrm>
        </p:spPr>
        <p:txBody>
          <a:bodyPr/>
          <a:lstStyle>
            <a:lvl1pPr marL="0" indent="0">
              <a:buNone/>
              <a:defRPr sz="1400"/>
            </a:lvl1pPr>
            <a:lvl2pPr marL="457072" indent="0">
              <a:buNone/>
              <a:defRPr sz="1200"/>
            </a:lvl2pPr>
            <a:lvl3pPr marL="914145" indent="0">
              <a:buNone/>
              <a:defRPr sz="1000"/>
            </a:lvl3pPr>
            <a:lvl4pPr marL="1371218" indent="0">
              <a:buNone/>
              <a:defRPr sz="900"/>
            </a:lvl4pPr>
            <a:lvl5pPr marL="1828291" indent="0">
              <a:buNone/>
              <a:defRPr sz="900"/>
            </a:lvl5pPr>
            <a:lvl6pPr marL="2285364" indent="0">
              <a:buNone/>
              <a:defRPr sz="900"/>
            </a:lvl6pPr>
            <a:lvl7pPr marL="2742436" indent="0">
              <a:buNone/>
              <a:defRPr sz="900"/>
            </a:lvl7pPr>
            <a:lvl8pPr marL="3199509" indent="0">
              <a:buNone/>
              <a:defRPr sz="900"/>
            </a:lvl8pPr>
            <a:lvl9pPr marL="3656581" indent="0">
              <a:buNone/>
              <a:defRPr sz="900"/>
            </a:lvl9pPr>
          </a:lstStyle>
          <a:p>
            <a:pPr lvl="0"/>
            <a:r>
              <a:rPr lang="ja-JP" altLang="en-US" smtClean="0"/>
              <a:t>マスタ テキストの書式設定</a:t>
            </a: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68" y="4800601"/>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68" y="612775"/>
            <a:ext cx="5943600" cy="4114800"/>
          </a:xfrm>
        </p:spPr>
        <p:txBody>
          <a:bodyPr/>
          <a:lstStyle>
            <a:lvl1pPr marL="0" indent="0">
              <a:buNone/>
              <a:defRPr sz="3200"/>
            </a:lvl1pPr>
            <a:lvl2pPr marL="457072" indent="0">
              <a:buNone/>
              <a:defRPr sz="2800"/>
            </a:lvl2pPr>
            <a:lvl3pPr marL="914145" indent="0">
              <a:buNone/>
              <a:defRPr sz="2400"/>
            </a:lvl3pPr>
            <a:lvl4pPr marL="1371218" indent="0">
              <a:buNone/>
              <a:defRPr sz="2000"/>
            </a:lvl4pPr>
            <a:lvl5pPr marL="1828291" indent="0">
              <a:buNone/>
              <a:defRPr sz="2000"/>
            </a:lvl5pPr>
            <a:lvl6pPr marL="2285364" indent="0">
              <a:buNone/>
              <a:defRPr sz="2000"/>
            </a:lvl6pPr>
            <a:lvl7pPr marL="2742436" indent="0">
              <a:buNone/>
              <a:defRPr sz="2000"/>
            </a:lvl7pPr>
            <a:lvl8pPr marL="3199509" indent="0">
              <a:buNone/>
              <a:defRPr sz="2000"/>
            </a:lvl8pPr>
            <a:lvl9pPr marL="3656581"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68" y="5367338"/>
            <a:ext cx="5943600" cy="804862"/>
          </a:xfrm>
        </p:spPr>
        <p:txBody>
          <a:bodyPr/>
          <a:lstStyle>
            <a:lvl1pPr marL="0" indent="0">
              <a:buNone/>
              <a:defRPr sz="1400"/>
            </a:lvl1pPr>
            <a:lvl2pPr marL="457072" indent="0">
              <a:buNone/>
              <a:defRPr sz="1200"/>
            </a:lvl2pPr>
            <a:lvl3pPr marL="914145" indent="0">
              <a:buNone/>
              <a:defRPr sz="1000"/>
            </a:lvl3pPr>
            <a:lvl4pPr marL="1371218" indent="0">
              <a:buNone/>
              <a:defRPr sz="900"/>
            </a:lvl4pPr>
            <a:lvl5pPr marL="1828291" indent="0">
              <a:buNone/>
              <a:defRPr sz="900"/>
            </a:lvl5pPr>
            <a:lvl6pPr marL="2285364" indent="0">
              <a:buNone/>
              <a:defRPr sz="900"/>
            </a:lvl6pPr>
            <a:lvl7pPr marL="2742436" indent="0">
              <a:buNone/>
              <a:defRPr sz="900"/>
            </a:lvl7pPr>
            <a:lvl8pPr marL="3199509" indent="0">
              <a:buNone/>
              <a:defRPr sz="900"/>
            </a:lvl8pPr>
            <a:lvl9pPr marL="3656581" indent="0">
              <a:buNone/>
              <a:defRPr sz="900"/>
            </a:lvl9pPr>
          </a:lstStyle>
          <a:p>
            <a:pPr lvl="0"/>
            <a:r>
              <a:rPr lang="ja-JP" altLang="en-US" smtClean="0"/>
              <a:t>マスタ テキストの書式設定</a:t>
            </a: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207" y="6"/>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277" y="6"/>
            <a:ext cx="69056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246" y="6"/>
            <a:ext cx="9410701" cy="6126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247" y="0"/>
            <a:ext cx="7605713" cy="47625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15" y="1600205"/>
            <a:ext cx="8915400" cy="4525963"/>
          </a:xfrm>
        </p:spPr>
        <p:txBody>
          <a:bodyPr/>
          <a:lstStyle/>
          <a:p>
            <a:pPr lvl="0"/>
            <a:r>
              <a:rPr lang="ja-JP" altLang="en-US" noProof="0" smtClean="0"/>
              <a:t>アイコンをクリックして表を追加</a:t>
            </a: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a:xfrm>
            <a:off x="495362" y="6356825"/>
            <a:ext cx="2311400" cy="365125"/>
          </a:xfrm>
          <a:prstGeom prst="rect">
            <a:avLst/>
          </a:prstGeom>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a:xfrm>
            <a:off x="3384705" y="6356825"/>
            <a:ext cx="3136900" cy="365125"/>
          </a:xfrm>
          <a:prstGeom prst="rect">
            <a:avLst/>
          </a:prstGeom>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099304" y="6356825"/>
            <a:ext cx="2311400" cy="365125"/>
          </a:xfrm>
          <a:prstGeom prst="rect">
            <a:avLst/>
          </a:prstGeom>
        </p:spPr>
        <p:txBody>
          <a:bodyPr/>
          <a:lstStyle/>
          <a:p>
            <a:fld id="{B5002089-99FD-4D57-A552-A16FF68B221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105" y="2130915"/>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6065" y="3886200"/>
            <a:ext cx="6934200" cy="1752600"/>
          </a:xfrm>
        </p:spPr>
        <p:txBody>
          <a:bodyPr/>
          <a:lstStyle>
            <a:lvl1pPr marL="0" indent="0" algn="ctr">
              <a:buNone/>
              <a:defRPr>
                <a:solidFill>
                  <a:schemeClr val="tx1">
                    <a:tint val="75000"/>
                  </a:schemeClr>
                </a:solidFill>
              </a:defRPr>
            </a:lvl1pPr>
            <a:lvl2pPr marL="457117" indent="0" algn="ctr">
              <a:buNone/>
              <a:defRPr>
                <a:solidFill>
                  <a:schemeClr val="tx1">
                    <a:tint val="75000"/>
                  </a:schemeClr>
                </a:solidFill>
              </a:defRPr>
            </a:lvl2pPr>
            <a:lvl3pPr marL="914235" indent="0" algn="ctr">
              <a:buNone/>
              <a:defRPr>
                <a:solidFill>
                  <a:schemeClr val="tx1">
                    <a:tint val="75000"/>
                  </a:schemeClr>
                </a:solidFill>
              </a:defRPr>
            </a:lvl3pPr>
            <a:lvl4pPr marL="1371353" indent="0" algn="ctr">
              <a:buNone/>
              <a:defRPr>
                <a:solidFill>
                  <a:schemeClr val="tx1">
                    <a:tint val="75000"/>
                  </a:schemeClr>
                </a:solidFill>
              </a:defRPr>
            </a:lvl4pPr>
            <a:lvl5pPr marL="1828470" indent="0" algn="ctr">
              <a:buNone/>
              <a:defRPr>
                <a:solidFill>
                  <a:schemeClr val="tx1">
                    <a:tint val="75000"/>
                  </a:schemeClr>
                </a:solidFill>
              </a:defRPr>
            </a:lvl5pPr>
            <a:lvl6pPr marL="2285588" indent="0" algn="ctr">
              <a:buNone/>
              <a:defRPr>
                <a:solidFill>
                  <a:schemeClr val="tx1">
                    <a:tint val="75000"/>
                  </a:schemeClr>
                </a:solidFill>
              </a:defRPr>
            </a:lvl6pPr>
            <a:lvl7pPr marL="2742705" indent="0" algn="ctr">
              <a:buNone/>
              <a:defRPr>
                <a:solidFill>
                  <a:schemeClr val="tx1">
                    <a:tint val="75000"/>
                  </a:schemeClr>
                </a:solidFill>
              </a:defRPr>
            </a:lvl7pPr>
            <a:lvl8pPr marL="3199823" indent="0" algn="ctr">
              <a:buNone/>
              <a:defRPr>
                <a:solidFill>
                  <a:schemeClr val="tx1">
                    <a:tint val="75000"/>
                  </a:schemeClr>
                </a:solidFill>
              </a:defRPr>
            </a:lvl8pPr>
            <a:lvl9pPr marL="365694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3855B91F-2022-441F-822F-01E196EE491F}" type="slidenum">
              <a:rPr lang="en-US" altLang="ja-JP" smtClean="0">
                <a:solidFill>
                  <a:prstClr val="black">
                    <a:tint val="75000"/>
                  </a:prstClr>
                </a:solidFill>
              </a:rPr>
              <a:pPr>
                <a:defRPr/>
              </a:pPr>
              <a:t>&lt;#&gt;</a:t>
            </a:fld>
            <a:endParaRPr lang="en-US" altLang="ja-JP">
              <a:solidFill>
                <a:prstClr val="black">
                  <a:tint val="75000"/>
                </a:prstClr>
              </a:solidFill>
            </a:endParaRPr>
          </a:p>
        </p:txBody>
      </p:sp>
      <p:pic>
        <p:nvPicPr>
          <p:cNvPr id="7" name="Picture 7" descr="mlit_top"/>
          <p:cNvPicPr>
            <a:picLocks noChangeAspect="1" noChangeArrowheads="1"/>
          </p:cNvPicPr>
          <p:nvPr userDrawn="1"/>
        </p:nvPicPr>
        <p:blipFill>
          <a:blip r:embed="rId2" cstate="print"/>
          <a:srcRect t="62230"/>
          <a:stretch>
            <a:fillRect/>
          </a:stretch>
        </p:blipFill>
        <p:spPr bwMode="auto">
          <a:xfrm>
            <a:off x="155" y="6525110"/>
            <a:ext cx="9906000" cy="333375"/>
          </a:xfrm>
          <a:prstGeom prst="rect">
            <a:avLst/>
          </a:prstGeom>
          <a:noFill/>
          <a:ln w="9525">
            <a:noFill/>
            <a:miter lim="800000"/>
            <a:headEnd/>
            <a:tailEnd/>
          </a:ln>
        </p:spPr>
      </p:pic>
      <p:sp>
        <p:nvSpPr>
          <p:cNvPr id="8" name="Rectangle 9"/>
          <p:cNvSpPr>
            <a:spLocks noChangeArrowheads="1"/>
          </p:cNvSpPr>
          <p:nvPr userDrawn="1"/>
        </p:nvSpPr>
        <p:spPr bwMode="auto">
          <a:xfrm>
            <a:off x="1833718" y="3285023"/>
            <a:ext cx="8072437" cy="73025"/>
          </a:xfrm>
          <a:prstGeom prst="rect">
            <a:avLst/>
          </a:prstGeom>
          <a:solidFill>
            <a:srgbClr val="0066CC"/>
          </a:solidFill>
          <a:ln w="9525">
            <a:noFill/>
            <a:miter lim="800000"/>
            <a:headEnd/>
            <a:tailEnd/>
          </a:ln>
          <a:effectLst/>
        </p:spPr>
        <p:txBody>
          <a:bodyPr wrap="none" lIns="91423" tIns="45712" rIns="91423" bIns="45712" anchor="ctr"/>
          <a:lstStyle/>
          <a:p>
            <a:pPr defTabSz="914235">
              <a:defRPr/>
            </a:pPr>
            <a:endParaRPr lang="ja-JP" altLang="en-US">
              <a:solidFill>
                <a:prstClr val="black"/>
              </a:solidFill>
              <a:ea typeface="ＭＳ Ｐゴシック"/>
            </a:endParaRPr>
          </a:p>
        </p:txBody>
      </p:sp>
      <p:pic>
        <p:nvPicPr>
          <p:cNvPr id="9" name="Picture 11"/>
          <p:cNvPicPr>
            <a:picLocks noChangeAspect="1" noChangeArrowheads="1"/>
          </p:cNvPicPr>
          <p:nvPr userDrawn="1"/>
        </p:nvPicPr>
        <p:blipFill>
          <a:blip r:embed="rId3" cstate="print"/>
          <a:srcRect/>
          <a:stretch>
            <a:fillRect/>
          </a:stretch>
        </p:blipFill>
        <p:spPr bwMode="auto">
          <a:xfrm>
            <a:off x="220" y="6052035"/>
            <a:ext cx="2301875" cy="473075"/>
          </a:xfrm>
          <a:prstGeom prst="rect">
            <a:avLst/>
          </a:prstGeom>
          <a:noFill/>
          <a:ln w="9525">
            <a:noFill/>
            <a:miter lim="800000"/>
            <a:headEnd/>
            <a:tailEnd/>
          </a:ln>
        </p:spPr>
      </p:pic>
      <p:sp>
        <p:nvSpPr>
          <p:cNvPr id="10" name="Text Box 12"/>
          <p:cNvSpPr txBox="1">
            <a:spLocks noChangeArrowheads="1"/>
          </p:cNvSpPr>
          <p:nvPr userDrawn="1"/>
        </p:nvSpPr>
        <p:spPr bwMode="auto">
          <a:xfrm>
            <a:off x="54" y="6525109"/>
            <a:ext cx="3642886" cy="276983"/>
          </a:xfrm>
          <a:prstGeom prst="rect">
            <a:avLst/>
          </a:prstGeom>
          <a:noFill/>
          <a:ln w="9525">
            <a:noFill/>
            <a:miter lim="800000"/>
            <a:headEnd/>
            <a:tailEnd/>
          </a:ln>
          <a:effectLst/>
        </p:spPr>
        <p:txBody>
          <a:bodyPr wrap="none" lIns="91423" tIns="45712" rIns="91423" bIns="45712">
            <a:spAutoFit/>
          </a:bodyPr>
          <a:lstStyle/>
          <a:p>
            <a:pPr defTabSz="914235">
              <a:defRPr/>
            </a:pPr>
            <a:r>
              <a:rPr lang="en-US" altLang="ja-JP" sz="1200" i="1" dirty="0">
                <a:solidFill>
                  <a:prstClr val="white"/>
                </a:solidFill>
                <a:latin typeface="Times New Roman" pitchFamily="18" charset="0"/>
                <a:ea typeface="ＭＳ Ｐゴシック"/>
              </a:rPr>
              <a:t>Ministry of Land, Infrastructure, Transport and Tourism</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724" y="27305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2"/>
            <a:ext cx="3259138" cy="4691063"/>
          </a:xfrm>
        </p:spPr>
        <p:txBody>
          <a:bodyPr/>
          <a:lstStyle>
            <a:lvl1pPr marL="0" indent="0">
              <a:buNone/>
              <a:defRPr sz="1400"/>
            </a:lvl1pPr>
            <a:lvl2pPr marL="457155" indent="0">
              <a:buNone/>
              <a:defRPr sz="1200"/>
            </a:lvl2pPr>
            <a:lvl3pPr marL="914310" indent="0">
              <a:buNone/>
              <a:defRPr sz="1000"/>
            </a:lvl3pPr>
            <a:lvl4pPr marL="1371465" indent="0">
              <a:buNone/>
              <a:defRPr sz="900"/>
            </a:lvl4pPr>
            <a:lvl5pPr marL="1828621" indent="0">
              <a:buNone/>
              <a:defRPr sz="900"/>
            </a:lvl5pPr>
            <a:lvl6pPr marL="2285776" indent="0">
              <a:buNone/>
              <a:defRPr sz="900"/>
            </a:lvl6pPr>
            <a:lvl7pPr marL="2742931" indent="0">
              <a:buNone/>
              <a:defRPr sz="900"/>
            </a:lvl7pPr>
            <a:lvl8pPr marL="3200086" indent="0">
              <a:buNone/>
              <a:defRPr sz="900"/>
            </a:lvl8pPr>
            <a:lvl9pPr marL="3657242"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AEFD761-7C21-49B4-BEA1-2920F87C4939}"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91913F8A-853B-4817-9A4E-EC47F0ED052C}"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61" y="4407390"/>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661" y="2906722"/>
            <a:ext cx="8420100" cy="1500187"/>
          </a:xfrm>
        </p:spPr>
        <p:txBody>
          <a:bodyPr anchor="b"/>
          <a:lstStyle>
            <a:lvl1pPr marL="0" indent="0">
              <a:buNone/>
              <a:defRPr sz="2000">
                <a:solidFill>
                  <a:schemeClr val="tx1">
                    <a:tint val="75000"/>
                  </a:schemeClr>
                </a:solidFill>
              </a:defRPr>
            </a:lvl1pPr>
            <a:lvl2pPr marL="457117" indent="0">
              <a:buNone/>
              <a:defRPr sz="1800">
                <a:solidFill>
                  <a:schemeClr val="tx1">
                    <a:tint val="75000"/>
                  </a:schemeClr>
                </a:solidFill>
              </a:defRPr>
            </a:lvl2pPr>
            <a:lvl3pPr marL="914235" indent="0">
              <a:buNone/>
              <a:defRPr sz="1600">
                <a:solidFill>
                  <a:schemeClr val="tx1">
                    <a:tint val="75000"/>
                  </a:schemeClr>
                </a:solidFill>
              </a:defRPr>
            </a:lvl3pPr>
            <a:lvl4pPr marL="1371353" indent="0">
              <a:buNone/>
              <a:defRPr sz="1400">
                <a:solidFill>
                  <a:schemeClr val="tx1">
                    <a:tint val="75000"/>
                  </a:schemeClr>
                </a:solidFill>
              </a:defRPr>
            </a:lvl4pPr>
            <a:lvl5pPr marL="1828470" indent="0">
              <a:buNone/>
              <a:defRPr sz="1400">
                <a:solidFill>
                  <a:schemeClr val="tx1">
                    <a:tint val="75000"/>
                  </a:schemeClr>
                </a:solidFill>
              </a:defRPr>
            </a:lvl5pPr>
            <a:lvl6pPr marL="2285588" indent="0">
              <a:buNone/>
              <a:defRPr sz="1400">
                <a:solidFill>
                  <a:schemeClr val="tx1">
                    <a:tint val="75000"/>
                  </a:schemeClr>
                </a:solidFill>
              </a:defRPr>
            </a:lvl6pPr>
            <a:lvl7pPr marL="2742705" indent="0">
              <a:buNone/>
              <a:defRPr sz="1400">
                <a:solidFill>
                  <a:schemeClr val="tx1">
                    <a:tint val="75000"/>
                  </a:schemeClr>
                </a:solidFill>
              </a:defRPr>
            </a:lvl7pPr>
            <a:lvl8pPr marL="3199823" indent="0">
              <a:buNone/>
              <a:defRPr sz="1400">
                <a:solidFill>
                  <a:schemeClr val="tx1">
                    <a:tint val="75000"/>
                  </a:schemeClr>
                </a:solidFill>
              </a:defRPr>
            </a:lvl8pPr>
            <a:lvl9pPr marL="365694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E7BAB0A8-20A4-4191-85AF-B1C3F40FFC50}"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795"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520"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8B9A5274-D28E-4EDD-9503-8D061E012A7E}"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1" y="274638"/>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455" y="1535113"/>
            <a:ext cx="4376870"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455"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324" y="1535113"/>
            <a:ext cx="4378590"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324"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pPr>
              <a:defRPr/>
            </a:pPr>
            <a:endParaRPr lang="en-US" altLang="ja-JP">
              <a:solidFill>
                <a:prstClr val="black">
                  <a:tint val="75000"/>
                </a:prstClr>
              </a:solidFill>
            </a:endParaRPr>
          </a:p>
        </p:txBody>
      </p:sp>
      <p:sp>
        <p:nvSpPr>
          <p:cNvPr id="8" name="フッター プレースホルダ 7"/>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pPr>
              <a:defRPr/>
            </a:pPr>
            <a:fld id="{64C79894-6A48-4C5B-985D-3D09D8D170D5}"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pPr>
              <a:defRPr/>
            </a:pPr>
            <a:endParaRPr lang="en-US" altLang="ja-JP">
              <a:solidFill>
                <a:prstClr val="black">
                  <a:tint val="75000"/>
                </a:prstClr>
              </a:solidFill>
            </a:endParaRPr>
          </a:p>
        </p:txBody>
      </p:sp>
      <p:sp>
        <p:nvSpPr>
          <p:cNvPr id="4" name="フッター プレースホルダ 3"/>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pPr>
              <a:defRPr/>
            </a:pPr>
            <a:fld id="{ECFB1601-656C-44BE-A78D-5DCF68CCE0B2}"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pPr>
              <a:defRPr/>
            </a:pPr>
            <a:endParaRPr lang="en-US" altLang="ja-JP">
              <a:solidFill>
                <a:prstClr val="black">
                  <a:tint val="75000"/>
                </a:prstClr>
              </a:solidFill>
            </a:endParaRPr>
          </a:p>
        </p:txBody>
      </p:sp>
      <p:sp>
        <p:nvSpPr>
          <p:cNvPr id="3" name="フッター プレースホルダ 2"/>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pPr>
              <a:defRPr/>
            </a:pPr>
            <a:fld id="{32F04ED0-A1B2-4A56-B6B1-DF5EFCB5A1D2}"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187"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8" y="1435103"/>
            <a:ext cx="3259006" cy="4691063"/>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839431D5-9DDD-484F-9146-BE9865501E9B}"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76"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76" y="612775"/>
            <a:ext cx="5943600" cy="4114800"/>
          </a:xfrm>
        </p:spPr>
        <p:txBody>
          <a:bodyPr/>
          <a:lstStyle>
            <a:lvl1pPr marL="0" indent="0">
              <a:buNone/>
              <a:defRPr sz="3200"/>
            </a:lvl1pPr>
            <a:lvl2pPr marL="457117" indent="0">
              <a:buNone/>
              <a:defRPr sz="2800"/>
            </a:lvl2pPr>
            <a:lvl3pPr marL="914235" indent="0">
              <a:buNone/>
              <a:defRPr sz="2400"/>
            </a:lvl3pPr>
            <a:lvl4pPr marL="1371353" indent="0">
              <a:buNone/>
              <a:defRPr sz="2000"/>
            </a:lvl4pPr>
            <a:lvl5pPr marL="1828470" indent="0">
              <a:buNone/>
              <a:defRPr sz="2000"/>
            </a:lvl5pPr>
            <a:lvl6pPr marL="2285588" indent="0">
              <a:buNone/>
              <a:defRPr sz="2000"/>
            </a:lvl6pPr>
            <a:lvl7pPr marL="2742705" indent="0">
              <a:buNone/>
              <a:defRPr sz="2000"/>
            </a:lvl7pPr>
            <a:lvl8pPr marL="3199823" indent="0">
              <a:buNone/>
              <a:defRPr sz="2000"/>
            </a:lvl8pPr>
            <a:lvl9pPr marL="365694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76" y="5367338"/>
            <a:ext cx="5943600" cy="804862"/>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F9F79F53-97DB-499B-9964-60A655AFEF8A}"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7B580719-A99C-47A4-A1FC-CDF8D2DEF957}"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546" y="274640"/>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799" y="274640"/>
            <a:ext cx="7078663"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3906FB7F-D52C-47F0-AEBF-950C6B94F93C}"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A871220-2E4C-472E-B3B1-C0CE344C5F40}" type="slidenum">
              <a:rPr kumimoji="1" lang="ja-JP" altLang="en-US" smtClean="0"/>
              <a:pPr/>
              <a:t>&lt;#&gt;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68" y="4800601"/>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68" y="612775"/>
            <a:ext cx="5943600" cy="4114800"/>
          </a:xfrm>
        </p:spPr>
        <p:txBody>
          <a:bodyPr/>
          <a:lstStyle>
            <a:lvl1pPr marL="0" indent="0">
              <a:buNone/>
              <a:defRPr sz="3200"/>
            </a:lvl1pPr>
            <a:lvl2pPr marL="457155" indent="0">
              <a:buNone/>
              <a:defRPr sz="2800"/>
            </a:lvl2pPr>
            <a:lvl3pPr marL="914310" indent="0">
              <a:buNone/>
              <a:defRPr sz="2400"/>
            </a:lvl3pPr>
            <a:lvl4pPr marL="1371465" indent="0">
              <a:buNone/>
              <a:defRPr sz="2000"/>
            </a:lvl4pPr>
            <a:lvl5pPr marL="1828621" indent="0">
              <a:buNone/>
              <a:defRPr sz="2000"/>
            </a:lvl5pPr>
            <a:lvl6pPr marL="2285776" indent="0">
              <a:buNone/>
              <a:defRPr sz="2000"/>
            </a:lvl6pPr>
            <a:lvl7pPr marL="2742931" indent="0">
              <a:buNone/>
              <a:defRPr sz="2000"/>
            </a:lvl7pPr>
            <a:lvl8pPr marL="3200086" indent="0">
              <a:buNone/>
              <a:defRPr sz="2000"/>
            </a:lvl8pPr>
            <a:lvl9pPr marL="3657242"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1568" y="5367338"/>
            <a:ext cx="5943600" cy="804862"/>
          </a:xfrm>
        </p:spPr>
        <p:txBody>
          <a:bodyPr/>
          <a:lstStyle>
            <a:lvl1pPr marL="0" indent="0">
              <a:buNone/>
              <a:defRPr sz="1400"/>
            </a:lvl1pPr>
            <a:lvl2pPr marL="457155" indent="0">
              <a:buNone/>
              <a:defRPr sz="1200"/>
            </a:lvl2pPr>
            <a:lvl3pPr marL="914310" indent="0">
              <a:buNone/>
              <a:defRPr sz="1000"/>
            </a:lvl3pPr>
            <a:lvl4pPr marL="1371465" indent="0">
              <a:buNone/>
              <a:defRPr sz="900"/>
            </a:lvl4pPr>
            <a:lvl5pPr marL="1828621" indent="0">
              <a:buNone/>
              <a:defRPr sz="900"/>
            </a:lvl5pPr>
            <a:lvl6pPr marL="2285776" indent="0">
              <a:buNone/>
              <a:defRPr sz="900"/>
            </a:lvl6pPr>
            <a:lvl7pPr marL="2742931" indent="0">
              <a:buNone/>
              <a:defRPr sz="900"/>
            </a:lvl7pPr>
            <a:lvl8pPr marL="3200086" indent="0">
              <a:buNone/>
              <a:defRPr sz="900"/>
            </a:lvl8pPr>
            <a:lvl9pPr marL="3657242"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BF376A8-E693-4DCD-85E6-F14232D81453}"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11" y="274640"/>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3CB4F91-0C85-4AC3-9617-424A009240BC}" type="slidenum">
              <a:rPr lang="en-US" altLang="ja-JP">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1" y="274638"/>
            <a:ext cx="89154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11" y="1600204"/>
            <a:ext cx="8915400" cy="4525963"/>
          </a:xfrm>
        </p:spPr>
        <p:txBody>
          <a:bodyPr/>
          <a:lstStyle/>
          <a:p>
            <a:pPr lvl="0"/>
            <a:r>
              <a:rPr lang="ja-JP" altLang="en-US" noProof="0" smtClean="0"/>
              <a:t>アイコンをクリックして表を追加</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C19DA3-8D37-4AAC-8B80-12FDFE9D3B62}" type="slidenum">
              <a:rPr lang="en-US" altLang="ja-JP">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cSld name="1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219459" y="1840094"/>
            <a:ext cx="9522854" cy="462167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5" name="日付プレースホルダ 4"/>
          <p:cNvSpPr>
            <a:spLocks noGrp="1"/>
          </p:cNvSpPr>
          <p:nvPr>
            <p:ph type="dt" sz="half" idx="10"/>
          </p:nvPr>
        </p:nvSpPr>
        <p:spPr/>
        <p:txBody>
          <a:bodyPr/>
          <a:lstStyle>
            <a:lvl1pPr>
              <a:defRPr/>
            </a:lvl1p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lvl1pPr>
              <a:defRPr/>
            </a:lvl1p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
        <p:nvSpPr>
          <p:cNvPr id="9" name="コンテンツ プレースホルダ 8"/>
          <p:cNvSpPr>
            <a:spLocks noGrp="1"/>
          </p:cNvSpPr>
          <p:nvPr>
            <p:ph sz="quarter" idx="13"/>
          </p:nvPr>
        </p:nvSpPr>
        <p:spPr>
          <a:xfrm>
            <a:off x="231838" y="682628"/>
            <a:ext cx="9521825" cy="1010706"/>
          </a:xfrm>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Tree>
  </p:cSld>
  <p:clrMapOvr>
    <a:masterClrMapping/>
  </p:clrMapOvr>
  <p:transition>
    <p:random/>
  </p:transition>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cSld name="2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219616" y="1840094"/>
            <a:ext cx="4650994" cy="462167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コンテンツ プレースホルダ 3"/>
          <p:cNvSpPr>
            <a:spLocks noGrp="1"/>
          </p:cNvSpPr>
          <p:nvPr>
            <p:ph sz="half" idx="2"/>
          </p:nvPr>
        </p:nvSpPr>
        <p:spPr>
          <a:xfrm>
            <a:off x="5035567" y="1851379"/>
            <a:ext cx="4705858" cy="46225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5" name="日付プレースホルダ 4"/>
          <p:cNvSpPr>
            <a:spLocks noGrp="1"/>
          </p:cNvSpPr>
          <p:nvPr>
            <p:ph type="dt" sz="half" idx="10"/>
          </p:nvPr>
        </p:nvSpPr>
        <p:spPr/>
        <p:txBody>
          <a:bodyPr/>
          <a:lstStyle>
            <a:lvl1pPr>
              <a:defRPr/>
            </a:lvl1p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lvl1pPr>
              <a:defRPr/>
            </a:lvl1p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
        <p:nvSpPr>
          <p:cNvPr id="9" name="コンテンツ プレースホルダ 8"/>
          <p:cNvSpPr>
            <a:spLocks noGrp="1"/>
          </p:cNvSpPr>
          <p:nvPr>
            <p:ph sz="quarter" idx="13"/>
          </p:nvPr>
        </p:nvSpPr>
        <p:spPr>
          <a:xfrm>
            <a:off x="231838" y="682628"/>
            <a:ext cx="9521825" cy="1010706"/>
          </a:xfrm>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Tree>
  </p:cSld>
  <p:clrMapOvr>
    <a:masterClrMapping/>
  </p:clrMapOvr>
  <p:transition>
    <p:random/>
  </p:transition>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60" y="2131008"/>
            <a:ext cx="8420099"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607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スライド番号プレースホルダ 5"/>
          <p:cNvSpPr>
            <a:spLocks noGrp="1"/>
          </p:cNvSpPr>
          <p:nvPr>
            <p:ph type="sldNum" sz="quarter" idx="4"/>
          </p:nvPr>
        </p:nvSpPr>
        <p:spPr>
          <a:xfrm>
            <a:off x="7560528" y="6453831"/>
            <a:ext cx="2311400" cy="365125"/>
          </a:xfrm>
          <a:prstGeom prst="rect">
            <a:avLst/>
          </a:prstGeom>
        </p:spPr>
        <p:txBody>
          <a:bodyPr vert="horz" lIns="91423" tIns="45712" rIns="91423" bIns="45712" rtlCol="0" anchor="ctr"/>
          <a:lstStyle>
            <a:lvl1pPr algn="r">
              <a:defRPr sz="1600" b="1">
                <a:solidFill>
                  <a:schemeClr val="tx1">
                    <a:tint val="75000"/>
                  </a:schemeClr>
                </a:solidFill>
                <a:latin typeface="Arial" pitchFamily="34" charset="0"/>
                <a:ea typeface="HGS創英角ﾎﾟｯﾌﾟ体" pitchFamily="50" charset="-128"/>
                <a:cs typeface="Arial" pitchFamily="34" charset="0"/>
              </a:defRPr>
            </a:lvl1pPr>
          </a:lstStyle>
          <a:p>
            <a:pPr defTabSz="914235">
              <a:defRPr/>
            </a:pPr>
            <a:fld id="{3091BEB7-1B0A-4F7A-8B03-36C517BDB2D1}" type="slidenum">
              <a:rPr lang="en-US" altLang="ja-JP" smtClean="0">
                <a:solidFill>
                  <a:prstClr val="black">
                    <a:tint val="75000"/>
                  </a:prstClr>
                </a:solidFill>
              </a:rPr>
              <a:pPr defTabSz="914235">
                <a:defRPr/>
              </a:pPr>
              <a:t>&lt;#&gt;</a:t>
            </a:fld>
            <a:endParaRPr lang="en-US" altLang="ja-JP">
              <a:solidFill>
                <a:prstClr val="black">
                  <a:tint val="75000"/>
                </a:prstClr>
              </a:solidFill>
            </a:endParaRPr>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 5"/>
          <p:cNvSpPr>
            <a:spLocks noGrp="1"/>
          </p:cNvSpPr>
          <p:nvPr>
            <p:ph type="sldNum" sz="quarter" idx="4"/>
          </p:nvPr>
        </p:nvSpPr>
        <p:spPr>
          <a:xfrm>
            <a:off x="7560528" y="6453831"/>
            <a:ext cx="2311400" cy="365125"/>
          </a:xfrm>
          <a:prstGeom prst="rect">
            <a:avLst/>
          </a:prstGeom>
        </p:spPr>
        <p:txBody>
          <a:bodyPr vert="horz" lIns="91423" tIns="45712" rIns="91423" bIns="45712" rtlCol="0" anchor="ctr"/>
          <a:lstStyle>
            <a:lvl1pPr algn="r">
              <a:defRPr sz="1600" b="1">
                <a:solidFill>
                  <a:schemeClr val="tx1">
                    <a:tint val="75000"/>
                  </a:schemeClr>
                </a:solidFill>
                <a:latin typeface="Arial" pitchFamily="34" charset="0"/>
                <a:ea typeface="HGS創英角ﾎﾟｯﾌﾟ体" pitchFamily="50" charset="-128"/>
                <a:cs typeface="Arial" pitchFamily="34" charset="0"/>
              </a:defRPr>
            </a:lvl1pPr>
          </a:lstStyle>
          <a:p>
            <a:pPr defTabSz="914235">
              <a:defRPr/>
            </a:pPr>
            <a:fld id="{3091BEB7-1B0A-4F7A-8B03-36C517BDB2D1}" type="slidenum">
              <a:rPr lang="en-US" altLang="ja-JP" smtClean="0">
                <a:solidFill>
                  <a:prstClr val="black">
                    <a:tint val="75000"/>
                  </a:prstClr>
                </a:solidFill>
              </a:rPr>
              <a:pPr defTabSz="914235">
                <a:defRPr/>
              </a:pPr>
              <a:t>&lt;#&gt;</a:t>
            </a:fld>
            <a:endParaRPr lang="en-US" altLang="ja-JP">
              <a:solidFill>
                <a:prstClr val="black">
                  <a:tint val="75000"/>
                </a:prstClr>
              </a:solidFill>
            </a:endParaRPr>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748" y="4407483"/>
            <a:ext cx="8420099"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748" y="2906713"/>
            <a:ext cx="8420099"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スライド番号プレースホルダ 5"/>
          <p:cNvSpPr>
            <a:spLocks noGrp="1"/>
          </p:cNvSpPr>
          <p:nvPr>
            <p:ph type="sldNum" sz="quarter" idx="4"/>
          </p:nvPr>
        </p:nvSpPr>
        <p:spPr>
          <a:xfrm>
            <a:off x="7560528" y="6453831"/>
            <a:ext cx="2311400" cy="365125"/>
          </a:xfrm>
          <a:prstGeom prst="rect">
            <a:avLst/>
          </a:prstGeom>
        </p:spPr>
        <p:txBody>
          <a:bodyPr vert="horz" lIns="91423" tIns="45712" rIns="91423" bIns="45712" rtlCol="0" anchor="ctr"/>
          <a:lstStyle>
            <a:lvl1pPr algn="r">
              <a:defRPr sz="1600" b="1">
                <a:solidFill>
                  <a:schemeClr val="tx1">
                    <a:tint val="75000"/>
                  </a:schemeClr>
                </a:solidFill>
                <a:latin typeface="Arial" pitchFamily="34" charset="0"/>
                <a:ea typeface="HGS創英角ﾎﾟｯﾌﾟ体" pitchFamily="50" charset="-128"/>
                <a:cs typeface="Arial" pitchFamily="34" charset="0"/>
              </a:defRPr>
            </a:lvl1pPr>
          </a:lstStyle>
          <a:p>
            <a:pPr defTabSz="914235">
              <a:defRPr/>
            </a:pPr>
            <a:fld id="{3091BEB7-1B0A-4F7A-8B03-36C517BDB2D1}" type="slidenum">
              <a:rPr lang="en-US" altLang="ja-JP" smtClean="0">
                <a:solidFill>
                  <a:prstClr val="black">
                    <a:tint val="75000"/>
                  </a:prstClr>
                </a:solidFill>
              </a:rPr>
              <a:pPr defTabSz="914235">
                <a:defRPr/>
              </a:pPr>
              <a:t>&lt;#&gt;</a:t>
            </a:fld>
            <a:endParaRPr lang="en-US" altLang="ja-JP">
              <a:solidFill>
                <a:prstClr val="black">
                  <a:tint val="75000"/>
                </a:prstClr>
              </a:solidFill>
            </a:endParaRPr>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38" y="1600204"/>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18" y="1600204"/>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スライド番号プレースホルダ 5"/>
          <p:cNvSpPr>
            <a:spLocks noGrp="1"/>
          </p:cNvSpPr>
          <p:nvPr>
            <p:ph type="sldNum" sz="quarter" idx="4"/>
          </p:nvPr>
        </p:nvSpPr>
        <p:spPr>
          <a:xfrm>
            <a:off x="7560528" y="6453831"/>
            <a:ext cx="2311400" cy="365125"/>
          </a:xfrm>
          <a:prstGeom prst="rect">
            <a:avLst/>
          </a:prstGeom>
        </p:spPr>
        <p:txBody>
          <a:bodyPr vert="horz" lIns="91423" tIns="45712" rIns="91423" bIns="45712" rtlCol="0" anchor="ctr"/>
          <a:lstStyle>
            <a:lvl1pPr algn="r">
              <a:defRPr sz="1600" b="1">
                <a:solidFill>
                  <a:schemeClr val="tx1">
                    <a:tint val="75000"/>
                  </a:schemeClr>
                </a:solidFill>
                <a:latin typeface="Arial" pitchFamily="34" charset="0"/>
                <a:ea typeface="HGS創英角ﾎﾟｯﾌﾟ体" pitchFamily="50" charset="-128"/>
                <a:cs typeface="Arial" pitchFamily="34" charset="0"/>
              </a:defRPr>
            </a:lvl1pPr>
          </a:lstStyle>
          <a:p>
            <a:pPr defTabSz="914235">
              <a:defRPr/>
            </a:pPr>
            <a:fld id="{3091BEB7-1B0A-4F7A-8B03-36C517BDB2D1}" type="slidenum">
              <a:rPr lang="en-US" altLang="ja-JP" smtClean="0">
                <a:solidFill>
                  <a:prstClr val="black">
                    <a:tint val="75000"/>
                  </a:prstClr>
                </a:solidFill>
              </a:rPr>
              <a:pPr defTabSz="914235">
                <a:defRPr/>
              </a:pPr>
              <a:t>&lt;#&gt;</a:t>
            </a:fld>
            <a:endParaRPr lang="en-US" altLang="ja-JP">
              <a:solidFill>
                <a:prstClr val="black">
                  <a:tint val="75000"/>
                </a:prstClr>
              </a:solidFill>
            </a:endParaRP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33"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431" y="1535113"/>
            <a:ext cx="437673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431" y="2174875"/>
            <a:ext cx="437673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51"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51"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スライド番号プレースホルダ 5"/>
          <p:cNvSpPr>
            <a:spLocks noGrp="1"/>
          </p:cNvSpPr>
          <p:nvPr>
            <p:ph type="sldNum" sz="quarter" idx="10"/>
          </p:nvPr>
        </p:nvSpPr>
        <p:spPr>
          <a:xfrm>
            <a:off x="7560528" y="6453831"/>
            <a:ext cx="2311400" cy="365125"/>
          </a:xfrm>
          <a:prstGeom prst="rect">
            <a:avLst/>
          </a:prstGeom>
        </p:spPr>
        <p:txBody>
          <a:bodyPr vert="horz" lIns="91423" tIns="45712" rIns="91423" bIns="45712" rtlCol="0" anchor="ctr"/>
          <a:lstStyle>
            <a:lvl1pPr algn="r">
              <a:defRPr sz="1600" b="1">
                <a:solidFill>
                  <a:schemeClr val="tx1">
                    <a:tint val="75000"/>
                  </a:schemeClr>
                </a:solidFill>
                <a:latin typeface="Arial" pitchFamily="34" charset="0"/>
                <a:ea typeface="HGS創英角ﾎﾟｯﾌﾟ体" pitchFamily="50" charset="-128"/>
                <a:cs typeface="Arial" pitchFamily="34" charset="0"/>
              </a:defRPr>
            </a:lvl1pPr>
          </a:lstStyle>
          <a:p>
            <a:pPr defTabSz="914235">
              <a:defRPr/>
            </a:pPr>
            <a:fld id="{3091BEB7-1B0A-4F7A-8B03-36C517BDB2D1}" type="slidenum">
              <a:rPr lang="en-US" altLang="ja-JP" smtClean="0">
                <a:solidFill>
                  <a:prstClr val="black">
                    <a:tint val="75000"/>
                  </a:prstClr>
                </a:solidFill>
              </a:rPr>
              <a:pPr defTabSz="914235">
                <a:defRPr/>
              </a:pPr>
              <a:t>&lt;#&gt;</a:t>
            </a:fld>
            <a:endParaRPr lang="en-US" altLang="ja-JP">
              <a:solidFill>
                <a:prstClr val="black">
                  <a:tint val="75000"/>
                </a:prstClr>
              </a:solidFill>
            </a:endParaRPr>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スライド番号プレースホルダ 5"/>
          <p:cNvSpPr>
            <a:spLocks noGrp="1"/>
          </p:cNvSpPr>
          <p:nvPr>
            <p:ph type="sldNum" sz="quarter" idx="4"/>
          </p:nvPr>
        </p:nvSpPr>
        <p:spPr>
          <a:xfrm>
            <a:off x="7560528" y="6453831"/>
            <a:ext cx="2311400" cy="365125"/>
          </a:xfrm>
          <a:prstGeom prst="rect">
            <a:avLst/>
          </a:prstGeom>
        </p:spPr>
        <p:txBody>
          <a:bodyPr vert="horz" lIns="91423" tIns="45712" rIns="91423" bIns="45712" rtlCol="0" anchor="ctr"/>
          <a:lstStyle>
            <a:lvl1pPr algn="r">
              <a:defRPr sz="1600" b="1">
                <a:solidFill>
                  <a:schemeClr val="tx1">
                    <a:tint val="75000"/>
                  </a:schemeClr>
                </a:solidFill>
                <a:latin typeface="Arial" pitchFamily="34" charset="0"/>
                <a:ea typeface="HGS創英角ﾎﾟｯﾌﾟ体" pitchFamily="50" charset="-128"/>
                <a:cs typeface="Arial" pitchFamily="34" charset="0"/>
              </a:defRPr>
            </a:lvl1pPr>
          </a:lstStyle>
          <a:p>
            <a:pPr defTabSz="914235">
              <a:defRPr/>
            </a:pPr>
            <a:fld id="{3091BEB7-1B0A-4F7A-8B03-36C517BDB2D1}" type="slidenum">
              <a:rPr lang="en-US" altLang="ja-JP" smtClean="0">
                <a:solidFill>
                  <a:prstClr val="black">
                    <a:tint val="75000"/>
                  </a:prstClr>
                </a:solidFill>
              </a:rPr>
              <a:pPr defTabSz="914235">
                <a:defRPr/>
              </a:pPr>
              <a:t>&lt;#&gt;</a:t>
            </a:fld>
            <a:endParaRPr lang="en-US" altLang="ja-JP">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A70CEA-3E6B-498F-A019-FBB0976B36F9}"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スライド番号プレースホルダ 5"/>
          <p:cNvSpPr>
            <a:spLocks noGrp="1"/>
          </p:cNvSpPr>
          <p:nvPr>
            <p:ph type="sldNum" sz="quarter" idx="4"/>
          </p:nvPr>
        </p:nvSpPr>
        <p:spPr>
          <a:xfrm>
            <a:off x="7560528" y="6453831"/>
            <a:ext cx="2311400" cy="365125"/>
          </a:xfrm>
          <a:prstGeom prst="rect">
            <a:avLst/>
          </a:prstGeom>
        </p:spPr>
        <p:txBody>
          <a:bodyPr vert="horz" lIns="91423" tIns="45712" rIns="91423" bIns="45712" rtlCol="0" anchor="ctr"/>
          <a:lstStyle>
            <a:lvl1pPr algn="r">
              <a:defRPr sz="1600" b="1">
                <a:solidFill>
                  <a:schemeClr val="tx1"/>
                </a:solidFill>
                <a:latin typeface="Arial" pitchFamily="34" charset="0"/>
                <a:ea typeface="HGS創英角ﾎﾟｯﾌﾟ体" pitchFamily="50" charset="-128"/>
                <a:cs typeface="Arial" pitchFamily="34" charset="0"/>
              </a:defRPr>
            </a:lvl1pPr>
          </a:lstStyle>
          <a:p>
            <a:pPr defTabSz="914235">
              <a:defRPr/>
            </a:pPr>
            <a:fld id="{3091BEB7-1B0A-4F7A-8B03-36C517BDB2D1}" type="slidenum">
              <a:rPr lang="en-US" altLang="ja-JP" smtClean="0">
                <a:solidFill>
                  <a:prstClr val="black"/>
                </a:solidFill>
              </a:rPr>
              <a:pPr defTabSz="914235">
                <a:defRPr/>
              </a:pPr>
              <a:t>&lt;#&gt;</a:t>
            </a:fld>
            <a:endParaRPr lang="en-US" altLang="ja-JP">
              <a:solidFill>
                <a:prstClr val="black"/>
              </a:solidFill>
            </a:endParaRPr>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489" y="273050"/>
            <a:ext cx="3259139"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05" y="273052"/>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489" y="1435102"/>
            <a:ext cx="32591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スライド番号プレースホルダ 5"/>
          <p:cNvSpPr>
            <a:spLocks noGrp="1"/>
          </p:cNvSpPr>
          <p:nvPr>
            <p:ph type="sldNum" sz="quarter" idx="4"/>
          </p:nvPr>
        </p:nvSpPr>
        <p:spPr>
          <a:xfrm>
            <a:off x="7560528" y="6453831"/>
            <a:ext cx="2311400" cy="365125"/>
          </a:xfrm>
          <a:prstGeom prst="rect">
            <a:avLst/>
          </a:prstGeom>
        </p:spPr>
        <p:txBody>
          <a:bodyPr vert="horz" lIns="91423" tIns="45712" rIns="91423" bIns="45712" rtlCol="0" anchor="ctr"/>
          <a:lstStyle>
            <a:lvl1pPr algn="r">
              <a:defRPr sz="1600" b="1">
                <a:solidFill>
                  <a:schemeClr val="tx1"/>
                </a:solidFill>
                <a:latin typeface="Arial" pitchFamily="34" charset="0"/>
                <a:ea typeface="HGS創英角ﾎﾟｯﾌﾟ体" pitchFamily="50" charset="-128"/>
                <a:cs typeface="Arial" pitchFamily="34" charset="0"/>
              </a:defRPr>
            </a:lvl1pPr>
          </a:lstStyle>
          <a:p>
            <a:pPr defTabSz="914235">
              <a:defRPr/>
            </a:pPr>
            <a:fld id="{3091BEB7-1B0A-4F7A-8B03-36C517BDB2D1}" type="slidenum">
              <a:rPr lang="en-US" altLang="ja-JP" smtClean="0">
                <a:solidFill>
                  <a:prstClr val="black"/>
                </a:solidFill>
              </a:rPr>
              <a:pPr defTabSz="914235">
                <a:defRPr/>
              </a:pPr>
              <a:t>&lt;#&gt;</a:t>
            </a:fld>
            <a:endParaRPr lang="en-US" altLang="ja-JP">
              <a:solidFill>
                <a:prstClr val="black"/>
              </a:solidFill>
            </a:endParaRPr>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7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7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7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スライド番号プレースホルダ 5"/>
          <p:cNvSpPr>
            <a:spLocks noGrp="1"/>
          </p:cNvSpPr>
          <p:nvPr>
            <p:ph type="sldNum" sz="quarter" idx="4"/>
          </p:nvPr>
        </p:nvSpPr>
        <p:spPr>
          <a:xfrm>
            <a:off x="7560528" y="6453831"/>
            <a:ext cx="2311400" cy="365125"/>
          </a:xfrm>
          <a:prstGeom prst="rect">
            <a:avLst/>
          </a:prstGeom>
        </p:spPr>
        <p:txBody>
          <a:bodyPr vert="horz" lIns="91423" tIns="45712" rIns="91423" bIns="45712" rtlCol="0" anchor="ctr"/>
          <a:lstStyle>
            <a:lvl1pPr algn="r">
              <a:defRPr sz="1600" b="1">
                <a:solidFill>
                  <a:schemeClr val="tx1"/>
                </a:solidFill>
                <a:latin typeface="Arial" pitchFamily="34" charset="0"/>
                <a:ea typeface="HGS創英角ﾎﾟｯﾌﾟ体" pitchFamily="50" charset="-128"/>
                <a:cs typeface="Arial" pitchFamily="34" charset="0"/>
              </a:defRPr>
            </a:lvl1pPr>
          </a:lstStyle>
          <a:p>
            <a:pPr defTabSz="914235">
              <a:defRPr/>
            </a:pPr>
            <a:fld id="{3091BEB7-1B0A-4F7A-8B03-36C517BDB2D1}" type="slidenum">
              <a:rPr lang="en-US" altLang="ja-JP" smtClean="0">
                <a:solidFill>
                  <a:prstClr val="black"/>
                </a:solidFill>
              </a:rPr>
              <a:pPr defTabSz="914235">
                <a:defRPr/>
              </a:pPr>
              <a:t>&lt;#&gt;</a:t>
            </a:fld>
            <a:endParaRPr lang="en-US" altLang="ja-JP">
              <a:solidFill>
                <a:prstClr val="black"/>
              </a:solidFill>
            </a:endParaRPr>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 5"/>
          <p:cNvSpPr>
            <a:spLocks noGrp="1"/>
          </p:cNvSpPr>
          <p:nvPr>
            <p:ph type="sldNum" sz="quarter" idx="4"/>
          </p:nvPr>
        </p:nvSpPr>
        <p:spPr>
          <a:xfrm>
            <a:off x="7560528" y="6453831"/>
            <a:ext cx="2311400" cy="365125"/>
          </a:xfrm>
          <a:prstGeom prst="rect">
            <a:avLst/>
          </a:prstGeom>
        </p:spPr>
        <p:txBody>
          <a:bodyPr vert="horz" lIns="91423" tIns="45712" rIns="91423" bIns="45712" rtlCol="0" anchor="ctr"/>
          <a:lstStyle>
            <a:lvl1pPr algn="r">
              <a:defRPr sz="1600" b="1">
                <a:solidFill>
                  <a:schemeClr val="tx1"/>
                </a:solidFill>
                <a:latin typeface="Arial" pitchFamily="34" charset="0"/>
                <a:ea typeface="HGS創英角ﾎﾟｯﾌﾟ体" pitchFamily="50" charset="-128"/>
                <a:cs typeface="Arial" pitchFamily="34" charset="0"/>
              </a:defRPr>
            </a:lvl1pPr>
          </a:lstStyle>
          <a:p>
            <a:pPr defTabSz="914235">
              <a:defRPr/>
            </a:pPr>
            <a:fld id="{3091BEB7-1B0A-4F7A-8B03-36C517BDB2D1}" type="slidenum">
              <a:rPr lang="en-US" altLang="ja-JP" smtClean="0">
                <a:solidFill>
                  <a:prstClr val="black"/>
                </a:solidFill>
              </a:rPr>
              <a:pPr defTabSz="914235">
                <a:defRPr/>
              </a:pPr>
              <a:t>&lt;#&gt;</a:t>
            </a:fld>
            <a:endParaRPr lang="en-US" altLang="ja-JP">
              <a:solidFill>
                <a:prstClr val="black"/>
              </a:solidFill>
            </a:endParaRPr>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47" y="2"/>
            <a:ext cx="2352674"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20" y="2"/>
            <a:ext cx="6905624"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 5"/>
          <p:cNvSpPr>
            <a:spLocks noGrp="1"/>
          </p:cNvSpPr>
          <p:nvPr>
            <p:ph type="sldNum" sz="quarter" idx="4"/>
          </p:nvPr>
        </p:nvSpPr>
        <p:spPr>
          <a:xfrm>
            <a:off x="7560528" y="6453831"/>
            <a:ext cx="2311400" cy="365125"/>
          </a:xfrm>
          <a:prstGeom prst="rect">
            <a:avLst/>
          </a:prstGeom>
        </p:spPr>
        <p:txBody>
          <a:bodyPr vert="horz" lIns="91423" tIns="45712" rIns="91423" bIns="45712" rtlCol="0" anchor="ctr"/>
          <a:lstStyle>
            <a:lvl1pPr algn="r">
              <a:defRPr sz="1600" b="1">
                <a:solidFill>
                  <a:schemeClr val="tx1"/>
                </a:solidFill>
                <a:latin typeface="Arial" pitchFamily="34" charset="0"/>
                <a:ea typeface="HGS創英角ﾎﾟｯﾌﾟ体" pitchFamily="50" charset="-128"/>
                <a:cs typeface="Arial" pitchFamily="34" charset="0"/>
              </a:defRPr>
            </a:lvl1pPr>
          </a:lstStyle>
          <a:p>
            <a:pPr defTabSz="914235">
              <a:defRPr/>
            </a:pPr>
            <a:fld id="{3091BEB7-1B0A-4F7A-8B03-36C517BDB2D1}" type="slidenum">
              <a:rPr lang="en-US" altLang="ja-JP" smtClean="0">
                <a:solidFill>
                  <a:prstClr val="black"/>
                </a:solidFill>
              </a:rPr>
              <a:pPr defTabSz="914235">
                <a:defRPr/>
              </a:pPr>
              <a:t>&lt;#&gt;</a:t>
            </a:fld>
            <a:endParaRPr lang="en-US" altLang="ja-JP">
              <a:solidFill>
                <a:prstClr val="black"/>
              </a:solidFill>
            </a:endParaRPr>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6" y="2"/>
            <a:ext cx="9410698" cy="6126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スライド番号プレースホルダ 5"/>
          <p:cNvSpPr>
            <a:spLocks noGrp="1"/>
          </p:cNvSpPr>
          <p:nvPr>
            <p:ph type="sldNum" sz="quarter" idx="4"/>
          </p:nvPr>
        </p:nvSpPr>
        <p:spPr>
          <a:xfrm>
            <a:off x="7560528" y="6453831"/>
            <a:ext cx="2311400" cy="365125"/>
          </a:xfrm>
          <a:prstGeom prst="rect">
            <a:avLst/>
          </a:prstGeom>
        </p:spPr>
        <p:txBody>
          <a:bodyPr vert="horz" lIns="91423" tIns="45712" rIns="91423" bIns="45712" rtlCol="0" anchor="ctr"/>
          <a:lstStyle>
            <a:lvl1pPr algn="r">
              <a:defRPr sz="1600" b="1">
                <a:solidFill>
                  <a:schemeClr val="tx1"/>
                </a:solidFill>
                <a:latin typeface="Arial" pitchFamily="34" charset="0"/>
                <a:ea typeface="HGS創英角ﾎﾟｯﾌﾟ体" pitchFamily="50" charset="-128"/>
                <a:cs typeface="Arial" pitchFamily="34" charset="0"/>
              </a:defRPr>
            </a:lvl1pPr>
          </a:lstStyle>
          <a:p>
            <a:pPr defTabSz="914235">
              <a:defRPr/>
            </a:pPr>
            <a:fld id="{3091BEB7-1B0A-4F7A-8B03-36C517BDB2D1}" type="slidenum">
              <a:rPr lang="en-US" altLang="ja-JP" smtClean="0">
                <a:solidFill>
                  <a:prstClr val="black"/>
                </a:solidFill>
              </a:rPr>
              <a:pPr defTabSz="914235">
                <a:defRPr/>
              </a:pPr>
              <a:t>&lt;#&gt;</a:t>
            </a:fld>
            <a:endParaRPr lang="en-US" altLang="ja-JP">
              <a:solidFill>
                <a:prstClr val="black"/>
              </a:solidFill>
            </a:endParaRPr>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6" y="0"/>
            <a:ext cx="7605710" cy="47625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33" y="1600204"/>
            <a:ext cx="8915400" cy="4525963"/>
          </a:xfrm>
        </p:spPr>
        <p:txBody>
          <a:bodyPr/>
          <a:lstStyle/>
          <a:p>
            <a:pPr lvl="0"/>
            <a:r>
              <a:rPr lang="ja-JP" altLang="en-US" noProof="0" smtClean="0"/>
              <a:t>アイコンをクリックして表を追加</a:t>
            </a:r>
          </a:p>
        </p:txBody>
      </p:sp>
      <p:sp>
        <p:nvSpPr>
          <p:cNvPr id="4" name="スライド番号プレースホルダ 5"/>
          <p:cNvSpPr>
            <a:spLocks noGrp="1"/>
          </p:cNvSpPr>
          <p:nvPr>
            <p:ph type="sldNum" sz="quarter" idx="4"/>
          </p:nvPr>
        </p:nvSpPr>
        <p:spPr>
          <a:xfrm>
            <a:off x="7560528" y="6453831"/>
            <a:ext cx="2311400" cy="365125"/>
          </a:xfrm>
          <a:prstGeom prst="rect">
            <a:avLst/>
          </a:prstGeom>
        </p:spPr>
        <p:txBody>
          <a:bodyPr vert="horz" lIns="91423" tIns="45712" rIns="91423" bIns="45712" rtlCol="0" anchor="ctr"/>
          <a:lstStyle>
            <a:lvl1pPr algn="r">
              <a:defRPr sz="1600" b="1">
                <a:solidFill>
                  <a:schemeClr val="tx1"/>
                </a:solidFill>
                <a:latin typeface="Arial" pitchFamily="34" charset="0"/>
                <a:ea typeface="HGS創英角ﾎﾟｯﾌﾟ体" pitchFamily="50" charset="-128"/>
                <a:cs typeface="Arial" pitchFamily="34" charset="0"/>
              </a:defRPr>
            </a:lvl1pPr>
          </a:lstStyle>
          <a:p>
            <a:pPr defTabSz="914235">
              <a:defRPr/>
            </a:pPr>
            <a:fld id="{3091BEB7-1B0A-4F7A-8B03-36C517BDB2D1}" type="slidenum">
              <a:rPr lang="en-US" altLang="ja-JP" smtClean="0">
                <a:solidFill>
                  <a:prstClr val="black"/>
                </a:solidFill>
              </a:rPr>
              <a:pPr defTabSz="914235">
                <a:defRPr/>
              </a:pPr>
              <a:t>&lt;#&gt;</a:t>
            </a:fld>
            <a:endParaRPr lang="en-US" altLang="ja-JP">
              <a:solidFill>
                <a:prstClr val="black"/>
              </a:solidFill>
            </a:endParaRPr>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7_セクション見出し">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7683502" y="6524625"/>
            <a:ext cx="2311400" cy="476250"/>
          </a:xfrm>
        </p:spPr>
        <p:txBody>
          <a:bodyPr/>
          <a:lstStyle>
            <a:lvl1pPr>
              <a:defRPr/>
            </a:lvl1pPr>
          </a:lstStyle>
          <a:p>
            <a:pPr>
              <a:defRPr/>
            </a:pPr>
            <a:fld id="{54440FC7-AB45-406F-BF12-588B71B35EC2}" type="slidenum">
              <a:rPr lang="en-US" altLang="ja-JP">
                <a:solidFill>
                  <a:srgbClr val="000000"/>
                </a:solidFill>
              </a:rPr>
              <a:pPr>
                <a:defRPr/>
              </a:pPr>
              <a:t>&lt;#&gt;</a:t>
            </a:fld>
            <a:endParaRPr lang="en-US" altLang="ja-JP" dirty="0">
              <a:solidFill>
                <a:srgbClr val="000000"/>
              </a:solidFill>
            </a:endParaRPr>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8_セクション見出し">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7683502" y="6524625"/>
            <a:ext cx="2311400" cy="476250"/>
          </a:xfrm>
        </p:spPr>
        <p:txBody>
          <a:bodyPr/>
          <a:lstStyle>
            <a:lvl1pPr>
              <a:defRPr/>
            </a:lvl1pPr>
          </a:lstStyle>
          <a:p>
            <a:pPr>
              <a:defRPr/>
            </a:pPr>
            <a:fld id="{54440FC7-AB45-406F-BF12-588B71B35EC2}" type="slidenum">
              <a:rPr lang="en-US" altLang="ja-JP">
                <a:solidFill>
                  <a:srgbClr val="000000"/>
                </a:solidFill>
              </a:rPr>
              <a:pPr>
                <a:defRPr/>
              </a:pPr>
              <a:t>&lt;#&gt;</a:t>
            </a:fld>
            <a:endParaRPr lang="en-US" altLang="ja-JP" dirty="0">
              <a:solidFill>
                <a:srgbClr val="000000"/>
              </a:solidFill>
            </a:endParaRPr>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9_セクション見出し">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7683502" y="6524625"/>
            <a:ext cx="2311400" cy="476250"/>
          </a:xfrm>
        </p:spPr>
        <p:txBody>
          <a:bodyPr/>
          <a:lstStyle>
            <a:lvl1pPr>
              <a:defRPr/>
            </a:lvl1pPr>
          </a:lstStyle>
          <a:p>
            <a:pPr>
              <a:defRPr/>
            </a:pPr>
            <a:fld id="{54440FC7-AB45-406F-BF12-588B71B35EC2}" type="slidenum">
              <a:rPr lang="en-US" altLang="ja-JP">
                <a:solidFill>
                  <a:srgbClr val="000000"/>
                </a:solidFill>
              </a:rPr>
              <a:pPr>
                <a:defRPr/>
              </a:pPr>
              <a:t>&lt;#&gt;</a:t>
            </a:fld>
            <a:endParaRPr lang="en-US" altLang="ja-JP" dirty="0">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4" y="274639"/>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513" y="274639"/>
            <a:ext cx="65341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C698B0-447C-4CDE-91EA-DDDF50704BBF}"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10_セクション見出し">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7683502" y="6524625"/>
            <a:ext cx="2311400" cy="476250"/>
          </a:xfrm>
        </p:spPr>
        <p:txBody>
          <a:bodyPr/>
          <a:lstStyle>
            <a:lvl1pPr>
              <a:defRPr/>
            </a:lvl1pPr>
          </a:lstStyle>
          <a:p>
            <a:pPr>
              <a:defRPr/>
            </a:pPr>
            <a:fld id="{54440FC7-AB45-406F-BF12-588B71B35EC2}" type="slidenum">
              <a:rPr lang="en-US" altLang="ja-JP">
                <a:solidFill>
                  <a:srgbClr val="000000"/>
                </a:solidFill>
              </a:rPr>
              <a:pPr>
                <a:defRPr/>
              </a:pPr>
              <a:t>&lt;#&gt;</a:t>
            </a:fld>
            <a:endParaRPr lang="en-US" altLang="ja-JP" dirty="0">
              <a:solidFill>
                <a:srgbClr val="000000"/>
              </a:solidFill>
            </a:endParaRPr>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11_セクション見出し">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7683502" y="6524625"/>
            <a:ext cx="2311400" cy="476250"/>
          </a:xfrm>
        </p:spPr>
        <p:txBody>
          <a:bodyPr/>
          <a:lstStyle>
            <a:lvl1pPr>
              <a:defRPr/>
            </a:lvl1pPr>
          </a:lstStyle>
          <a:p>
            <a:pPr>
              <a:defRPr/>
            </a:pPr>
            <a:fld id="{54440FC7-AB45-406F-BF12-588B71B35EC2}" type="slidenum">
              <a:rPr lang="en-US" altLang="ja-JP">
                <a:solidFill>
                  <a:srgbClr val="000000"/>
                </a:solidFill>
              </a:rPr>
              <a:pPr>
                <a:defRPr/>
              </a:pPr>
              <a:t>&lt;#&gt;</a:t>
            </a:fld>
            <a:endParaRPr lang="en-US" altLang="ja-JP" dirty="0">
              <a:solidFill>
                <a:srgbClr val="000000"/>
              </a:solidFill>
            </a:endParaRPr>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userDrawn="1">
  <p:cSld name="12_セクション見出し">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7683502" y="6524625"/>
            <a:ext cx="2311400" cy="476250"/>
          </a:xfrm>
        </p:spPr>
        <p:txBody>
          <a:bodyPr/>
          <a:lstStyle>
            <a:lvl1pPr>
              <a:defRPr/>
            </a:lvl1pPr>
          </a:lstStyle>
          <a:p>
            <a:pPr>
              <a:defRPr/>
            </a:pPr>
            <a:fld id="{54440FC7-AB45-406F-BF12-588B71B35EC2}" type="slidenum">
              <a:rPr lang="en-US" altLang="ja-JP">
                <a:solidFill>
                  <a:srgbClr val="000000"/>
                </a:solidFill>
              </a:rPr>
              <a:pPr>
                <a:defRPr/>
              </a:pPr>
              <a:t>&lt;#&gt;</a:t>
            </a:fld>
            <a:endParaRPr lang="en-US" altLang="ja-JP" dirty="0">
              <a:solidFill>
                <a:srgbClr val="000000"/>
              </a:solidFill>
            </a:endParaRPr>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userDrawn="1">
  <p:cSld name="13_セクション見出し">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7683502" y="6524625"/>
            <a:ext cx="2311400" cy="476250"/>
          </a:xfrm>
        </p:spPr>
        <p:txBody>
          <a:bodyPr/>
          <a:lstStyle>
            <a:lvl1pPr>
              <a:defRPr/>
            </a:lvl1pPr>
          </a:lstStyle>
          <a:p>
            <a:pPr>
              <a:defRPr/>
            </a:pPr>
            <a:fld id="{54440FC7-AB45-406F-BF12-588B71B35EC2}" type="slidenum">
              <a:rPr lang="en-US" altLang="ja-JP">
                <a:solidFill>
                  <a:srgbClr val="000000"/>
                </a:solidFill>
              </a:rPr>
              <a:pPr>
                <a:defRPr/>
              </a:pPr>
              <a:t>&lt;#&gt;</a:t>
            </a:fld>
            <a:endParaRPr lang="en-US" altLang="ja-JP" dirty="0">
              <a:solidFill>
                <a:srgbClr val="000000"/>
              </a:solidFill>
            </a:endParaRPr>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userDrawn="1">
  <p:cSld name="14_セクション見出し">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7683502" y="6524625"/>
            <a:ext cx="2311400" cy="476250"/>
          </a:xfrm>
        </p:spPr>
        <p:txBody>
          <a:bodyPr/>
          <a:lstStyle>
            <a:lvl1pPr>
              <a:defRPr/>
            </a:lvl1pPr>
          </a:lstStyle>
          <a:p>
            <a:pPr>
              <a:defRPr/>
            </a:pPr>
            <a:fld id="{54440FC7-AB45-406F-BF12-588B71B35EC2}" type="slidenum">
              <a:rPr lang="en-US" altLang="ja-JP">
                <a:solidFill>
                  <a:srgbClr val="000000"/>
                </a:solidFill>
              </a:rPr>
              <a:pPr>
                <a:defRPr/>
              </a:pPr>
              <a:t>&lt;#&gt;</a:t>
            </a:fld>
            <a:endParaRPr lang="en-US" altLang="ja-JP" dirty="0">
              <a:solidFill>
                <a:srgbClr val="000000"/>
              </a:solidFill>
            </a:endParaRPr>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userDrawn="1">
  <p:cSld name="15_セクション見出し">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7683502" y="6524625"/>
            <a:ext cx="2311400" cy="476250"/>
          </a:xfrm>
        </p:spPr>
        <p:txBody>
          <a:bodyPr/>
          <a:lstStyle>
            <a:lvl1pPr>
              <a:defRPr/>
            </a:lvl1pPr>
          </a:lstStyle>
          <a:p>
            <a:pPr>
              <a:defRPr/>
            </a:pPr>
            <a:fld id="{54440FC7-AB45-406F-BF12-588B71B35EC2}" type="slidenum">
              <a:rPr lang="en-US" altLang="ja-JP">
                <a:solidFill>
                  <a:srgbClr val="000000"/>
                </a:solidFill>
              </a:rPr>
              <a:pPr>
                <a:defRPr/>
              </a:pPr>
              <a:t>&lt;#&gt;</a:t>
            </a:fld>
            <a:endParaRPr lang="en-US" altLang="ja-JP" dirty="0">
              <a:solidFill>
                <a:srgbClr val="000000"/>
              </a:solidFill>
            </a:endParaRPr>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userDrawn="1">
  <p:cSld name="16_セクション見出し">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7683502" y="6524625"/>
            <a:ext cx="2311400" cy="476250"/>
          </a:xfrm>
        </p:spPr>
        <p:txBody>
          <a:bodyPr/>
          <a:lstStyle>
            <a:lvl1pPr>
              <a:defRPr/>
            </a:lvl1pPr>
          </a:lstStyle>
          <a:p>
            <a:pPr>
              <a:defRPr/>
            </a:pPr>
            <a:fld id="{54440FC7-AB45-406F-BF12-588B71B35EC2}" type="slidenum">
              <a:rPr lang="en-US" altLang="ja-JP">
                <a:solidFill>
                  <a:srgbClr val="000000"/>
                </a:solidFill>
              </a:rPr>
              <a:pPr>
                <a:defRPr/>
              </a:pPr>
              <a:t>&lt;#&gt;</a:t>
            </a:fld>
            <a:endParaRPr lang="en-US" altLang="ja-JP" dirty="0">
              <a:solidFill>
                <a:srgbClr val="000000"/>
              </a:solidFill>
            </a:endParaRPr>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userDrawn="1">
  <p:cSld name="17_セクション見出し">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7683502" y="6524625"/>
            <a:ext cx="2311400" cy="476250"/>
          </a:xfrm>
        </p:spPr>
        <p:txBody>
          <a:bodyPr/>
          <a:lstStyle>
            <a:lvl1pPr>
              <a:defRPr/>
            </a:lvl1pPr>
          </a:lstStyle>
          <a:p>
            <a:pPr>
              <a:defRPr/>
            </a:pPr>
            <a:fld id="{54440FC7-AB45-406F-BF12-588B71B35EC2}" type="slidenum">
              <a:rPr lang="en-US" altLang="ja-JP">
                <a:solidFill>
                  <a:srgbClr val="000000"/>
                </a:solidFill>
              </a:rPr>
              <a:pPr>
                <a:defRPr/>
              </a:pPr>
              <a:t>&lt;#&gt;</a:t>
            </a:fld>
            <a:endParaRPr lang="en-US" altLang="ja-JP" dirty="0">
              <a:solidFill>
                <a:srgbClr val="000000"/>
              </a:solidFill>
            </a:endParaRPr>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userDrawn="1">
  <p:cSld name="18_セクション見出し">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7683502" y="6524625"/>
            <a:ext cx="2311400" cy="476250"/>
          </a:xfrm>
        </p:spPr>
        <p:txBody>
          <a:bodyPr/>
          <a:lstStyle>
            <a:lvl1pPr>
              <a:defRPr/>
            </a:lvl1pPr>
          </a:lstStyle>
          <a:p>
            <a:pPr>
              <a:defRPr/>
            </a:pPr>
            <a:fld id="{54440FC7-AB45-406F-BF12-588B71B35EC2}" type="slidenum">
              <a:rPr lang="en-US" altLang="ja-JP">
                <a:solidFill>
                  <a:srgbClr val="000000"/>
                </a:solidFill>
              </a:rPr>
              <a:pPr>
                <a:defRPr/>
              </a:pPr>
              <a:t>&lt;#&gt;</a:t>
            </a:fld>
            <a:endParaRPr lang="en-US" altLang="ja-JP" dirty="0">
              <a:solidFill>
                <a:srgbClr val="000000"/>
              </a:solidFill>
            </a:endParaRPr>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userDrawn="1">
  <p:cSld name="19_セクション見出し">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7683502" y="6524625"/>
            <a:ext cx="2311400" cy="476250"/>
          </a:xfrm>
        </p:spPr>
        <p:txBody>
          <a:bodyPr/>
          <a:lstStyle>
            <a:lvl1pPr>
              <a:defRPr/>
            </a:lvl1pPr>
          </a:lstStyle>
          <a:p>
            <a:pPr>
              <a:defRPr/>
            </a:pPr>
            <a:fld id="{54440FC7-AB45-406F-BF12-588B71B35EC2}" type="slidenum">
              <a:rPr lang="en-US" altLang="ja-JP">
                <a:solidFill>
                  <a:srgbClr val="000000"/>
                </a:solidFill>
              </a:rPr>
              <a:pPr>
                <a:defRPr/>
              </a:pPr>
              <a:t>&lt;#&gt;</a:t>
            </a:fld>
            <a:endParaRPr lang="en-US" altLang="ja-JP" dirty="0">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105" y="2130905"/>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6066" y="3886200"/>
            <a:ext cx="6934200" cy="1752600"/>
          </a:xfrm>
        </p:spPr>
        <p:txBody>
          <a:bodyPr/>
          <a:lstStyle>
            <a:lvl1pPr marL="0" indent="0" algn="ctr">
              <a:buNone/>
              <a:defRPr/>
            </a:lvl1pPr>
            <a:lvl2pPr marL="457155" indent="0" algn="ctr">
              <a:buNone/>
              <a:defRPr/>
            </a:lvl2pPr>
            <a:lvl3pPr marL="914310" indent="0" algn="ctr">
              <a:buNone/>
              <a:defRPr/>
            </a:lvl3pPr>
            <a:lvl4pPr marL="1371465" indent="0" algn="ctr">
              <a:buNone/>
              <a:defRPr/>
            </a:lvl4pPr>
            <a:lvl5pPr marL="1828621" indent="0" algn="ctr">
              <a:buNone/>
              <a:defRPr/>
            </a:lvl5pPr>
            <a:lvl6pPr marL="2285776" indent="0" algn="ctr">
              <a:buNone/>
              <a:defRPr/>
            </a:lvl6pPr>
            <a:lvl7pPr marL="2742931" indent="0" algn="ctr">
              <a:buNone/>
              <a:defRPr/>
            </a:lvl7pPr>
            <a:lvl8pPr marL="3200086" indent="0" algn="ctr">
              <a:buNone/>
              <a:defRPr/>
            </a:lvl8pPr>
            <a:lvl9pPr marL="3657242" indent="0" algn="ctr">
              <a:buNone/>
              <a:defRPr/>
            </a:lvl9pPr>
          </a:lstStyle>
          <a:p>
            <a:r>
              <a:rPr lang="ja-JP" altLang="en-US" smtClean="0"/>
              <a:t>マスタ サブタイトルの書式設定</a:t>
            </a:r>
            <a:endParaRPr lang="ja-JP" altLang="en-US"/>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20_セクション見出し">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7683502" y="6524625"/>
            <a:ext cx="2311400" cy="476250"/>
          </a:xfrm>
        </p:spPr>
        <p:txBody>
          <a:bodyPr/>
          <a:lstStyle>
            <a:lvl1pPr>
              <a:defRPr/>
            </a:lvl1pPr>
          </a:lstStyle>
          <a:p>
            <a:pPr>
              <a:defRPr/>
            </a:pPr>
            <a:fld id="{54440FC7-AB45-406F-BF12-588B71B35EC2}" type="slidenum">
              <a:rPr lang="en-US" altLang="ja-JP">
                <a:solidFill>
                  <a:srgbClr val="000000"/>
                </a:solidFill>
              </a:rPr>
              <a:pPr>
                <a:defRPr/>
              </a:pPr>
              <a:t>&lt;#&gt;</a:t>
            </a:fld>
            <a:endParaRPr lang="en-US" altLang="ja-JP" dirty="0">
              <a:solidFill>
                <a:srgbClr val="000000"/>
              </a:solidFill>
            </a:endParaRPr>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userDrawn="1">
  <p:cSld name="21_セクション見出し">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7683502" y="6524625"/>
            <a:ext cx="2311400" cy="476250"/>
          </a:xfrm>
        </p:spPr>
        <p:txBody>
          <a:bodyPr/>
          <a:lstStyle>
            <a:lvl1pPr>
              <a:defRPr/>
            </a:lvl1pPr>
          </a:lstStyle>
          <a:p>
            <a:pPr>
              <a:defRPr/>
            </a:pPr>
            <a:fld id="{54440FC7-AB45-406F-BF12-588B71B35EC2}" type="slidenum">
              <a:rPr lang="en-US" altLang="ja-JP">
                <a:solidFill>
                  <a:srgbClr val="000000"/>
                </a:solidFill>
              </a:rPr>
              <a:pPr>
                <a:defRPr/>
              </a:pPr>
              <a:t>&lt;#&gt;</a:t>
            </a:fld>
            <a:endParaRPr lang="en-US" altLang="ja-JP" dirty="0">
              <a:solidFill>
                <a:srgbClr val="000000"/>
              </a:solidFill>
            </a:endParaRPr>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91" y="2130815"/>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6041"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endParaRPr lang="ja-JP"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ja-JP"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2D8002D-B5B0-4BAC-B1F6-782DDCCE6D9C}" type="slidenum">
              <a:rPr lang="ja-JP" altLang="en-US" smtClean="0">
                <a:solidFill>
                  <a:srgbClr val="000000"/>
                </a:solidFill>
              </a:rPr>
              <a:pPr/>
              <a:t>&lt;#&gt;</a:t>
            </a:fld>
            <a:endParaRPr lang="ja-JP" altLang="en-US">
              <a:solidFill>
                <a:srgbClr val="000000"/>
              </a:solidFill>
            </a:endParaRPr>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endParaRPr lang="ja-JP"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ja-JP"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2D8002D-B5B0-4BAC-B1F6-782DDCCE6D9C}" type="slidenum">
              <a:rPr lang="ja-JP" altLang="en-US" smtClean="0">
                <a:solidFill>
                  <a:srgbClr val="000000"/>
                </a:solidFill>
              </a:rPr>
              <a:pPr/>
              <a:t>&lt;#&gt;</a:t>
            </a:fld>
            <a:endParaRPr lang="ja-JP" altLang="en-US">
              <a:solidFill>
                <a:srgbClr val="000000"/>
              </a:solidFill>
            </a:endParaRPr>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779" y="4407290"/>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779"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endParaRPr lang="ja-JP"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ja-JP"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2D8002D-B5B0-4BAC-B1F6-782DDCCE6D9C}" type="slidenum">
              <a:rPr lang="ja-JP" altLang="en-US" smtClean="0">
                <a:solidFill>
                  <a:srgbClr val="000000"/>
                </a:solidFill>
              </a:rPr>
              <a:pPr/>
              <a:t>&lt;#&gt;</a:t>
            </a:fld>
            <a:endParaRPr lang="ja-JP" altLang="en-US">
              <a:solidFill>
                <a:srgbClr val="000000"/>
              </a:solidFill>
            </a:endParaRPr>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4"/>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00" y="1600204"/>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endParaRPr lang="ja-JP"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ja-JP"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2D8002D-B5B0-4BAC-B1F6-782DDCCE6D9C}" type="slidenum">
              <a:rPr lang="ja-JP" altLang="en-US" smtClean="0">
                <a:solidFill>
                  <a:srgbClr val="000000"/>
                </a:solidFill>
              </a:rPr>
              <a:pPr/>
              <a:t>&lt;#&gt;</a:t>
            </a:fld>
            <a:endParaRPr lang="ja-JP" altLang="en-US">
              <a:solidFill>
                <a:srgbClr val="000000"/>
              </a:solidFill>
            </a:endParaRPr>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441"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441"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endParaRPr lang="ja-JP"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ja-JP"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D2D8002D-B5B0-4BAC-B1F6-782DDCCE6D9C}" type="slidenum">
              <a:rPr lang="ja-JP" altLang="en-US" smtClean="0">
                <a:solidFill>
                  <a:srgbClr val="000000"/>
                </a:solidFill>
              </a:rPr>
              <a:pPr/>
              <a:t>&lt;#&gt;</a:t>
            </a:fld>
            <a:endParaRPr lang="ja-JP" altLang="en-US">
              <a:solidFill>
                <a:srgbClr val="000000"/>
              </a:solidFill>
            </a:endParaRPr>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endParaRPr lang="ja-JP"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ja-JP"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r>
              <a:rPr lang="en-US" altLang="ja-JP" smtClean="0">
                <a:solidFill>
                  <a:srgbClr val="000000"/>
                </a:solidFill>
              </a:rPr>
              <a:t>-</a:t>
            </a:r>
            <a:fld id="{D2D8002D-B5B0-4BAC-B1F6-782DDCCE6D9C}" type="slidenum">
              <a:rPr lang="ja-JP" altLang="en-US" smtClean="0">
                <a:solidFill>
                  <a:srgbClr val="000000"/>
                </a:solidFill>
              </a:rPr>
              <a:pPr/>
              <a:t>&lt;#&gt;</a:t>
            </a:fld>
            <a:r>
              <a:rPr lang="en-US" altLang="ja-JP" smtClean="0">
                <a:solidFill>
                  <a:srgbClr val="000000"/>
                </a:solidFill>
              </a:rPr>
              <a:t>-</a:t>
            </a:r>
            <a:endParaRPr lang="ja-JP" altLang="en-US" dirty="0">
              <a:solidFill>
                <a:srgbClr val="000000"/>
              </a:solidFill>
            </a:endParaRPr>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ja-JP"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ja-JP"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r>
              <a:rPr lang="en-US" altLang="ja-JP" smtClean="0">
                <a:solidFill>
                  <a:srgbClr val="000000"/>
                </a:solidFill>
              </a:rPr>
              <a:t>-</a:t>
            </a:r>
            <a:fld id="{D2D8002D-B5B0-4BAC-B1F6-782DDCCE6D9C}" type="slidenum">
              <a:rPr lang="ja-JP" altLang="en-US" smtClean="0">
                <a:solidFill>
                  <a:srgbClr val="000000"/>
                </a:solidFill>
              </a:rPr>
              <a:pPr/>
              <a:t>&lt;#&gt;</a:t>
            </a:fld>
            <a:r>
              <a:rPr lang="en-US" altLang="ja-JP" smtClean="0">
                <a:solidFill>
                  <a:srgbClr val="000000"/>
                </a:solidFill>
              </a:rPr>
              <a:t>-</a:t>
            </a:r>
            <a:endParaRPr lang="ja-JP" altLang="en-US" dirty="0">
              <a:solidFill>
                <a:srgbClr val="000000"/>
              </a:solidFill>
            </a:endParaRPr>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00" y="273052"/>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2"/>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endParaRPr lang="ja-JP"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ja-JP"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2D8002D-B5B0-4BAC-B1F6-782DDCCE6D9C}" type="slidenum">
              <a:rPr lang="ja-JP" altLang="en-US" smtClean="0">
                <a:solidFill>
                  <a:srgbClr val="000000"/>
                </a:solidFill>
              </a:rPr>
              <a:pPr/>
              <a:t>&lt;#&gt;</a:t>
            </a:fld>
            <a:endParaRPr lang="ja-JP" alt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67"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67"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67"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endParaRPr lang="ja-JP"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ja-JP"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2D8002D-B5B0-4BAC-B1F6-782DDCCE6D9C}" type="slidenum">
              <a:rPr lang="ja-JP" altLang="en-US" smtClean="0">
                <a:solidFill>
                  <a:srgbClr val="000000"/>
                </a:solidFill>
              </a:rPr>
              <a:pPr/>
              <a:t>&lt;#&gt;</a:t>
            </a:fld>
            <a:endParaRPr lang="ja-JP" altLang="en-US">
              <a:solidFill>
                <a:srgbClr val="000000"/>
              </a:solidFill>
            </a:endParaRPr>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endParaRPr lang="ja-JP"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ja-JP"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2D8002D-B5B0-4BAC-B1F6-782DDCCE6D9C}" type="slidenum">
              <a:rPr lang="ja-JP" altLang="en-US" smtClean="0">
                <a:solidFill>
                  <a:srgbClr val="000000"/>
                </a:solidFill>
              </a:rPr>
              <a:pPr/>
              <a:t>&lt;#&gt;</a:t>
            </a:fld>
            <a:endParaRPr lang="ja-JP" altLang="en-US">
              <a:solidFill>
                <a:srgbClr val="000000"/>
              </a:solidFill>
            </a:endParaRPr>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495" y="274639"/>
            <a:ext cx="65341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endParaRPr lang="ja-JP"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ja-JP"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2D8002D-B5B0-4BAC-B1F6-782DDCCE6D9C}" type="slidenum">
              <a:rPr lang="ja-JP" altLang="en-US" smtClean="0">
                <a:solidFill>
                  <a:srgbClr val="000000"/>
                </a:solidFill>
              </a:rPr>
              <a:pPr/>
              <a:t>&lt;#&gt;</a:t>
            </a:fld>
            <a:endParaRPr lang="ja-JP" altLang="en-US">
              <a:solidFill>
                <a:srgbClr val="000000"/>
              </a:solidFill>
            </a:endParaRPr>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grpSp>
        <p:nvGrpSpPr>
          <p:cNvPr id="2" name="Group 18"/>
          <p:cNvGrpSpPr>
            <a:grpSpLocks/>
          </p:cNvGrpSpPr>
          <p:nvPr userDrawn="1"/>
        </p:nvGrpSpPr>
        <p:grpSpPr bwMode="auto">
          <a:xfrm>
            <a:off x="141" y="0"/>
            <a:ext cx="9906000" cy="546100"/>
            <a:chOff x="0" y="0"/>
            <a:chExt cx="5760" cy="344"/>
          </a:xfrm>
        </p:grpSpPr>
        <p:pic>
          <p:nvPicPr>
            <p:cNvPr id="3" name="Picture 9" descr="mlit_top"/>
            <p:cNvPicPr>
              <a:picLocks noChangeAspect="1" noChangeArrowheads="1"/>
            </p:cNvPicPr>
            <p:nvPr userDrawn="1"/>
          </p:nvPicPr>
          <p:blipFill>
            <a:blip r:embed="rId2" cstate="print"/>
            <a:srcRect t="26801" b="65286"/>
            <a:stretch>
              <a:fillRect/>
            </a:stretch>
          </p:blipFill>
          <p:spPr bwMode="auto">
            <a:xfrm>
              <a:off x="0" y="300"/>
              <a:ext cx="5760" cy="44"/>
            </a:xfrm>
            <a:prstGeom prst="rect">
              <a:avLst/>
            </a:prstGeom>
            <a:noFill/>
            <a:ln w="9525">
              <a:noFill/>
              <a:miter lim="800000"/>
              <a:headEnd/>
              <a:tailEnd/>
            </a:ln>
          </p:spPr>
        </p:pic>
        <p:grpSp>
          <p:nvGrpSpPr>
            <p:cNvPr id="4" name="Group 17"/>
            <p:cNvGrpSpPr>
              <a:grpSpLocks/>
            </p:cNvGrpSpPr>
            <p:nvPr userDrawn="1"/>
          </p:nvGrpSpPr>
          <p:grpSpPr bwMode="auto">
            <a:xfrm>
              <a:off x="0" y="0"/>
              <a:ext cx="5760" cy="318"/>
              <a:chOff x="0" y="0"/>
              <a:chExt cx="5760" cy="318"/>
            </a:xfrm>
          </p:grpSpPr>
          <p:pic>
            <p:nvPicPr>
              <p:cNvPr id="5" name="Picture 11" descr="mlit_top"/>
              <p:cNvPicPr>
                <a:picLocks noChangeAspect="1" noChangeArrowheads="1"/>
              </p:cNvPicPr>
              <p:nvPr userDrawn="1"/>
            </p:nvPicPr>
            <p:blipFill>
              <a:blip r:embed="rId3" cstate="print"/>
              <a:srcRect r="66945" b="42805"/>
              <a:stretch>
                <a:fillRect/>
              </a:stretch>
            </p:blipFill>
            <p:spPr bwMode="auto">
              <a:xfrm>
                <a:off x="3856" y="0"/>
                <a:ext cx="1904" cy="318"/>
              </a:xfrm>
              <a:prstGeom prst="rect">
                <a:avLst/>
              </a:prstGeom>
              <a:noFill/>
              <a:ln w="9525">
                <a:noFill/>
                <a:miter lim="800000"/>
                <a:headEnd/>
                <a:tailEnd/>
              </a:ln>
            </p:spPr>
          </p:pic>
          <p:pic>
            <p:nvPicPr>
              <p:cNvPr id="6" name="Picture 16" descr="mlit_top"/>
              <p:cNvPicPr>
                <a:picLocks noChangeAspect="1" noChangeArrowheads="1"/>
              </p:cNvPicPr>
              <p:nvPr userDrawn="1"/>
            </p:nvPicPr>
            <p:blipFill>
              <a:blip r:embed="rId4" cstate="print"/>
              <a:srcRect l="50000" b="42805"/>
              <a:stretch>
                <a:fillRect/>
              </a:stretch>
            </p:blipFill>
            <p:spPr bwMode="auto">
              <a:xfrm>
                <a:off x="1043" y="0"/>
                <a:ext cx="2880" cy="318"/>
              </a:xfrm>
              <a:prstGeom prst="rect">
                <a:avLst/>
              </a:prstGeom>
              <a:noFill/>
              <a:ln w="9525">
                <a:noFill/>
                <a:miter lim="800000"/>
                <a:headEnd/>
                <a:tailEnd/>
              </a:ln>
            </p:spPr>
          </p:pic>
          <p:pic>
            <p:nvPicPr>
              <p:cNvPr id="7" name="Picture 10" descr="mlit_top"/>
              <p:cNvPicPr>
                <a:picLocks noChangeAspect="1" noChangeArrowheads="1"/>
              </p:cNvPicPr>
              <p:nvPr userDrawn="1"/>
            </p:nvPicPr>
            <p:blipFill>
              <a:blip r:embed="rId4"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8" name="Picture 11"/>
          <p:cNvPicPr>
            <a:picLocks noChangeAspect="1" noChangeArrowheads="1"/>
          </p:cNvPicPr>
          <p:nvPr userDrawn="1"/>
        </p:nvPicPr>
        <p:blipFill>
          <a:blip r:embed="rId5" cstate="print"/>
          <a:srcRect/>
          <a:stretch>
            <a:fillRect/>
          </a:stretch>
        </p:blipFill>
        <p:spPr bwMode="auto">
          <a:xfrm>
            <a:off x="8331200" y="1588"/>
            <a:ext cx="1557338" cy="319087"/>
          </a:xfrm>
          <a:prstGeom prst="rect">
            <a:avLst/>
          </a:prstGeom>
          <a:noFill/>
          <a:ln w="9525">
            <a:noFill/>
            <a:miter lim="800000"/>
            <a:headEnd/>
            <a:tailEnd/>
          </a:ln>
        </p:spPr>
      </p:pic>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userDrawn="1">
  <p:cSld name="4_タイトル スライド">
    <p:spTree>
      <p:nvGrpSpPr>
        <p:cNvPr id="1" name=""/>
        <p:cNvGrpSpPr/>
        <p:nvPr/>
      </p:nvGrpSpPr>
      <p:grpSpPr>
        <a:xfrm>
          <a:off x="0" y="0"/>
          <a:ext cx="0" cy="0"/>
          <a:chOff x="0" y="0"/>
          <a:chExt cx="0" cy="0"/>
        </a:xfrm>
      </p:grpSpPr>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56" y="2130986"/>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6071" y="3886200"/>
            <a:ext cx="6934200" cy="1752600"/>
          </a:xfrm>
        </p:spPr>
        <p:txBody>
          <a:bodyPr/>
          <a:lstStyle>
            <a:lvl1pPr marL="0" indent="0" algn="ctr">
              <a:buNone/>
              <a:defRPr/>
            </a:lvl1pPr>
            <a:lvl2pPr marL="457072" indent="0" algn="ctr">
              <a:buNone/>
              <a:defRPr/>
            </a:lvl2pPr>
            <a:lvl3pPr marL="914145" indent="0" algn="ctr">
              <a:buNone/>
              <a:defRPr/>
            </a:lvl3pPr>
            <a:lvl4pPr marL="1371218" indent="0" algn="ctr">
              <a:buNone/>
              <a:defRPr/>
            </a:lvl4pPr>
            <a:lvl5pPr marL="1828291" indent="0" algn="ctr">
              <a:buNone/>
              <a:defRPr/>
            </a:lvl5pPr>
            <a:lvl6pPr marL="2285364" indent="0" algn="ctr">
              <a:buNone/>
              <a:defRPr/>
            </a:lvl6pPr>
            <a:lvl7pPr marL="2742436" indent="0" algn="ctr">
              <a:buNone/>
              <a:defRPr/>
            </a:lvl7pPr>
            <a:lvl8pPr marL="3199509" indent="0" algn="ctr">
              <a:buNone/>
              <a:defRPr/>
            </a:lvl8pPr>
            <a:lvl9pPr marL="3656581" indent="0" algn="ctr">
              <a:buNone/>
              <a:defRPr/>
            </a:lvl9pPr>
          </a:lstStyle>
          <a:p>
            <a:r>
              <a:rPr lang="ja-JP" altLang="en-US" smtClean="0"/>
              <a:t>マスタ サブタイトルの書式設定</a:t>
            </a:r>
            <a:endParaRPr lang="ja-JP" altLang="en-US"/>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746" y="4407461"/>
            <a:ext cx="8420101"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746" y="2906723"/>
            <a:ext cx="8420101" cy="1500187"/>
          </a:xfrm>
        </p:spPr>
        <p:txBody>
          <a:bodyPr anchor="b"/>
          <a:lstStyle>
            <a:lvl1pPr marL="0" indent="0">
              <a:buNone/>
              <a:defRPr sz="2000"/>
            </a:lvl1pPr>
            <a:lvl2pPr marL="457072" indent="0">
              <a:buNone/>
              <a:defRPr sz="1800"/>
            </a:lvl2pPr>
            <a:lvl3pPr marL="914145" indent="0">
              <a:buNone/>
              <a:defRPr sz="1600"/>
            </a:lvl3pPr>
            <a:lvl4pPr marL="1371218" indent="0">
              <a:buNone/>
              <a:defRPr sz="1400"/>
            </a:lvl4pPr>
            <a:lvl5pPr marL="1828291" indent="0">
              <a:buNone/>
              <a:defRPr sz="1400"/>
            </a:lvl5pPr>
            <a:lvl6pPr marL="2285364" indent="0">
              <a:buNone/>
              <a:defRPr sz="1400"/>
            </a:lvl6pPr>
            <a:lvl7pPr marL="2742436" indent="0">
              <a:buNone/>
              <a:defRPr sz="1400"/>
            </a:lvl7pPr>
            <a:lvl8pPr marL="3199509" indent="0">
              <a:buNone/>
              <a:defRPr sz="1400"/>
            </a:lvl8pPr>
            <a:lvl9pPr marL="3656581" indent="0">
              <a:buNone/>
              <a:defRPr sz="1400"/>
            </a:lvl9pPr>
          </a:lstStyle>
          <a:p>
            <a:pPr lvl="0"/>
            <a:r>
              <a:rPr lang="ja-JP" altLang="en-US" smtClean="0"/>
              <a:t>マスタ テキストの書式設定</a:t>
            </a:r>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537" y="1600205"/>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450" y="1600205"/>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4"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457" y="1535113"/>
            <a:ext cx="4376738" cy="639762"/>
          </a:xfrm>
        </p:spPr>
        <p:txBody>
          <a:bodyPr anchor="b"/>
          <a:lstStyle>
            <a:lvl1pPr marL="0" indent="0">
              <a:buNone/>
              <a:defRPr sz="2400" b="1"/>
            </a:lvl1pPr>
            <a:lvl2pPr marL="457072" indent="0">
              <a:buNone/>
              <a:defRPr sz="2000" b="1"/>
            </a:lvl2pPr>
            <a:lvl3pPr marL="914145" indent="0">
              <a:buNone/>
              <a:defRPr sz="1800" b="1"/>
            </a:lvl3pPr>
            <a:lvl4pPr marL="1371218" indent="0">
              <a:buNone/>
              <a:defRPr sz="1600" b="1"/>
            </a:lvl4pPr>
            <a:lvl5pPr marL="1828291" indent="0">
              <a:buNone/>
              <a:defRPr sz="1600" b="1"/>
            </a:lvl5pPr>
            <a:lvl6pPr marL="2285364" indent="0">
              <a:buNone/>
              <a:defRPr sz="1600" b="1"/>
            </a:lvl6pPr>
            <a:lvl7pPr marL="2742436" indent="0">
              <a:buNone/>
              <a:defRPr sz="1600" b="1"/>
            </a:lvl7pPr>
            <a:lvl8pPr marL="3199509" indent="0">
              <a:buNone/>
              <a:defRPr sz="1600" b="1"/>
            </a:lvl8pPr>
            <a:lvl9pPr marL="3656581"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457" y="2174876"/>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34" y="1535113"/>
            <a:ext cx="4378325" cy="639762"/>
          </a:xfrm>
        </p:spPr>
        <p:txBody>
          <a:bodyPr anchor="b"/>
          <a:lstStyle>
            <a:lvl1pPr marL="0" indent="0">
              <a:buNone/>
              <a:defRPr sz="2400" b="1"/>
            </a:lvl1pPr>
            <a:lvl2pPr marL="457072" indent="0">
              <a:buNone/>
              <a:defRPr sz="2000" b="1"/>
            </a:lvl2pPr>
            <a:lvl3pPr marL="914145" indent="0">
              <a:buNone/>
              <a:defRPr sz="1800" b="1"/>
            </a:lvl3pPr>
            <a:lvl4pPr marL="1371218" indent="0">
              <a:buNone/>
              <a:defRPr sz="1600" b="1"/>
            </a:lvl4pPr>
            <a:lvl5pPr marL="1828291" indent="0">
              <a:buNone/>
              <a:defRPr sz="1600" b="1"/>
            </a:lvl5pPr>
            <a:lvl6pPr marL="2285364" indent="0">
              <a:buNone/>
              <a:defRPr sz="1600" b="1"/>
            </a:lvl6pPr>
            <a:lvl7pPr marL="2742436" indent="0">
              <a:buNone/>
              <a:defRPr sz="1600" b="1"/>
            </a:lvl7pPr>
            <a:lvl8pPr marL="3199509" indent="0">
              <a:buNone/>
              <a:defRPr sz="1600" b="1"/>
            </a:lvl8pPr>
            <a:lvl9pPr marL="3656581"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34" y="2174876"/>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798" y="4407380"/>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798" y="2906722"/>
            <a:ext cx="8420100" cy="1500187"/>
          </a:xfrm>
        </p:spPr>
        <p:txBody>
          <a:bodyPr anchor="b"/>
          <a:lstStyle>
            <a:lvl1pPr marL="0" indent="0">
              <a:buNone/>
              <a:defRPr sz="2000"/>
            </a:lvl1pPr>
            <a:lvl2pPr marL="457155" indent="0">
              <a:buNone/>
              <a:defRPr sz="1800"/>
            </a:lvl2pPr>
            <a:lvl3pPr marL="914310" indent="0">
              <a:buNone/>
              <a:defRPr sz="1600"/>
            </a:lvl3pPr>
            <a:lvl4pPr marL="1371465" indent="0">
              <a:buNone/>
              <a:defRPr sz="1400"/>
            </a:lvl4pPr>
            <a:lvl5pPr marL="1828621" indent="0">
              <a:buNone/>
              <a:defRPr sz="1400"/>
            </a:lvl5pPr>
            <a:lvl6pPr marL="2285776" indent="0">
              <a:buNone/>
              <a:defRPr sz="1400"/>
            </a:lvl6pPr>
            <a:lvl7pPr marL="2742931" indent="0">
              <a:buNone/>
              <a:defRPr sz="1400"/>
            </a:lvl7pPr>
            <a:lvl8pPr marL="3200086" indent="0">
              <a:buNone/>
              <a:defRPr sz="1400"/>
            </a:lvl8pPr>
            <a:lvl9pPr marL="3657242" indent="0">
              <a:buNone/>
              <a:defRPr sz="1400"/>
            </a:lvl9pPr>
          </a:lstStyle>
          <a:p>
            <a:pPr lvl="0"/>
            <a:r>
              <a:rPr lang="ja-JP" altLang="en-US" smtClean="0"/>
              <a:t>マスタ テキストの書式設定</a:t>
            </a:r>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21"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725" y="27305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21" y="1435103"/>
            <a:ext cx="3259138" cy="4691063"/>
          </a:xfrm>
        </p:spPr>
        <p:txBody>
          <a:bodyPr/>
          <a:lstStyle>
            <a:lvl1pPr marL="0" indent="0">
              <a:buNone/>
              <a:defRPr sz="1400"/>
            </a:lvl1pPr>
            <a:lvl2pPr marL="457072" indent="0">
              <a:buNone/>
              <a:defRPr sz="1200"/>
            </a:lvl2pPr>
            <a:lvl3pPr marL="914145" indent="0">
              <a:buNone/>
              <a:defRPr sz="1000"/>
            </a:lvl3pPr>
            <a:lvl4pPr marL="1371218" indent="0">
              <a:buNone/>
              <a:defRPr sz="900"/>
            </a:lvl4pPr>
            <a:lvl5pPr marL="1828291" indent="0">
              <a:buNone/>
              <a:defRPr sz="900"/>
            </a:lvl5pPr>
            <a:lvl6pPr marL="2285364" indent="0">
              <a:buNone/>
              <a:defRPr sz="900"/>
            </a:lvl6pPr>
            <a:lvl7pPr marL="2742436" indent="0">
              <a:buNone/>
              <a:defRPr sz="900"/>
            </a:lvl7pPr>
            <a:lvl8pPr marL="3199509" indent="0">
              <a:buNone/>
              <a:defRPr sz="900"/>
            </a:lvl8pPr>
            <a:lvl9pPr marL="3656581" indent="0">
              <a:buNone/>
              <a:defRPr sz="900"/>
            </a:lvl9pPr>
          </a:lstStyle>
          <a:p>
            <a:pPr lvl="0"/>
            <a:r>
              <a:rPr lang="ja-JP" altLang="en-US" smtClean="0"/>
              <a:t>マスタ テキストの書式設定</a:t>
            </a:r>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68" y="4800601"/>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68" y="612775"/>
            <a:ext cx="5943600" cy="4114800"/>
          </a:xfrm>
        </p:spPr>
        <p:txBody>
          <a:bodyPr/>
          <a:lstStyle>
            <a:lvl1pPr marL="0" indent="0">
              <a:buNone/>
              <a:defRPr sz="3200"/>
            </a:lvl1pPr>
            <a:lvl2pPr marL="457072" indent="0">
              <a:buNone/>
              <a:defRPr sz="2800"/>
            </a:lvl2pPr>
            <a:lvl3pPr marL="914145" indent="0">
              <a:buNone/>
              <a:defRPr sz="2400"/>
            </a:lvl3pPr>
            <a:lvl4pPr marL="1371218" indent="0">
              <a:buNone/>
              <a:defRPr sz="2000"/>
            </a:lvl4pPr>
            <a:lvl5pPr marL="1828291" indent="0">
              <a:buNone/>
              <a:defRPr sz="2000"/>
            </a:lvl5pPr>
            <a:lvl6pPr marL="2285364" indent="0">
              <a:buNone/>
              <a:defRPr sz="2000"/>
            </a:lvl6pPr>
            <a:lvl7pPr marL="2742436" indent="0">
              <a:buNone/>
              <a:defRPr sz="2000"/>
            </a:lvl7pPr>
            <a:lvl8pPr marL="3199509" indent="0">
              <a:buNone/>
              <a:defRPr sz="2000"/>
            </a:lvl8pPr>
            <a:lvl9pPr marL="3656581"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68" y="5367338"/>
            <a:ext cx="5943600" cy="804862"/>
          </a:xfrm>
        </p:spPr>
        <p:txBody>
          <a:bodyPr/>
          <a:lstStyle>
            <a:lvl1pPr marL="0" indent="0">
              <a:buNone/>
              <a:defRPr sz="1400"/>
            </a:lvl1pPr>
            <a:lvl2pPr marL="457072" indent="0">
              <a:buNone/>
              <a:defRPr sz="1200"/>
            </a:lvl2pPr>
            <a:lvl3pPr marL="914145" indent="0">
              <a:buNone/>
              <a:defRPr sz="1000"/>
            </a:lvl3pPr>
            <a:lvl4pPr marL="1371218" indent="0">
              <a:buNone/>
              <a:defRPr sz="900"/>
            </a:lvl4pPr>
            <a:lvl5pPr marL="1828291" indent="0">
              <a:buNone/>
              <a:defRPr sz="900"/>
            </a:lvl5pPr>
            <a:lvl6pPr marL="2285364" indent="0">
              <a:buNone/>
              <a:defRPr sz="900"/>
            </a:lvl6pPr>
            <a:lvl7pPr marL="2742436" indent="0">
              <a:buNone/>
              <a:defRPr sz="900"/>
            </a:lvl7pPr>
            <a:lvl8pPr marL="3199509" indent="0">
              <a:buNone/>
              <a:defRPr sz="900"/>
            </a:lvl8pPr>
            <a:lvl9pPr marL="3656581" indent="0">
              <a:buNone/>
              <a:defRPr sz="900"/>
            </a:lvl9pPr>
          </a:lstStyle>
          <a:p>
            <a:pPr lvl="0"/>
            <a:r>
              <a:rPr lang="ja-JP" altLang="en-US" smtClean="0"/>
              <a:t>マスタ テキストの書式設定</a:t>
            </a:r>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207" y="6"/>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278" y="6"/>
            <a:ext cx="69056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244" y="6"/>
            <a:ext cx="9410701" cy="6126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248" y="0"/>
            <a:ext cx="7605713" cy="47625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14" y="1600205"/>
            <a:ext cx="8915400" cy="4525963"/>
          </a:xfrm>
        </p:spPr>
        <p:txBody>
          <a:bodyPr/>
          <a:lstStyle/>
          <a:p>
            <a:pPr lvl="0"/>
            <a:r>
              <a:rPr lang="ja-JP" altLang="en-US" noProof="0" smtClean="0"/>
              <a:t>アイコンをクリックして表を追加</a:t>
            </a:r>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78" y="2131050"/>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6095" y="3886200"/>
            <a:ext cx="6934200" cy="1752600"/>
          </a:xfrm>
        </p:spPr>
        <p:txBody>
          <a:bodyPr/>
          <a:lstStyle>
            <a:lvl1pPr marL="0" indent="0" algn="ctr">
              <a:buNone/>
              <a:defRPr/>
            </a:lvl1pPr>
            <a:lvl2pPr marL="457072" indent="0" algn="ctr">
              <a:buNone/>
              <a:defRPr/>
            </a:lvl2pPr>
            <a:lvl3pPr marL="914145" indent="0" algn="ctr">
              <a:buNone/>
              <a:defRPr/>
            </a:lvl3pPr>
            <a:lvl4pPr marL="1371218" indent="0" algn="ctr">
              <a:buNone/>
              <a:defRPr/>
            </a:lvl4pPr>
            <a:lvl5pPr marL="1828291" indent="0" algn="ctr">
              <a:buNone/>
              <a:defRPr/>
            </a:lvl5pPr>
            <a:lvl6pPr marL="2285364" indent="0" algn="ctr">
              <a:buNone/>
              <a:defRPr/>
            </a:lvl6pPr>
            <a:lvl7pPr marL="2742436" indent="0" algn="ctr">
              <a:buNone/>
              <a:defRPr/>
            </a:lvl7pPr>
            <a:lvl8pPr marL="3199509" indent="0" algn="ctr">
              <a:buNone/>
              <a:defRPr/>
            </a:lvl8pPr>
            <a:lvl9pPr marL="3656581" indent="0" algn="ctr">
              <a:buNone/>
              <a:defRPr/>
            </a:lvl9pPr>
          </a:lstStyle>
          <a:p>
            <a:r>
              <a:rPr lang="ja-JP" altLang="en-US" smtClean="0"/>
              <a:t>マスタ サブタイトルの書式設定</a:t>
            </a:r>
            <a:endParaRPr lang="ja-JP" altLang="en-US"/>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522" y="1600205"/>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424" y="1600205"/>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764" y="4407525"/>
            <a:ext cx="8420101"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764" y="2906723"/>
            <a:ext cx="8420101" cy="1500187"/>
          </a:xfrm>
        </p:spPr>
        <p:txBody>
          <a:bodyPr anchor="b"/>
          <a:lstStyle>
            <a:lvl1pPr marL="0" indent="0">
              <a:buNone/>
              <a:defRPr sz="2000"/>
            </a:lvl1pPr>
            <a:lvl2pPr marL="457072" indent="0">
              <a:buNone/>
              <a:defRPr sz="1800"/>
            </a:lvl2pPr>
            <a:lvl3pPr marL="914145" indent="0">
              <a:buNone/>
              <a:defRPr sz="1600"/>
            </a:lvl3pPr>
            <a:lvl4pPr marL="1371218" indent="0">
              <a:buNone/>
              <a:defRPr sz="1400"/>
            </a:lvl4pPr>
            <a:lvl5pPr marL="1828291" indent="0">
              <a:buNone/>
              <a:defRPr sz="1400"/>
            </a:lvl5pPr>
            <a:lvl6pPr marL="2285364" indent="0">
              <a:buNone/>
              <a:defRPr sz="1400"/>
            </a:lvl6pPr>
            <a:lvl7pPr marL="2742436" indent="0">
              <a:buNone/>
              <a:defRPr sz="1400"/>
            </a:lvl7pPr>
            <a:lvl8pPr marL="3199509" indent="0">
              <a:buNone/>
              <a:defRPr sz="1400"/>
            </a:lvl8pPr>
            <a:lvl9pPr marL="3656581" indent="0">
              <a:buNone/>
              <a:defRPr sz="1400"/>
            </a:lvl9pPr>
          </a:lstStyle>
          <a:p>
            <a:pPr lvl="0"/>
            <a:r>
              <a:rPr lang="ja-JP" altLang="en-US" smtClean="0"/>
              <a:t>マスタ テキストの書式設定</a:t>
            </a:r>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555" y="1600205"/>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461" y="1600205"/>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28"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475" y="1535113"/>
            <a:ext cx="4376738" cy="639762"/>
          </a:xfrm>
        </p:spPr>
        <p:txBody>
          <a:bodyPr anchor="b"/>
          <a:lstStyle>
            <a:lvl1pPr marL="0" indent="0">
              <a:buNone/>
              <a:defRPr sz="2400" b="1"/>
            </a:lvl1pPr>
            <a:lvl2pPr marL="457072" indent="0">
              <a:buNone/>
              <a:defRPr sz="2000" b="1"/>
            </a:lvl2pPr>
            <a:lvl3pPr marL="914145" indent="0">
              <a:buNone/>
              <a:defRPr sz="1800" b="1"/>
            </a:lvl3pPr>
            <a:lvl4pPr marL="1371218" indent="0">
              <a:buNone/>
              <a:defRPr sz="1600" b="1"/>
            </a:lvl4pPr>
            <a:lvl5pPr marL="1828291" indent="0">
              <a:buNone/>
              <a:defRPr sz="1600" b="1"/>
            </a:lvl5pPr>
            <a:lvl6pPr marL="2285364" indent="0">
              <a:buNone/>
              <a:defRPr sz="1600" b="1"/>
            </a:lvl6pPr>
            <a:lvl7pPr marL="2742436" indent="0">
              <a:buNone/>
              <a:defRPr sz="1600" b="1"/>
            </a:lvl7pPr>
            <a:lvl8pPr marL="3199509" indent="0">
              <a:buNone/>
              <a:defRPr sz="1600" b="1"/>
            </a:lvl8pPr>
            <a:lvl9pPr marL="3656581"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475" y="2174876"/>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34" y="1535113"/>
            <a:ext cx="4378325" cy="639762"/>
          </a:xfrm>
        </p:spPr>
        <p:txBody>
          <a:bodyPr anchor="b"/>
          <a:lstStyle>
            <a:lvl1pPr marL="0" indent="0">
              <a:buNone/>
              <a:defRPr sz="2400" b="1"/>
            </a:lvl1pPr>
            <a:lvl2pPr marL="457072" indent="0">
              <a:buNone/>
              <a:defRPr sz="2000" b="1"/>
            </a:lvl2pPr>
            <a:lvl3pPr marL="914145" indent="0">
              <a:buNone/>
              <a:defRPr sz="1800" b="1"/>
            </a:lvl3pPr>
            <a:lvl4pPr marL="1371218" indent="0">
              <a:buNone/>
              <a:defRPr sz="1600" b="1"/>
            </a:lvl4pPr>
            <a:lvl5pPr marL="1828291" indent="0">
              <a:buNone/>
              <a:defRPr sz="1600" b="1"/>
            </a:lvl5pPr>
            <a:lvl6pPr marL="2285364" indent="0">
              <a:buNone/>
              <a:defRPr sz="1600" b="1"/>
            </a:lvl6pPr>
            <a:lvl7pPr marL="2742436" indent="0">
              <a:buNone/>
              <a:defRPr sz="1600" b="1"/>
            </a:lvl7pPr>
            <a:lvl8pPr marL="3199509" indent="0">
              <a:buNone/>
              <a:defRPr sz="1600" b="1"/>
            </a:lvl8pPr>
            <a:lvl9pPr marL="3656581"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34" y="2174876"/>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21"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761" y="27305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21" y="1435103"/>
            <a:ext cx="3259138" cy="4691063"/>
          </a:xfrm>
        </p:spPr>
        <p:txBody>
          <a:bodyPr/>
          <a:lstStyle>
            <a:lvl1pPr marL="0" indent="0">
              <a:buNone/>
              <a:defRPr sz="1400"/>
            </a:lvl1pPr>
            <a:lvl2pPr marL="457072" indent="0">
              <a:buNone/>
              <a:defRPr sz="1200"/>
            </a:lvl2pPr>
            <a:lvl3pPr marL="914145" indent="0">
              <a:buNone/>
              <a:defRPr sz="1000"/>
            </a:lvl3pPr>
            <a:lvl4pPr marL="1371218" indent="0">
              <a:buNone/>
              <a:defRPr sz="900"/>
            </a:lvl4pPr>
            <a:lvl5pPr marL="1828291" indent="0">
              <a:buNone/>
              <a:defRPr sz="900"/>
            </a:lvl5pPr>
            <a:lvl6pPr marL="2285364" indent="0">
              <a:buNone/>
              <a:defRPr sz="900"/>
            </a:lvl6pPr>
            <a:lvl7pPr marL="2742436" indent="0">
              <a:buNone/>
              <a:defRPr sz="900"/>
            </a:lvl7pPr>
            <a:lvl8pPr marL="3199509" indent="0">
              <a:buNone/>
              <a:defRPr sz="900"/>
            </a:lvl8pPr>
            <a:lvl9pPr marL="3656581" indent="0">
              <a:buNone/>
              <a:defRPr sz="900"/>
            </a:lvl9pPr>
          </a:lstStyle>
          <a:p>
            <a:pPr lvl="0"/>
            <a:r>
              <a:rPr lang="ja-JP" altLang="en-US" smtClean="0"/>
              <a:t>マスタ テキストの書式設定</a:t>
            </a:r>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76" y="4800601"/>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76" y="612775"/>
            <a:ext cx="5943600" cy="4114800"/>
          </a:xfrm>
        </p:spPr>
        <p:txBody>
          <a:bodyPr/>
          <a:lstStyle>
            <a:lvl1pPr marL="0" indent="0">
              <a:buNone/>
              <a:defRPr sz="3200"/>
            </a:lvl1pPr>
            <a:lvl2pPr marL="457072" indent="0">
              <a:buNone/>
              <a:defRPr sz="2800"/>
            </a:lvl2pPr>
            <a:lvl3pPr marL="914145" indent="0">
              <a:buNone/>
              <a:defRPr sz="2400"/>
            </a:lvl3pPr>
            <a:lvl4pPr marL="1371218" indent="0">
              <a:buNone/>
              <a:defRPr sz="2000"/>
            </a:lvl4pPr>
            <a:lvl5pPr marL="1828291" indent="0">
              <a:buNone/>
              <a:defRPr sz="2000"/>
            </a:lvl5pPr>
            <a:lvl6pPr marL="2285364" indent="0">
              <a:buNone/>
              <a:defRPr sz="2000"/>
            </a:lvl6pPr>
            <a:lvl7pPr marL="2742436" indent="0">
              <a:buNone/>
              <a:defRPr sz="2000"/>
            </a:lvl7pPr>
            <a:lvl8pPr marL="3199509" indent="0">
              <a:buNone/>
              <a:defRPr sz="2000"/>
            </a:lvl8pPr>
            <a:lvl9pPr marL="3656581"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76" y="5367338"/>
            <a:ext cx="5943600" cy="804862"/>
          </a:xfrm>
        </p:spPr>
        <p:txBody>
          <a:bodyPr/>
          <a:lstStyle>
            <a:lvl1pPr marL="0" indent="0">
              <a:buNone/>
              <a:defRPr sz="1400"/>
            </a:lvl1pPr>
            <a:lvl2pPr marL="457072" indent="0">
              <a:buNone/>
              <a:defRPr sz="1200"/>
            </a:lvl2pPr>
            <a:lvl3pPr marL="914145" indent="0">
              <a:buNone/>
              <a:defRPr sz="1000"/>
            </a:lvl3pPr>
            <a:lvl4pPr marL="1371218" indent="0">
              <a:buNone/>
              <a:defRPr sz="900"/>
            </a:lvl4pPr>
            <a:lvl5pPr marL="1828291" indent="0">
              <a:buNone/>
              <a:defRPr sz="900"/>
            </a:lvl5pPr>
            <a:lvl6pPr marL="2285364" indent="0">
              <a:buNone/>
              <a:defRPr sz="900"/>
            </a:lvl6pPr>
            <a:lvl7pPr marL="2742436" indent="0">
              <a:buNone/>
              <a:defRPr sz="900"/>
            </a:lvl7pPr>
            <a:lvl8pPr marL="3199509" indent="0">
              <a:buNone/>
              <a:defRPr sz="900"/>
            </a:lvl8pPr>
            <a:lvl9pPr marL="3656581" indent="0">
              <a:buNone/>
              <a:defRPr sz="900"/>
            </a:lvl9pPr>
          </a:lstStyle>
          <a:p>
            <a:pPr lvl="0"/>
            <a:r>
              <a:rPr lang="ja-JP" altLang="en-US" smtClean="0"/>
              <a:t>マスタ テキストの書式設定</a:t>
            </a:r>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221" y="6"/>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309" y="6"/>
            <a:ext cx="69056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266" y="6"/>
            <a:ext cx="9410701" cy="6126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4"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459" y="1535113"/>
            <a:ext cx="4376738" cy="639762"/>
          </a:xfrm>
        </p:spPr>
        <p:txBody>
          <a:bodyPr anchor="b"/>
          <a:lstStyle>
            <a:lvl1pPr marL="0" indent="0">
              <a:buNone/>
              <a:defRPr sz="2400" b="1"/>
            </a:lvl1pPr>
            <a:lvl2pPr marL="457155" indent="0">
              <a:buNone/>
              <a:defRPr sz="2000" b="1"/>
            </a:lvl2pPr>
            <a:lvl3pPr marL="914310" indent="0">
              <a:buNone/>
              <a:defRPr sz="1800" b="1"/>
            </a:lvl3pPr>
            <a:lvl4pPr marL="1371465" indent="0">
              <a:buNone/>
              <a:defRPr sz="1600" b="1"/>
            </a:lvl4pPr>
            <a:lvl5pPr marL="1828621" indent="0">
              <a:buNone/>
              <a:defRPr sz="1600" b="1"/>
            </a:lvl5pPr>
            <a:lvl6pPr marL="2285776" indent="0">
              <a:buNone/>
              <a:defRPr sz="1600" b="1"/>
            </a:lvl6pPr>
            <a:lvl7pPr marL="2742931" indent="0">
              <a:buNone/>
              <a:defRPr sz="1600" b="1"/>
            </a:lvl7pPr>
            <a:lvl8pPr marL="3200086" indent="0">
              <a:buNone/>
              <a:defRPr sz="1600" b="1"/>
            </a:lvl8pPr>
            <a:lvl9pPr marL="3657242"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459" y="2174876"/>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398" y="1535113"/>
            <a:ext cx="4378325" cy="639762"/>
          </a:xfrm>
        </p:spPr>
        <p:txBody>
          <a:bodyPr anchor="b"/>
          <a:lstStyle>
            <a:lvl1pPr marL="0" indent="0">
              <a:buNone/>
              <a:defRPr sz="2400" b="1"/>
            </a:lvl1pPr>
            <a:lvl2pPr marL="457155" indent="0">
              <a:buNone/>
              <a:defRPr sz="2000" b="1"/>
            </a:lvl2pPr>
            <a:lvl3pPr marL="914310" indent="0">
              <a:buNone/>
              <a:defRPr sz="1800" b="1"/>
            </a:lvl3pPr>
            <a:lvl4pPr marL="1371465" indent="0">
              <a:buNone/>
              <a:defRPr sz="1600" b="1"/>
            </a:lvl4pPr>
            <a:lvl5pPr marL="1828621" indent="0">
              <a:buNone/>
              <a:defRPr sz="1600" b="1"/>
            </a:lvl5pPr>
            <a:lvl6pPr marL="2285776" indent="0">
              <a:buNone/>
              <a:defRPr sz="1600" b="1"/>
            </a:lvl6pPr>
            <a:lvl7pPr marL="2742931" indent="0">
              <a:buNone/>
              <a:defRPr sz="1600" b="1"/>
            </a:lvl7pPr>
            <a:lvl8pPr marL="3200086" indent="0">
              <a:buNone/>
              <a:defRPr sz="1600" b="1"/>
            </a:lvl8pPr>
            <a:lvl9pPr marL="3657242"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398" y="2174876"/>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276" y="0"/>
            <a:ext cx="7605713" cy="47625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28" y="1600205"/>
            <a:ext cx="8915400" cy="4525963"/>
          </a:xfrm>
        </p:spPr>
        <p:txBody>
          <a:bodyPr/>
          <a:lstStyle/>
          <a:p>
            <a:pPr lvl="0"/>
            <a:r>
              <a:rPr lang="ja-JP" altLang="en-US" noProof="0" smtClean="0"/>
              <a:t>アイコンをクリックして表を追加</a:t>
            </a:r>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a:xfrm>
            <a:off x="495370" y="6356891"/>
            <a:ext cx="2311400" cy="365125"/>
          </a:xfrm>
          <a:prstGeom prst="rect">
            <a:avLst/>
          </a:prstGeom>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a:xfrm>
            <a:off x="3384721" y="6356891"/>
            <a:ext cx="3136900" cy="365125"/>
          </a:xfrm>
          <a:prstGeom prst="rect">
            <a:avLst/>
          </a:prstGeom>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099304" y="6356891"/>
            <a:ext cx="2311400" cy="365125"/>
          </a:xfrm>
          <a:prstGeom prst="rect">
            <a:avLst/>
          </a:prstGeom>
        </p:spPr>
        <p:txBody>
          <a:bodyPr/>
          <a:lstStyle/>
          <a:p>
            <a:fld id="{B5002089-99FD-4D57-A552-A16FF68B221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218" y="2131361"/>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6197" y="3886200"/>
            <a:ext cx="6934200" cy="1752600"/>
          </a:xfrm>
        </p:spPr>
        <p:txBody>
          <a:bodyPr/>
          <a:lstStyle>
            <a:lvl1pPr marL="0" indent="0" algn="ctr">
              <a:buNone/>
              <a:defRPr/>
            </a:lvl1pPr>
            <a:lvl2pPr marL="457049" indent="0" algn="ctr">
              <a:buNone/>
              <a:defRPr/>
            </a:lvl2pPr>
            <a:lvl3pPr marL="914100" indent="0" algn="ctr">
              <a:buNone/>
              <a:defRPr/>
            </a:lvl3pPr>
            <a:lvl4pPr marL="1371150" indent="0" algn="ctr">
              <a:buNone/>
              <a:defRPr/>
            </a:lvl4pPr>
            <a:lvl5pPr marL="1828200" indent="0" algn="ctr">
              <a:buNone/>
              <a:defRPr/>
            </a:lvl5pPr>
            <a:lvl6pPr marL="2285250" indent="0" algn="ctr">
              <a:buNone/>
              <a:defRPr/>
            </a:lvl6pPr>
            <a:lvl7pPr marL="2742300" indent="0" algn="ctr">
              <a:buNone/>
              <a:defRPr/>
            </a:lvl7pPr>
            <a:lvl8pPr marL="3199350" indent="0" algn="ctr">
              <a:buNone/>
              <a:defRPr/>
            </a:lvl8pPr>
            <a:lvl9pPr marL="3656400" indent="0" algn="ctr">
              <a:buNone/>
              <a:defRPr/>
            </a:lvl9pPr>
          </a:lstStyle>
          <a:p>
            <a:r>
              <a:rPr lang="ja-JP" altLang="en-US" smtClean="0"/>
              <a:t>マスタ サブタイトルの書式設定</a:t>
            </a:r>
            <a:endParaRPr lang="ja-JP" altLang="en-US"/>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900" y="4407836"/>
            <a:ext cx="8420101"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900" y="2906732"/>
            <a:ext cx="8420101" cy="1500187"/>
          </a:xfrm>
        </p:spPr>
        <p:txBody>
          <a:bodyPr anchor="b"/>
          <a:lstStyle>
            <a:lvl1pPr marL="0" indent="0">
              <a:buNone/>
              <a:defRPr sz="2000"/>
            </a:lvl1pPr>
            <a:lvl2pPr marL="457049" indent="0">
              <a:buNone/>
              <a:defRPr sz="1800"/>
            </a:lvl2pPr>
            <a:lvl3pPr marL="914100" indent="0">
              <a:buNone/>
              <a:defRPr sz="1600"/>
            </a:lvl3pPr>
            <a:lvl4pPr marL="1371150" indent="0">
              <a:buNone/>
              <a:defRPr sz="1400"/>
            </a:lvl4pPr>
            <a:lvl5pPr marL="1828200" indent="0">
              <a:buNone/>
              <a:defRPr sz="1400"/>
            </a:lvl5pPr>
            <a:lvl6pPr marL="2285250" indent="0">
              <a:buNone/>
              <a:defRPr sz="1400"/>
            </a:lvl6pPr>
            <a:lvl7pPr marL="2742300" indent="0">
              <a:buNone/>
              <a:defRPr sz="1400"/>
            </a:lvl7pPr>
            <a:lvl8pPr marL="3199350" indent="0">
              <a:buNone/>
              <a:defRPr sz="1400"/>
            </a:lvl8pPr>
            <a:lvl9pPr marL="3656400" indent="0">
              <a:buNone/>
              <a:defRPr sz="1400"/>
            </a:lvl9pPr>
          </a:lstStyle>
          <a:p>
            <a:pPr lvl="0"/>
            <a:r>
              <a:rPr lang="ja-JP" altLang="en-US" smtClean="0"/>
              <a:t>マスタ テキストの書式設定</a:t>
            </a:r>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567"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46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456" y="274639"/>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490" y="1535113"/>
            <a:ext cx="4376738" cy="639762"/>
          </a:xfrm>
        </p:spPr>
        <p:txBody>
          <a:bodyPr anchor="b"/>
          <a:lstStyle>
            <a:lvl1pPr marL="0" indent="0">
              <a:buNone/>
              <a:defRPr sz="2400" b="1"/>
            </a:lvl1pPr>
            <a:lvl2pPr marL="457049" indent="0">
              <a:buNone/>
              <a:defRPr sz="2000" b="1"/>
            </a:lvl2pPr>
            <a:lvl3pPr marL="914100" indent="0">
              <a:buNone/>
              <a:defRPr sz="1800" b="1"/>
            </a:lvl3pPr>
            <a:lvl4pPr marL="1371150" indent="0">
              <a:buNone/>
              <a:defRPr sz="1600" b="1"/>
            </a:lvl4pPr>
            <a:lvl5pPr marL="1828200" indent="0">
              <a:buNone/>
              <a:defRPr sz="1600" b="1"/>
            </a:lvl5pPr>
            <a:lvl6pPr marL="2285250" indent="0">
              <a:buNone/>
              <a:defRPr sz="1600" b="1"/>
            </a:lvl6pPr>
            <a:lvl7pPr marL="2742300" indent="0">
              <a:buNone/>
              <a:defRPr sz="1600" b="1"/>
            </a:lvl7pPr>
            <a:lvl8pPr marL="3199350" indent="0">
              <a:buNone/>
              <a:defRPr sz="1600" b="1"/>
            </a:lvl8pPr>
            <a:lvl9pPr marL="36564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490" y="2174877"/>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38" y="1535113"/>
            <a:ext cx="4378325" cy="639762"/>
          </a:xfrm>
        </p:spPr>
        <p:txBody>
          <a:bodyPr anchor="b"/>
          <a:lstStyle>
            <a:lvl1pPr marL="0" indent="0">
              <a:buNone/>
              <a:defRPr sz="2400" b="1"/>
            </a:lvl1pPr>
            <a:lvl2pPr marL="457049" indent="0">
              <a:buNone/>
              <a:defRPr sz="2000" b="1"/>
            </a:lvl2pPr>
            <a:lvl3pPr marL="914100" indent="0">
              <a:buNone/>
              <a:defRPr sz="1800" b="1"/>
            </a:lvl3pPr>
            <a:lvl4pPr marL="1371150" indent="0">
              <a:buNone/>
              <a:defRPr sz="1600" b="1"/>
            </a:lvl4pPr>
            <a:lvl5pPr marL="1828200" indent="0">
              <a:buNone/>
              <a:defRPr sz="1600" b="1"/>
            </a:lvl5pPr>
            <a:lvl6pPr marL="2285250" indent="0">
              <a:buNone/>
              <a:defRPr sz="1600" b="1"/>
            </a:lvl6pPr>
            <a:lvl7pPr marL="2742300" indent="0">
              <a:buNone/>
              <a:defRPr sz="1600" b="1"/>
            </a:lvl7pPr>
            <a:lvl8pPr marL="3199350" indent="0">
              <a:buNone/>
              <a:defRPr sz="1600" b="1"/>
            </a:lvl8pPr>
            <a:lvl9pPr marL="36564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38" y="2174877"/>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26" y="273051"/>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763" y="27305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26" y="1435104"/>
            <a:ext cx="3259138" cy="4691063"/>
          </a:xfrm>
        </p:spPr>
        <p:txBody>
          <a:bodyPr/>
          <a:lstStyle>
            <a:lvl1pPr marL="0" indent="0">
              <a:buNone/>
              <a:defRPr sz="1400"/>
            </a:lvl1pPr>
            <a:lvl2pPr marL="457049" indent="0">
              <a:buNone/>
              <a:defRPr sz="1200"/>
            </a:lvl2pPr>
            <a:lvl3pPr marL="914100" indent="0">
              <a:buNone/>
              <a:defRPr sz="1000"/>
            </a:lvl3pPr>
            <a:lvl4pPr marL="1371150" indent="0">
              <a:buNone/>
              <a:defRPr sz="900"/>
            </a:lvl4pPr>
            <a:lvl5pPr marL="1828200" indent="0">
              <a:buNone/>
              <a:defRPr sz="900"/>
            </a:lvl5pPr>
            <a:lvl6pPr marL="2285250" indent="0">
              <a:buNone/>
              <a:defRPr sz="900"/>
            </a:lvl6pPr>
            <a:lvl7pPr marL="2742300" indent="0">
              <a:buNone/>
              <a:defRPr sz="900"/>
            </a:lvl7pPr>
            <a:lvl8pPr marL="3199350" indent="0">
              <a:buNone/>
              <a:defRPr sz="900"/>
            </a:lvl8pPr>
            <a:lvl9pPr marL="3656400" indent="0">
              <a:buNone/>
              <a:defRPr sz="900"/>
            </a:lvl9pPr>
          </a:lstStyle>
          <a:p>
            <a:pPr lvl="0"/>
            <a:r>
              <a:rPr lang="ja-JP" altLang="en-US" smtClean="0"/>
              <a:t>マスタ テキストの書式設定</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69" y="4800601"/>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69" y="612775"/>
            <a:ext cx="5943600" cy="4114800"/>
          </a:xfrm>
        </p:spPr>
        <p:txBody>
          <a:bodyPr/>
          <a:lstStyle>
            <a:lvl1pPr marL="0" indent="0">
              <a:buNone/>
              <a:defRPr sz="3200"/>
            </a:lvl1pPr>
            <a:lvl2pPr marL="457049" indent="0">
              <a:buNone/>
              <a:defRPr sz="2800"/>
            </a:lvl2pPr>
            <a:lvl3pPr marL="914100" indent="0">
              <a:buNone/>
              <a:defRPr sz="2400"/>
            </a:lvl3pPr>
            <a:lvl4pPr marL="1371150" indent="0">
              <a:buNone/>
              <a:defRPr sz="2000"/>
            </a:lvl4pPr>
            <a:lvl5pPr marL="1828200" indent="0">
              <a:buNone/>
              <a:defRPr sz="2000"/>
            </a:lvl5pPr>
            <a:lvl6pPr marL="2285250" indent="0">
              <a:buNone/>
              <a:defRPr sz="2000"/>
            </a:lvl6pPr>
            <a:lvl7pPr marL="2742300" indent="0">
              <a:buNone/>
              <a:defRPr sz="2000"/>
            </a:lvl7pPr>
            <a:lvl8pPr marL="3199350" indent="0">
              <a:buNone/>
              <a:defRPr sz="2000"/>
            </a:lvl8pPr>
            <a:lvl9pPr marL="36564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69" y="5367338"/>
            <a:ext cx="5943600" cy="804862"/>
          </a:xfrm>
        </p:spPr>
        <p:txBody>
          <a:bodyPr/>
          <a:lstStyle>
            <a:lvl1pPr marL="0" indent="0">
              <a:buNone/>
              <a:defRPr sz="1400"/>
            </a:lvl1pPr>
            <a:lvl2pPr marL="457049" indent="0">
              <a:buNone/>
              <a:defRPr sz="1200"/>
            </a:lvl2pPr>
            <a:lvl3pPr marL="914100" indent="0">
              <a:buNone/>
              <a:defRPr sz="1000"/>
            </a:lvl3pPr>
            <a:lvl4pPr marL="1371150" indent="0">
              <a:buNone/>
              <a:defRPr sz="900"/>
            </a:lvl4pPr>
            <a:lvl5pPr marL="1828200" indent="0">
              <a:buNone/>
              <a:defRPr sz="900"/>
            </a:lvl5pPr>
            <a:lvl6pPr marL="2285250" indent="0">
              <a:buNone/>
              <a:defRPr sz="900"/>
            </a:lvl6pPr>
            <a:lvl7pPr marL="2742300" indent="0">
              <a:buNone/>
              <a:defRPr sz="900"/>
            </a:lvl7pPr>
            <a:lvl8pPr marL="3199350" indent="0">
              <a:buNone/>
              <a:defRPr sz="900"/>
            </a:lvl8pPr>
            <a:lvl9pPr marL="3656400" indent="0">
              <a:buNone/>
              <a:defRPr sz="900"/>
            </a:lvl9pPr>
          </a:lstStyle>
          <a:p>
            <a:pPr lvl="0"/>
            <a:r>
              <a:rPr lang="ja-JP" altLang="en-US" smtClean="0"/>
              <a:t>マスタ テキストの書式設定</a:t>
            </a:r>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228" y="7"/>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309" y="7"/>
            <a:ext cx="69056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28" y="7"/>
            <a:ext cx="9410701" cy="6126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306" y="0"/>
            <a:ext cx="7605713" cy="47625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456" y="1600206"/>
            <a:ext cx="8915400" cy="4525963"/>
          </a:xfrm>
        </p:spPr>
        <p:txBody>
          <a:bodyPr/>
          <a:lstStyle/>
          <a:p>
            <a:pPr lvl="0"/>
            <a:r>
              <a:rPr lang="ja-JP" altLang="en-US" noProof="0" smtClean="0"/>
              <a:t>アイコンをクリックして表を追加</a:t>
            </a:r>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68" y="2130787"/>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6018"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756" y="4407262"/>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75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475"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371"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418"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418"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38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38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671" y="27305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8" y="1435102"/>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67"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67"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67"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197" y="2"/>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82" y="2"/>
            <a:ext cx="69056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0" y="2"/>
            <a:ext cx="9410700" cy="6126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73" y="0"/>
            <a:ext cx="7605713" cy="47625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01" y="1600204"/>
            <a:ext cx="8915400" cy="4525963"/>
          </a:xfrm>
        </p:spPr>
        <p:txBody>
          <a:bodyPr/>
          <a:lstStyle/>
          <a:p>
            <a:pPr lvl="0"/>
            <a:r>
              <a:rPr lang="ja-JP" altLang="en-US" noProof="0" smtClean="0"/>
              <a:t>アイコンをクリックして表を追加</a:t>
            </a:r>
          </a:p>
        </p:txBody>
      </p:sp>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229" y="2131162"/>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618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pic>
        <p:nvPicPr>
          <p:cNvPr id="7" name="Picture 7" descr="mlit_top"/>
          <p:cNvPicPr>
            <a:picLocks noChangeAspect="1" noChangeArrowheads="1"/>
          </p:cNvPicPr>
          <p:nvPr/>
        </p:nvPicPr>
        <p:blipFill>
          <a:blip r:embed="rId2" cstate="print"/>
          <a:srcRect t="62230"/>
          <a:stretch>
            <a:fillRect/>
          </a:stretch>
        </p:blipFill>
        <p:spPr bwMode="auto">
          <a:xfrm>
            <a:off x="279" y="6525357"/>
            <a:ext cx="9906000" cy="333375"/>
          </a:xfrm>
          <a:prstGeom prst="rect">
            <a:avLst/>
          </a:prstGeom>
          <a:noFill/>
          <a:ln w="9525">
            <a:noFill/>
            <a:miter lim="800000"/>
            <a:headEnd/>
            <a:tailEnd/>
          </a:ln>
        </p:spPr>
      </p:pic>
      <p:sp>
        <p:nvSpPr>
          <p:cNvPr id="8" name="Rectangle 9"/>
          <p:cNvSpPr>
            <a:spLocks noChangeArrowheads="1"/>
          </p:cNvSpPr>
          <p:nvPr/>
        </p:nvSpPr>
        <p:spPr bwMode="auto">
          <a:xfrm>
            <a:off x="1833842" y="3285270"/>
            <a:ext cx="8072437" cy="73025"/>
          </a:xfrm>
          <a:prstGeom prst="rect">
            <a:avLst/>
          </a:prstGeom>
          <a:solidFill>
            <a:srgbClr val="0066CC"/>
          </a:solidFill>
          <a:ln w="9525">
            <a:noFill/>
            <a:miter lim="800000"/>
            <a:headEnd/>
            <a:tailEnd/>
          </a:ln>
          <a:effectLst/>
        </p:spPr>
        <p:txBody>
          <a:bodyPr wrap="none" anchor="ctr"/>
          <a:lstStyle/>
          <a:p>
            <a:pPr>
              <a:defRPr/>
            </a:pPr>
            <a:endParaRPr lang="ja-JP" altLang="en-US">
              <a:solidFill>
                <a:prstClr val="black"/>
              </a:solidFill>
              <a:ea typeface="ＭＳ Ｐゴシック"/>
            </a:endParaRPr>
          </a:p>
        </p:txBody>
      </p:sp>
      <p:pic>
        <p:nvPicPr>
          <p:cNvPr id="9" name="Picture 11"/>
          <p:cNvPicPr>
            <a:picLocks noChangeAspect="1" noChangeArrowheads="1"/>
          </p:cNvPicPr>
          <p:nvPr/>
        </p:nvPicPr>
        <p:blipFill>
          <a:blip r:embed="rId3" cstate="print"/>
          <a:srcRect/>
          <a:stretch>
            <a:fillRect/>
          </a:stretch>
        </p:blipFill>
        <p:spPr bwMode="auto">
          <a:xfrm>
            <a:off x="335" y="6052282"/>
            <a:ext cx="2301875" cy="473075"/>
          </a:xfrm>
          <a:prstGeom prst="rect">
            <a:avLst/>
          </a:prstGeom>
          <a:noFill/>
          <a:ln w="9525">
            <a:noFill/>
            <a:miter lim="800000"/>
            <a:headEnd/>
            <a:tailEnd/>
          </a:ln>
        </p:spPr>
      </p:pic>
      <p:sp>
        <p:nvSpPr>
          <p:cNvPr id="10" name="Text Box 12"/>
          <p:cNvSpPr txBox="1">
            <a:spLocks noChangeArrowheads="1"/>
          </p:cNvSpPr>
          <p:nvPr/>
        </p:nvSpPr>
        <p:spPr bwMode="auto">
          <a:xfrm>
            <a:off x="56" y="6525356"/>
            <a:ext cx="3642920" cy="276999"/>
          </a:xfrm>
          <a:prstGeom prst="rect">
            <a:avLst/>
          </a:prstGeom>
          <a:noFill/>
          <a:ln w="9525">
            <a:noFill/>
            <a:miter lim="800000"/>
            <a:headEnd/>
            <a:tailEnd/>
          </a:ln>
          <a:effectLst/>
        </p:spPr>
        <p:txBody>
          <a:bodyPr wrap="none">
            <a:spAutoFit/>
          </a:bodyPr>
          <a:lstStyle/>
          <a:p>
            <a:pPr>
              <a:defRPr/>
            </a:pPr>
            <a:r>
              <a:rPr lang="en-US" altLang="ja-JP" sz="1200" i="1">
                <a:solidFill>
                  <a:prstClr val="white"/>
                </a:solidFill>
                <a:latin typeface="Times New Roman" pitchFamily="18" charset="0"/>
                <a:ea typeface="ＭＳ Ｐゴシック"/>
              </a:rPr>
              <a:t>Ministry of Land, Infrastructure, Transport and Tourism</a:t>
            </a:r>
          </a:p>
        </p:txBody>
      </p:sp>
    </p:spTree>
    <p:extLst>
      <p:ext uri="{BB962C8B-B14F-4D97-AF65-F5344CB8AC3E}">
        <p14:creationId xmlns:p14="http://schemas.microsoft.com/office/powerpoint/2010/main" xmlns="" val="460420020"/>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013208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798" y="4407362"/>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798" y="2906722"/>
            <a:ext cx="8420100" cy="1500187"/>
          </a:xfrm>
        </p:spPr>
        <p:txBody>
          <a:bodyPr anchor="b"/>
          <a:lstStyle>
            <a:lvl1pPr marL="0" indent="0">
              <a:buNone/>
              <a:defRPr sz="2000">
                <a:solidFill>
                  <a:schemeClr val="tx1">
                    <a:tint val="75000"/>
                  </a:schemeClr>
                </a:solidFill>
              </a:defRPr>
            </a:lvl1pPr>
            <a:lvl2pPr marL="457155" indent="0">
              <a:buNone/>
              <a:defRPr sz="1800">
                <a:solidFill>
                  <a:schemeClr val="tx1">
                    <a:tint val="75000"/>
                  </a:schemeClr>
                </a:solidFill>
              </a:defRPr>
            </a:lvl2pPr>
            <a:lvl3pPr marL="914310" indent="0">
              <a:buNone/>
              <a:defRPr sz="1600">
                <a:solidFill>
                  <a:schemeClr val="tx1">
                    <a:tint val="75000"/>
                  </a:schemeClr>
                </a:solidFill>
              </a:defRPr>
            </a:lvl3pPr>
            <a:lvl4pPr marL="1371465" indent="0">
              <a:buNone/>
              <a:defRPr sz="1400">
                <a:solidFill>
                  <a:schemeClr val="tx1">
                    <a:tint val="75000"/>
                  </a:schemeClr>
                </a:solidFill>
              </a:defRPr>
            </a:lvl4pPr>
            <a:lvl5pPr marL="1828621" indent="0">
              <a:buNone/>
              <a:defRPr sz="1400">
                <a:solidFill>
                  <a:schemeClr val="tx1">
                    <a:tint val="75000"/>
                  </a:schemeClr>
                </a:solidFill>
              </a:defRPr>
            </a:lvl5pPr>
            <a:lvl6pPr marL="2285776" indent="0">
              <a:buNone/>
              <a:defRPr sz="1400">
                <a:solidFill>
                  <a:schemeClr val="tx1">
                    <a:tint val="75000"/>
                  </a:schemeClr>
                </a:solidFill>
              </a:defRPr>
            </a:lvl6pPr>
            <a:lvl7pPr marL="2742931" indent="0">
              <a:buNone/>
              <a:defRPr sz="1400">
                <a:solidFill>
                  <a:schemeClr val="tx1">
                    <a:tint val="75000"/>
                  </a:schemeClr>
                </a:solidFill>
              </a:defRPr>
            </a:lvl7pPr>
            <a:lvl8pPr marL="3200086" indent="0">
              <a:buNone/>
              <a:defRPr sz="1400">
                <a:solidFill>
                  <a:schemeClr val="tx1">
                    <a:tint val="75000"/>
                  </a:schemeClr>
                </a:solidFill>
              </a:defRPr>
            </a:lvl8pPr>
            <a:lvl9pPr marL="3657242"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A871220-2E4C-472E-B3B1-C0CE344C5F40}" type="slidenum">
              <a:rPr kumimoji="1" lang="ja-JP" altLang="en-US" smtClean="0"/>
              <a:pPr/>
              <a:t>&lt;#&gt;</a:t>
            </a:fld>
            <a:endParaRPr kumimoji="1"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723" y="273053"/>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8" y="1435102"/>
            <a:ext cx="3259138" cy="4691063"/>
          </a:xfrm>
        </p:spPr>
        <p:txBody>
          <a:bodyPr/>
          <a:lstStyle>
            <a:lvl1pPr marL="0" indent="0">
              <a:buNone/>
              <a:defRPr sz="1400"/>
            </a:lvl1pPr>
            <a:lvl2pPr marL="457155" indent="0">
              <a:buNone/>
              <a:defRPr sz="1200"/>
            </a:lvl2pPr>
            <a:lvl3pPr marL="914310" indent="0">
              <a:buNone/>
              <a:defRPr sz="1000"/>
            </a:lvl3pPr>
            <a:lvl4pPr marL="1371465" indent="0">
              <a:buNone/>
              <a:defRPr sz="900"/>
            </a:lvl4pPr>
            <a:lvl5pPr marL="1828621" indent="0">
              <a:buNone/>
              <a:defRPr sz="900"/>
            </a:lvl5pPr>
            <a:lvl6pPr marL="2285776" indent="0">
              <a:buNone/>
              <a:defRPr sz="900"/>
            </a:lvl6pPr>
            <a:lvl7pPr marL="2742931" indent="0">
              <a:buNone/>
              <a:defRPr sz="900"/>
            </a:lvl7pPr>
            <a:lvl8pPr marL="3200086" indent="0">
              <a:buNone/>
              <a:defRPr sz="900"/>
            </a:lvl8pPr>
            <a:lvl9pPr marL="3657242" indent="0">
              <a:buNone/>
              <a:defRPr sz="900"/>
            </a:lvl9pPr>
          </a:lstStyle>
          <a:p>
            <a:pPr lvl="0"/>
            <a:r>
              <a:rPr lang="ja-JP" altLang="en-US" smtClean="0"/>
              <a:t>マスタ テキストの書式設定</a:t>
            </a:r>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785" y="4407637"/>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785"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582385999"/>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910"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635"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445290958"/>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8"/>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579"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579"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448"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448"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804142634"/>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590637249"/>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240980877"/>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308"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60875569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76"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76"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76"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698268741"/>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339119882"/>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672" y="274639"/>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860" y="274639"/>
            <a:ext cx="7078663"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344823178"/>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52" y="2131000"/>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6055" y="3886200"/>
            <a:ext cx="6934200" cy="1752600"/>
          </a:xfrm>
        </p:spPr>
        <p:txBody>
          <a:bodyPr/>
          <a:lstStyle>
            <a:lvl1pPr marL="0" indent="0" algn="ctr">
              <a:buNone/>
              <a:defRPr/>
            </a:lvl1pPr>
            <a:lvl2pPr marL="457117" indent="0" algn="ctr">
              <a:buNone/>
              <a:defRPr/>
            </a:lvl2pPr>
            <a:lvl3pPr marL="914235" indent="0" algn="ctr">
              <a:buNone/>
              <a:defRPr/>
            </a:lvl3pPr>
            <a:lvl4pPr marL="1371353" indent="0" algn="ctr">
              <a:buNone/>
              <a:defRPr/>
            </a:lvl4pPr>
            <a:lvl5pPr marL="1828470" indent="0" algn="ctr">
              <a:buNone/>
              <a:defRPr/>
            </a:lvl5pPr>
            <a:lvl6pPr marL="2285588" indent="0" algn="ctr">
              <a:buNone/>
              <a:defRPr/>
            </a:lvl6pPr>
            <a:lvl7pPr marL="2742705" indent="0" algn="ctr">
              <a:buNone/>
              <a:defRPr/>
            </a:lvl7pPr>
            <a:lvl8pPr marL="3199823" indent="0" algn="ctr">
              <a:buNone/>
              <a:defRPr/>
            </a:lvl8pPr>
            <a:lvl9pPr marL="3656940" indent="0" algn="ctr">
              <a:buNone/>
              <a:defRPr/>
            </a:lvl9pPr>
          </a:lstStyle>
          <a:p>
            <a:r>
              <a:rPr lang="ja-JP" altLang="en-US" smtClean="0"/>
              <a:t>マスタ サブタイトルの書式設定</a:t>
            </a:r>
            <a:endParaRPr lang="ja-JP"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68" y="4800601"/>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68" y="612775"/>
            <a:ext cx="5943600" cy="4114800"/>
          </a:xfrm>
        </p:spPr>
        <p:txBody>
          <a:bodyPr/>
          <a:lstStyle>
            <a:lvl1pPr marL="0" indent="0">
              <a:buNone/>
              <a:defRPr sz="3200"/>
            </a:lvl1pPr>
            <a:lvl2pPr marL="457155" indent="0">
              <a:buNone/>
              <a:defRPr sz="2800"/>
            </a:lvl2pPr>
            <a:lvl3pPr marL="914310" indent="0">
              <a:buNone/>
              <a:defRPr sz="2400"/>
            </a:lvl3pPr>
            <a:lvl4pPr marL="1371465" indent="0">
              <a:buNone/>
              <a:defRPr sz="2000"/>
            </a:lvl4pPr>
            <a:lvl5pPr marL="1828621" indent="0">
              <a:buNone/>
              <a:defRPr sz="2000"/>
            </a:lvl5pPr>
            <a:lvl6pPr marL="2285776" indent="0">
              <a:buNone/>
              <a:defRPr sz="2000"/>
            </a:lvl6pPr>
            <a:lvl7pPr marL="2742931" indent="0">
              <a:buNone/>
              <a:defRPr sz="2000"/>
            </a:lvl7pPr>
            <a:lvl8pPr marL="3200086" indent="0">
              <a:buNone/>
              <a:defRPr sz="2000"/>
            </a:lvl8pPr>
            <a:lvl9pPr marL="3657242"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68" y="5367338"/>
            <a:ext cx="5943600" cy="804862"/>
          </a:xfrm>
        </p:spPr>
        <p:txBody>
          <a:bodyPr/>
          <a:lstStyle>
            <a:lvl1pPr marL="0" indent="0">
              <a:buNone/>
              <a:defRPr sz="1400"/>
            </a:lvl1pPr>
            <a:lvl2pPr marL="457155" indent="0">
              <a:buNone/>
              <a:defRPr sz="1200"/>
            </a:lvl2pPr>
            <a:lvl3pPr marL="914310" indent="0">
              <a:buNone/>
              <a:defRPr sz="1000"/>
            </a:lvl3pPr>
            <a:lvl4pPr marL="1371465" indent="0">
              <a:buNone/>
              <a:defRPr sz="900"/>
            </a:lvl4pPr>
            <a:lvl5pPr marL="1828621" indent="0">
              <a:buNone/>
              <a:defRPr sz="900"/>
            </a:lvl5pPr>
            <a:lvl6pPr marL="2285776" indent="0">
              <a:buNone/>
              <a:defRPr sz="900"/>
            </a:lvl6pPr>
            <a:lvl7pPr marL="2742931" indent="0">
              <a:buNone/>
              <a:defRPr sz="900"/>
            </a:lvl7pPr>
            <a:lvl8pPr marL="3200086" indent="0">
              <a:buNone/>
              <a:defRPr sz="900"/>
            </a:lvl8pPr>
            <a:lvl9pPr marL="3657242" indent="0">
              <a:buNone/>
              <a:defRPr sz="900"/>
            </a:lvl9pPr>
          </a:lstStyle>
          <a:p>
            <a:pPr lvl="0"/>
            <a:r>
              <a:rPr lang="ja-JP" altLang="en-US" smtClean="0"/>
              <a:t>マスタ テキストの書式設定</a:t>
            </a:r>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745" y="4407475"/>
            <a:ext cx="8420101"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745" y="2906722"/>
            <a:ext cx="8420101" cy="1500187"/>
          </a:xfrm>
        </p:spPr>
        <p:txBody>
          <a:bodyPr anchor="b"/>
          <a:lstStyle>
            <a:lvl1pPr marL="0" indent="0">
              <a:buNone/>
              <a:defRPr sz="2000"/>
            </a:lvl1pPr>
            <a:lvl2pPr marL="457117" indent="0">
              <a:buNone/>
              <a:defRPr sz="1800"/>
            </a:lvl2pPr>
            <a:lvl3pPr marL="914235" indent="0">
              <a:buNone/>
              <a:defRPr sz="1600"/>
            </a:lvl3pPr>
            <a:lvl4pPr marL="1371353" indent="0">
              <a:buNone/>
              <a:defRPr sz="1400"/>
            </a:lvl4pPr>
            <a:lvl5pPr marL="1828470" indent="0">
              <a:buNone/>
              <a:defRPr sz="1400"/>
            </a:lvl5pPr>
            <a:lvl6pPr marL="2285588" indent="0">
              <a:buNone/>
              <a:defRPr sz="1400"/>
            </a:lvl6pPr>
            <a:lvl7pPr marL="2742705" indent="0">
              <a:buNone/>
              <a:defRPr sz="1400"/>
            </a:lvl7pPr>
            <a:lvl8pPr marL="3199823" indent="0">
              <a:buNone/>
              <a:defRPr sz="1400"/>
            </a:lvl8pPr>
            <a:lvl9pPr marL="3656940" indent="0">
              <a:buNone/>
              <a:defRPr sz="1400"/>
            </a:lvl9pPr>
          </a:lstStyle>
          <a:p>
            <a:pPr lvl="0"/>
            <a:r>
              <a:rPr lang="ja-JP" altLang="en-US" smtClean="0"/>
              <a:t>マスタ テキストの書式設定</a:t>
            </a:r>
          </a:p>
        </p:txBody>
      </p:sp>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547"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448"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3"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460" y="1535113"/>
            <a:ext cx="4376738"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46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56" y="1535113"/>
            <a:ext cx="4378325"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56"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21"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718" y="273053"/>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21" y="1435103"/>
            <a:ext cx="3259138" cy="4691063"/>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lang="ja-JP" altLang="en-US" smtClean="0"/>
              <a:t>マスタ テキストの書式設定</a:t>
            </a:r>
          </a:p>
        </p:txBody>
      </p:sp>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68"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68" y="612775"/>
            <a:ext cx="5943600" cy="4114800"/>
          </a:xfrm>
        </p:spPr>
        <p:txBody>
          <a:bodyPr/>
          <a:lstStyle>
            <a:lvl1pPr marL="0" indent="0">
              <a:buNone/>
              <a:defRPr sz="3200"/>
            </a:lvl1pPr>
            <a:lvl2pPr marL="457117" indent="0">
              <a:buNone/>
              <a:defRPr sz="2800"/>
            </a:lvl2pPr>
            <a:lvl3pPr marL="914235" indent="0">
              <a:buNone/>
              <a:defRPr sz="2400"/>
            </a:lvl3pPr>
            <a:lvl4pPr marL="1371353" indent="0">
              <a:buNone/>
              <a:defRPr sz="2000"/>
            </a:lvl4pPr>
            <a:lvl5pPr marL="1828470" indent="0">
              <a:buNone/>
              <a:defRPr sz="2000"/>
            </a:lvl5pPr>
            <a:lvl6pPr marL="2285588" indent="0">
              <a:buNone/>
              <a:defRPr sz="2000"/>
            </a:lvl6pPr>
            <a:lvl7pPr marL="2742705" indent="0">
              <a:buNone/>
              <a:defRPr sz="2000"/>
            </a:lvl7pPr>
            <a:lvl8pPr marL="3199823" indent="0">
              <a:buNone/>
              <a:defRPr sz="2000"/>
            </a:lvl8pPr>
            <a:lvl9pPr marL="365694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68" y="5367338"/>
            <a:ext cx="5943600" cy="804862"/>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lang="ja-JP" altLang="en-US" smtClean="0"/>
              <a:t>マスタ テキストの書式設定</a:t>
            </a:r>
          </a:p>
        </p:txBody>
      </p:sp>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207" y="5"/>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284" y="5"/>
            <a:ext cx="69056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260" y="5"/>
            <a:ext cx="9410701" cy="6126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235" y="0"/>
            <a:ext cx="7605713" cy="47625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13" y="1600204"/>
            <a:ext cx="8915400" cy="4525963"/>
          </a:xfrm>
        </p:spPr>
        <p:txBody>
          <a:bodyPr/>
          <a:lstStyle/>
          <a:p>
            <a:pPr lvl="0"/>
            <a:r>
              <a:rPr lang="ja-JP" altLang="en-US" noProof="0" smtClean="0"/>
              <a:t>アイコンをクリックして表を追加</a:t>
            </a:r>
          </a:p>
        </p:txBody>
      </p:sp>
    </p:spTree>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52" y="2130890"/>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6000" y="3886200"/>
            <a:ext cx="6934200" cy="1752600"/>
          </a:xfrm>
        </p:spPr>
        <p:txBody>
          <a:bodyPr/>
          <a:lstStyle>
            <a:lvl1pPr marL="0" indent="0" algn="ctr">
              <a:buNone/>
              <a:defRPr/>
            </a:lvl1pPr>
            <a:lvl2pPr marL="457117" indent="0" algn="ctr">
              <a:buNone/>
              <a:defRPr/>
            </a:lvl2pPr>
            <a:lvl3pPr marL="914235" indent="0" algn="ctr">
              <a:buNone/>
              <a:defRPr/>
            </a:lvl3pPr>
            <a:lvl4pPr marL="1371353" indent="0" algn="ctr">
              <a:buNone/>
              <a:defRPr/>
            </a:lvl4pPr>
            <a:lvl5pPr marL="1828470" indent="0" algn="ctr">
              <a:buNone/>
              <a:defRPr/>
            </a:lvl5pPr>
            <a:lvl6pPr marL="2285588" indent="0" algn="ctr">
              <a:buNone/>
              <a:defRPr/>
            </a:lvl6pPr>
            <a:lvl7pPr marL="2742705" indent="0" algn="ctr">
              <a:buNone/>
              <a:defRPr/>
            </a:lvl7pPr>
            <a:lvl8pPr marL="3199823" indent="0" algn="ctr">
              <a:buNone/>
              <a:defRPr/>
            </a:lvl8pPr>
            <a:lvl9pPr marL="3656940" indent="0" algn="ctr">
              <a:buNone/>
              <a:defRPr/>
            </a:lvl9pPr>
          </a:lstStyle>
          <a:p>
            <a:r>
              <a:rPr lang="ja-JP" altLang="en-US" smtClean="0"/>
              <a:t>マスタ サブタイトルの書式設定</a:t>
            </a:r>
            <a:endParaRPr lang="ja-JP" altLang="en-US"/>
          </a:p>
        </p:txBody>
      </p:sp>
    </p:spTree>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745" y="4407365"/>
            <a:ext cx="8420101"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745" y="2906722"/>
            <a:ext cx="8420101" cy="1500187"/>
          </a:xfrm>
        </p:spPr>
        <p:txBody>
          <a:bodyPr anchor="b"/>
          <a:lstStyle>
            <a:lvl1pPr marL="0" indent="0">
              <a:buNone/>
              <a:defRPr sz="2000"/>
            </a:lvl1pPr>
            <a:lvl2pPr marL="457117" indent="0">
              <a:buNone/>
              <a:defRPr sz="1800"/>
            </a:lvl2pPr>
            <a:lvl3pPr marL="914235" indent="0">
              <a:buNone/>
              <a:defRPr sz="1600"/>
            </a:lvl3pPr>
            <a:lvl4pPr marL="1371353" indent="0">
              <a:buNone/>
              <a:defRPr sz="1400"/>
            </a:lvl4pPr>
            <a:lvl5pPr marL="1828470" indent="0">
              <a:buNone/>
              <a:defRPr sz="1400"/>
            </a:lvl5pPr>
            <a:lvl6pPr marL="2285588" indent="0">
              <a:buNone/>
              <a:defRPr sz="1400"/>
            </a:lvl6pPr>
            <a:lvl7pPr marL="2742705" indent="0">
              <a:buNone/>
              <a:defRPr sz="1400"/>
            </a:lvl7pPr>
            <a:lvl8pPr marL="3199823" indent="0">
              <a:buNone/>
              <a:defRPr sz="1400"/>
            </a:lvl8pPr>
            <a:lvl9pPr marL="3656940" indent="0">
              <a:buNone/>
              <a:defRPr sz="1400"/>
            </a:lvl9pPr>
          </a:lstStyle>
          <a:p>
            <a:pPr lvl="0"/>
            <a:r>
              <a:rPr lang="ja-JP" altLang="en-US" smtClean="0"/>
              <a:t>マスタ テキストの書式設定</a:t>
            </a:r>
          </a:p>
        </p:txBody>
      </p:sp>
    </p:spTree>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492"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393"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3"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405" y="1535113"/>
            <a:ext cx="4376738"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405"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56" y="1535113"/>
            <a:ext cx="4378325"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56"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21"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663" y="273053"/>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21" y="1435103"/>
            <a:ext cx="3259138" cy="4691063"/>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lang="ja-JP" altLang="en-US" smtClean="0"/>
              <a:t>マスタ テキストの書式設定</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207" y="5"/>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243" y="5"/>
            <a:ext cx="69056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68"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68" y="612775"/>
            <a:ext cx="5943600" cy="4114800"/>
          </a:xfrm>
        </p:spPr>
        <p:txBody>
          <a:bodyPr/>
          <a:lstStyle>
            <a:lvl1pPr marL="0" indent="0">
              <a:buNone/>
              <a:defRPr sz="3200"/>
            </a:lvl1pPr>
            <a:lvl2pPr marL="457117" indent="0">
              <a:buNone/>
              <a:defRPr sz="2800"/>
            </a:lvl2pPr>
            <a:lvl3pPr marL="914235" indent="0">
              <a:buNone/>
              <a:defRPr sz="2400"/>
            </a:lvl3pPr>
            <a:lvl4pPr marL="1371353" indent="0">
              <a:buNone/>
              <a:defRPr sz="2000"/>
            </a:lvl4pPr>
            <a:lvl5pPr marL="1828470" indent="0">
              <a:buNone/>
              <a:defRPr sz="2000"/>
            </a:lvl5pPr>
            <a:lvl6pPr marL="2285588" indent="0">
              <a:buNone/>
              <a:defRPr sz="2000"/>
            </a:lvl6pPr>
            <a:lvl7pPr marL="2742705" indent="0">
              <a:buNone/>
              <a:defRPr sz="2000"/>
            </a:lvl7pPr>
            <a:lvl8pPr marL="3199823" indent="0">
              <a:buNone/>
              <a:defRPr sz="2000"/>
            </a:lvl8pPr>
            <a:lvl9pPr marL="365694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68" y="5367338"/>
            <a:ext cx="5943600" cy="804862"/>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lang="ja-JP" altLang="en-US" smtClean="0"/>
              <a:t>マスタ テキストの書式設定</a:t>
            </a:r>
          </a:p>
        </p:txBody>
      </p:sp>
    </p:spTree>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192" y="5"/>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229" y="5"/>
            <a:ext cx="69056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205" y="5"/>
            <a:ext cx="9410701" cy="6126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80" y="0"/>
            <a:ext cx="7605713" cy="47625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13" y="1600204"/>
            <a:ext cx="8915400" cy="4525963"/>
          </a:xfrm>
        </p:spPr>
        <p:txBody>
          <a:bodyPr/>
          <a:lstStyle/>
          <a:p>
            <a:pPr lvl="0"/>
            <a:r>
              <a:rPr lang="ja-JP" altLang="en-US" noProof="0" smtClean="0"/>
              <a:t>アイコンをクリックして表を追加</a:t>
            </a:r>
          </a:p>
        </p:txBody>
      </p:sp>
    </p:spTree>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255" y="2131214"/>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6206"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pic>
        <p:nvPicPr>
          <p:cNvPr id="7" name="Picture 7" descr="mlit_top"/>
          <p:cNvPicPr>
            <a:picLocks noChangeAspect="1" noChangeArrowheads="1"/>
          </p:cNvPicPr>
          <p:nvPr/>
        </p:nvPicPr>
        <p:blipFill>
          <a:blip r:embed="rId2" cstate="print"/>
          <a:srcRect t="62230"/>
          <a:stretch>
            <a:fillRect/>
          </a:stretch>
        </p:blipFill>
        <p:spPr bwMode="auto">
          <a:xfrm>
            <a:off x="305" y="6525409"/>
            <a:ext cx="9906000" cy="333375"/>
          </a:xfrm>
          <a:prstGeom prst="rect">
            <a:avLst/>
          </a:prstGeom>
          <a:noFill/>
          <a:ln w="9525">
            <a:noFill/>
            <a:miter lim="800000"/>
            <a:headEnd/>
            <a:tailEnd/>
          </a:ln>
        </p:spPr>
      </p:pic>
      <p:sp>
        <p:nvSpPr>
          <p:cNvPr id="8" name="Rectangle 9"/>
          <p:cNvSpPr>
            <a:spLocks noChangeArrowheads="1"/>
          </p:cNvSpPr>
          <p:nvPr/>
        </p:nvSpPr>
        <p:spPr bwMode="auto">
          <a:xfrm>
            <a:off x="1833868" y="3285322"/>
            <a:ext cx="8072437" cy="73025"/>
          </a:xfrm>
          <a:prstGeom prst="rect">
            <a:avLst/>
          </a:prstGeom>
          <a:solidFill>
            <a:srgbClr val="0066CC"/>
          </a:solidFill>
          <a:ln w="9525">
            <a:noFill/>
            <a:miter lim="800000"/>
            <a:headEnd/>
            <a:tailEnd/>
          </a:ln>
          <a:effectLst/>
        </p:spPr>
        <p:txBody>
          <a:bodyPr wrap="none" anchor="ctr"/>
          <a:lstStyle/>
          <a:p>
            <a:pPr>
              <a:defRPr/>
            </a:pPr>
            <a:endParaRPr lang="ja-JP" altLang="en-US">
              <a:solidFill>
                <a:prstClr val="black"/>
              </a:solidFill>
              <a:ea typeface="ＭＳ Ｐゴシック"/>
            </a:endParaRPr>
          </a:p>
        </p:txBody>
      </p:sp>
      <p:pic>
        <p:nvPicPr>
          <p:cNvPr id="9" name="Picture 11"/>
          <p:cNvPicPr>
            <a:picLocks noChangeAspect="1" noChangeArrowheads="1"/>
          </p:cNvPicPr>
          <p:nvPr/>
        </p:nvPicPr>
        <p:blipFill>
          <a:blip r:embed="rId3" cstate="print"/>
          <a:srcRect/>
          <a:stretch>
            <a:fillRect/>
          </a:stretch>
        </p:blipFill>
        <p:spPr bwMode="auto">
          <a:xfrm>
            <a:off x="361" y="6052334"/>
            <a:ext cx="2301875" cy="473075"/>
          </a:xfrm>
          <a:prstGeom prst="rect">
            <a:avLst/>
          </a:prstGeom>
          <a:noFill/>
          <a:ln w="9525">
            <a:noFill/>
            <a:miter lim="800000"/>
            <a:headEnd/>
            <a:tailEnd/>
          </a:ln>
        </p:spPr>
      </p:pic>
      <p:sp>
        <p:nvSpPr>
          <p:cNvPr id="10" name="Text Box 12"/>
          <p:cNvSpPr txBox="1">
            <a:spLocks noChangeArrowheads="1"/>
          </p:cNvSpPr>
          <p:nvPr/>
        </p:nvSpPr>
        <p:spPr bwMode="auto">
          <a:xfrm>
            <a:off x="56" y="6525408"/>
            <a:ext cx="3642920" cy="276999"/>
          </a:xfrm>
          <a:prstGeom prst="rect">
            <a:avLst/>
          </a:prstGeom>
          <a:noFill/>
          <a:ln w="9525">
            <a:noFill/>
            <a:miter lim="800000"/>
            <a:headEnd/>
            <a:tailEnd/>
          </a:ln>
          <a:effectLst/>
        </p:spPr>
        <p:txBody>
          <a:bodyPr wrap="none">
            <a:spAutoFit/>
          </a:bodyPr>
          <a:lstStyle/>
          <a:p>
            <a:pPr>
              <a:defRPr/>
            </a:pPr>
            <a:r>
              <a:rPr lang="en-US" altLang="ja-JP" sz="1200" i="1">
                <a:solidFill>
                  <a:prstClr val="white"/>
                </a:solidFill>
                <a:latin typeface="Times New Roman" pitchFamily="18" charset="0"/>
                <a:ea typeface="ＭＳ Ｐゴシック"/>
              </a:rPr>
              <a:t>Ministry of Land, Infrastructure, Transport and Tourism</a:t>
            </a:r>
          </a:p>
        </p:txBody>
      </p:sp>
    </p:spTree>
    <p:extLst>
      <p:ext uri="{BB962C8B-B14F-4D97-AF65-F5344CB8AC3E}">
        <p14:creationId xmlns:p14="http://schemas.microsoft.com/office/powerpoint/2010/main" xmlns="" val="460420020"/>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013208521"/>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811" y="4407689"/>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811"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582385999"/>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937"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661"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445290958"/>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8"/>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605"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605"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474"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474"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8041426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14" y="5"/>
            <a:ext cx="9410700" cy="6126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590637249"/>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240980877"/>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333"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608755695"/>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76"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76"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76"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698268741"/>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339119882"/>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698" y="274639"/>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886" y="274639"/>
            <a:ext cx="7078663"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344823178"/>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302" y="2131392"/>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74" y="3886200"/>
            <a:ext cx="69342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A565028D-B7AA-41CB-9FF0-817C96C29883}"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354487386"/>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694" y="274638"/>
            <a:ext cx="8915399"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694" y="1600204"/>
            <a:ext cx="8915399" cy="4525963"/>
          </a:xfrm>
        </p:spPr>
        <p:txBody>
          <a:bodyPr/>
          <a:lstStyle/>
          <a:p>
            <a:pPr lvl="0"/>
            <a:r>
              <a:rPr lang="ja-JP" altLang="en-US" noProof="0" smtClean="0"/>
              <a:t>アイコンをクリックして表を追加</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C19DA3-8D37-4AAC-8B80-12FDFE9D3B62}" type="slidenum">
              <a:rPr lang="en-US" altLang="ja-JP">
                <a:solidFill>
                  <a:prstClr val="black">
                    <a:tint val="75000"/>
                  </a:prstClr>
                </a:solidFill>
              </a:rPr>
              <a:pPr>
                <a:defRPr/>
              </a:pPr>
              <a:t>&lt;#&gt;</a:t>
            </a:fld>
            <a:endParaRPr lang="en-US" altLang="ja-JP">
              <a:solidFill>
                <a:prstClr val="black">
                  <a:tint val="75000"/>
                </a:prstClr>
              </a:solidFill>
            </a:endParaRPr>
          </a:p>
        </p:txBody>
      </p:sp>
    </p:spTree>
    <p:extLst>
      <p:ext uri="{BB962C8B-B14F-4D97-AF65-F5344CB8AC3E}">
        <p14:creationId xmlns:p14="http://schemas.microsoft.com/office/powerpoint/2010/main" xmlns="" val="4278874817"/>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7044"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768"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pPr>
              <a:defRPr/>
            </a:pPr>
            <a:endParaRPr lang="en-US" altLang="ja-JP">
              <a:solidFill>
                <a:srgbClr val="000000"/>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srgbClr val="000000"/>
              </a:solidFill>
            </a:endParaRPr>
          </a:p>
        </p:txBody>
      </p:sp>
      <p:sp>
        <p:nvSpPr>
          <p:cNvPr id="7" name="スライド番号プレースホルダ 6"/>
          <p:cNvSpPr>
            <a:spLocks noGrp="1"/>
          </p:cNvSpPr>
          <p:nvPr>
            <p:ph type="sldNum" sz="quarter" idx="12"/>
          </p:nvPr>
        </p:nvSpPr>
        <p:spPr/>
        <p:txBody>
          <a:bodyPr/>
          <a:lstStyle/>
          <a:p>
            <a:pPr>
              <a:defRPr/>
            </a:pPr>
            <a:fld id="{8B9A5274-D28E-4EDD-9503-8D061E012A7E}" type="slidenum">
              <a:rPr lang="en-US" altLang="ja-JP" smtClean="0">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4120791062"/>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452F796-4913-45F2-961F-04E85EDCD195}"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6343877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226" y="0"/>
            <a:ext cx="7605713" cy="47625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14" y="1600205"/>
            <a:ext cx="8915400" cy="4525963"/>
          </a:xfrm>
        </p:spPr>
        <p:txBody>
          <a:bodyPr/>
          <a:lstStyle/>
          <a:p>
            <a:pPr lvl="0"/>
            <a:r>
              <a:rPr lang="ja-JP" altLang="en-US" noProof="0" smtClean="0"/>
              <a:t>アイコンをクリックして表を追加</a:t>
            </a:r>
          </a:p>
        </p:txBody>
      </p:sp>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694" y="274639"/>
            <a:ext cx="8915399"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3284B9C-E527-417E-A741-2916616808F1}"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475608791"/>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1194336-6FDD-49EC-9935-48480B1791BA}"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3417505478"/>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858" y="4407888"/>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858" y="2906722"/>
            <a:ext cx="8420100" cy="1500187"/>
          </a:xfrm>
        </p:spPr>
        <p:txBody>
          <a:bodyPr anchor="b"/>
          <a:lstStyle>
            <a:lvl1pPr marL="0" indent="0">
              <a:buNone/>
              <a:defRPr sz="2000">
                <a:solidFill>
                  <a:schemeClr val="tx1">
                    <a:tint val="75000"/>
                  </a:schemeClr>
                </a:solidFill>
              </a:defRPr>
            </a:lvl1pPr>
            <a:lvl2pPr marL="457186" indent="0">
              <a:buNone/>
              <a:defRPr sz="1800">
                <a:solidFill>
                  <a:schemeClr val="tx1">
                    <a:tint val="75000"/>
                  </a:schemeClr>
                </a:solidFill>
              </a:defRPr>
            </a:lvl2pPr>
            <a:lvl3pPr marL="914372" indent="0">
              <a:buNone/>
              <a:defRPr sz="1600">
                <a:solidFill>
                  <a:schemeClr val="tx1">
                    <a:tint val="75000"/>
                  </a:schemeClr>
                </a:solidFill>
              </a:defRPr>
            </a:lvl3pPr>
            <a:lvl4pPr marL="1371558" indent="0">
              <a:buNone/>
              <a:defRPr sz="1400">
                <a:solidFill>
                  <a:schemeClr val="tx1">
                    <a:tint val="75000"/>
                  </a:schemeClr>
                </a:solidFill>
              </a:defRPr>
            </a:lvl4pPr>
            <a:lvl5pPr marL="1828744" indent="0">
              <a:buNone/>
              <a:defRPr sz="1400">
                <a:solidFill>
                  <a:schemeClr val="tx1">
                    <a:tint val="75000"/>
                  </a:schemeClr>
                </a:solidFill>
              </a:defRPr>
            </a:lvl5pPr>
            <a:lvl6pPr marL="2285930" indent="0">
              <a:buNone/>
              <a:defRPr sz="1400">
                <a:solidFill>
                  <a:schemeClr val="tx1">
                    <a:tint val="75000"/>
                  </a:schemeClr>
                </a:solidFill>
              </a:defRPr>
            </a:lvl6pPr>
            <a:lvl7pPr marL="2743115" indent="0">
              <a:buNone/>
              <a:defRPr sz="1400">
                <a:solidFill>
                  <a:schemeClr val="tx1">
                    <a:tint val="75000"/>
                  </a:schemeClr>
                </a:solidFill>
              </a:defRPr>
            </a:lvl7pPr>
            <a:lvl8pPr marL="3200301" indent="0">
              <a:buNone/>
              <a:defRPr sz="1400">
                <a:solidFill>
                  <a:schemeClr val="tx1">
                    <a:tint val="75000"/>
                  </a:schemeClr>
                </a:solidFill>
              </a:defRPr>
            </a:lvl8pPr>
            <a:lvl9pPr marL="3657487"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E7BAB0A8-20A4-4191-85AF-B1C3F40FFC50}"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extLst>
      <p:ext uri="{BB962C8B-B14F-4D97-AF65-F5344CB8AC3E}">
        <p14:creationId xmlns:p14="http://schemas.microsoft.com/office/powerpoint/2010/main" xmlns="" val="3375446852"/>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267" y="2131322"/>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74" y="3886200"/>
            <a:ext cx="69342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A565028D-B7AA-41CB-9FF0-817C96C29883}"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354487386"/>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659" y="274638"/>
            <a:ext cx="8915399"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659" y="1600204"/>
            <a:ext cx="8915399" cy="4525963"/>
          </a:xfrm>
        </p:spPr>
        <p:txBody>
          <a:bodyPr/>
          <a:lstStyle/>
          <a:p>
            <a:pPr lvl="0"/>
            <a:r>
              <a:rPr lang="ja-JP" altLang="en-US" noProof="0" smtClean="0"/>
              <a:t>アイコンをクリックして表を追加</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C19DA3-8D37-4AAC-8B80-12FDFE9D3B62}" type="slidenum">
              <a:rPr lang="en-US" altLang="ja-JP">
                <a:solidFill>
                  <a:prstClr val="black">
                    <a:tint val="75000"/>
                  </a:prstClr>
                </a:solidFill>
              </a:rPr>
              <a:pPr>
                <a:defRPr/>
              </a:pPr>
              <a:t>&lt;#&gt;</a:t>
            </a:fld>
            <a:endParaRPr lang="en-US" altLang="ja-JP">
              <a:solidFill>
                <a:prstClr val="black">
                  <a:tint val="75000"/>
                </a:prstClr>
              </a:solidFill>
            </a:endParaRPr>
          </a:p>
        </p:txBody>
      </p:sp>
    </p:spTree>
    <p:extLst>
      <p:ext uri="{BB962C8B-B14F-4D97-AF65-F5344CB8AC3E}">
        <p14:creationId xmlns="" xmlns:p14="http://schemas.microsoft.com/office/powerpoint/2010/main" val="4278874817"/>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7009"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733"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pPr>
              <a:defRPr/>
            </a:pPr>
            <a:endParaRPr lang="en-US" altLang="ja-JP">
              <a:solidFill>
                <a:srgbClr val="000000"/>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srgbClr val="000000"/>
              </a:solidFill>
            </a:endParaRPr>
          </a:p>
        </p:txBody>
      </p:sp>
      <p:sp>
        <p:nvSpPr>
          <p:cNvPr id="7" name="スライド番号プレースホルダ 6"/>
          <p:cNvSpPr>
            <a:spLocks noGrp="1"/>
          </p:cNvSpPr>
          <p:nvPr>
            <p:ph type="sldNum" sz="quarter" idx="12"/>
          </p:nvPr>
        </p:nvSpPr>
        <p:spPr/>
        <p:txBody>
          <a:bodyPr/>
          <a:lstStyle/>
          <a:p>
            <a:pPr>
              <a:defRPr/>
            </a:pPr>
            <a:fld id="{8B9A5274-D28E-4EDD-9503-8D061E012A7E}" type="slidenum">
              <a:rPr lang="en-US" altLang="ja-JP" smtClean="0">
                <a:solidFill>
                  <a:srgbClr val="000000"/>
                </a:solidFill>
              </a:rPr>
              <a:pPr>
                <a:defRPr/>
              </a:pPr>
              <a:t>&lt;#&gt;</a:t>
            </a:fld>
            <a:endParaRPr lang="en-US" altLang="ja-JP">
              <a:solidFill>
                <a:srgbClr val="000000"/>
              </a:solidFill>
            </a:endParaRPr>
          </a:p>
        </p:txBody>
      </p:sp>
    </p:spTree>
    <p:extLst>
      <p:ext uri="{BB962C8B-B14F-4D97-AF65-F5344CB8AC3E}">
        <p14:creationId xmlns="" xmlns:p14="http://schemas.microsoft.com/office/powerpoint/2010/main" val="4120791062"/>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452F796-4913-45F2-961F-04E85EDCD195}"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634387795"/>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659" y="274639"/>
            <a:ext cx="8915399"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3284B9C-E527-417E-A741-2916616808F1}"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 xmlns:p14="http://schemas.microsoft.com/office/powerpoint/2010/main" val="475608791"/>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1194336-6FDD-49EC-9935-48480B1791BA}"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 xmlns:p14="http://schemas.microsoft.com/office/powerpoint/2010/main" val="3417505478"/>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823" y="4407818"/>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823" y="2906722"/>
            <a:ext cx="8420100" cy="1500187"/>
          </a:xfrm>
        </p:spPr>
        <p:txBody>
          <a:bodyPr anchor="b"/>
          <a:lstStyle>
            <a:lvl1pPr marL="0" indent="0">
              <a:buNone/>
              <a:defRPr sz="2000">
                <a:solidFill>
                  <a:schemeClr val="tx1">
                    <a:tint val="75000"/>
                  </a:schemeClr>
                </a:solidFill>
              </a:defRPr>
            </a:lvl1pPr>
            <a:lvl2pPr marL="457186" indent="0">
              <a:buNone/>
              <a:defRPr sz="1800">
                <a:solidFill>
                  <a:schemeClr val="tx1">
                    <a:tint val="75000"/>
                  </a:schemeClr>
                </a:solidFill>
              </a:defRPr>
            </a:lvl2pPr>
            <a:lvl3pPr marL="914372" indent="0">
              <a:buNone/>
              <a:defRPr sz="1600">
                <a:solidFill>
                  <a:schemeClr val="tx1">
                    <a:tint val="75000"/>
                  </a:schemeClr>
                </a:solidFill>
              </a:defRPr>
            </a:lvl3pPr>
            <a:lvl4pPr marL="1371558" indent="0">
              <a:buNone/>
              <a:defRPr sz="1400">
                <a:solidFill>
                  <a:schemeClr val="tx1">
                    <a:tint val="75000"/>
                  </a:schemeClr>
                </a:solidFill>
              </a:defRPr>
            </a:lvl4pPr>
            <a:lvl5pPr marL="1828744" indent="0">
              <a:buNone/>
              <a:defRPr sz="1400">
                <a:solidFill>
                  <a:schemeClr val="tx1">
                    <a:tint val="75000"/>
                  </a:schemeClr>
                </a:solidFill>
              </a:defRPr>
            </a:lvl5pPr>
            <a:lvl6pPr marL="2285930" indent="0">
              <a:buNone/>
              <a:defRPr sz="1400">
                <a:solidFill>
                  <a:schemeClr val="tx1">
                    <a:tint val="75000"/>
                  </a:schemeClr>
                </a:solidFill>
              </a:defRPr>
            </a:lvl6pPr>
            <a:lvl7pPr marL="2743115" indent="0">
              <a:buNone/>
              <a:defRPr sz="1400">
                <a:solidFill>
                  <a:schemeClr val="tx1">
                    <a:tint val="75000"/>
                  </a:schemeClr>
                </a:solidFill>
              </a:defRPr>
            </a:lvl7pPr>
            <a:lvl8pPr marL="3200301" indent="0">
              <a:buNone/>
              <a:defRPr sz="1400">
                <a:solidFill>
                  <a:schemeClr val="tx1">
                    <a:tint val="75000"/>
                  </a:schemeClr>
                </a:solidFill>
              </a:defRPr>
            </a:lvl8pPr>
            <a:lvl9pPr marL="3657487"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E7BAB0A8-20A4-4191-85AF-B1C3F40FFC50}"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extLst>
      <p:ext uri="{BB962C8B-B14F-4D97-AF65-F5344CB8AC3E}">
        <p14:creationId xmlns="" xmlns:p14="http://schemas.microsoft.com/office/powerpoint/2010/main" val="33754468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58" y="2130986"/>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6066" y="3886200"/>
            <a:ext cx="6934200" cy="1752600"/>
          </a:xfrm>
        </p:spPr>
        <p:txBody>
          <a:bodyPr/>
          <a:lstStyle>
            <a:lvl1pPr marL="0" indent="0" algn="ctr">
              <a:buNone/>
              <a:defRPr/>
            </a:lvl1pPr>
            <a:lvl2pPr marL="457072" indent="0" algn="ctr">
              <a:buNone/>
              <a:defRPr/>
            </a:lvl2pPr>
            <a:lvl3pPr marL="914145" indent="0" algn="ctr">
              <a:buNone/>
              <a:defRPr/>
            </a:lvl3pPr>
            <a:lvl4pPr marL="1371218" indent="0" algn="ctr">
              <a:buNone/>
              <a:defRPr/>
            </a:lvl4pPr>
            <a:lvl5pPr marL="1828291" indent="0" algn="ctr">
              <a:buNone/>
              <a:defRPr/>
            </a:lvl5pPr>
            <a:lvl6pPr marL="2285364" indent="0" algn="ctr">
              <a:buNone/>
              <a:defRPr/>
            </a:lvl6pPr>
            <a:lvl7pPr marL="2742436" indent="0" algn="ctr">
              <a:buNone/>
              <a:defRPr/>
            </a:lvl7pPr>
            <a:lvl8pPr marL="3199509" indent="0" algn="ctr">
              <a:buNone/>
              <a:defRPr/>
            </a:lvl8pPr>
            <a:lvl9pPr marL="3656581" indent="0" algn="ctr">
              <a:buNone/>
              <a:defRPr/>
            </a:lvl9pPr>
          </a:lstStyle>
          <a:p>
            <a:r>
              <a:rPr lang="ja-JP" altLang="en-US" smtClean="0"/>
              <a:t>マスタ サブタイトルの書式設定</a:t>
            </a:r>
            <a:endParaRPr lang="ja-JP" altLang="en-US"/>
          </a:p>
        </p:txBody>
      </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52" y="2130892"/>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6001" y="3886200"/>
            <a:ext cx="6934200" cy="1752600"/>
          </a:xfrm>
        </p:spPr>
        <p:txBody>
          <a:bodyPr/>
          <a:lstStyle>
            <a:lvl1pPr marL="0" indent="0" algn="ctr">
              <a:buNone/>
              <a:defRPr/>
            </a:lvl1pPr>
            <a:lvl2pPr marL="457117" indent="0" algn="ctr">
              <a:buNone/>
              <a:defRPr/>
            </a:lvl2pPr>
            <a:lvl3pPr marL="914235" indent="0" algn="ctr">
              <a:buNone/>
              <a:defRPr/>
            </a:lvl3pPr>
            <a:lvl4pPr marL="1371353" indent="0" algn="ctr">
              <a:buNone/>
              <a:defRPr/>
            </a:lvl4pPr>
            <a:lvl5pPr marL="1828470" indent="0" algn="ctr">
              <a:buNone/>
              <a:defRPr/>
            </a:lvl5pPr>
            <a:lvl6pPr marL="2285588" indent="0" algn="ctr">
              <a:buNone/>
              <a:defRPr/>
            </a:lvl6pPr>
            <a:lvl7pPr marL="2742705" indent="0" algn="ctr">
              <a:buNone/>
              <a:defRPr/>
            </a:lvl7pPr>
            <a:lvl8pPr marL="3199823" indent="0" algn="ctr">
              <a:buNone/>
              <a:defRPr/>
            </a:lvl8pPr>
            <a:lvl9pPr marL="3656940" indent="0" algn="ctr">
              <a:buNone/>
              <a:defRPr/>
            </a:lvl9pPr>
          </a:lstStyle>
          <a:p>
            <a:r>
              <a:rPr lang="ja-JP" altLang="en-US" smtClean="0"/>
              <a:t>マスタ サブタイトルの書式設定</a:t>
            </a:r>
            <a:endParaRPr lang="ja-JP" altLang="en-US"/>
          </a:p>
        </p:txBody>
      </p:sp>
    </p:spTree>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745" y="4407367"/>
            <a:ext cx="8420101"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745" y="2906722"/>
            <a:ext cx="8420101" cy="1500187"/>
          </a:xfrm>
        </p:spPr>
        <p:txBody>
          <a:bodyPr anchor="b"/>
          <a:lstStyle>
            <a:lvl1pPr marL="0" indent="0">
              <a:buNone/>
              <a:defRPr sz="2000"/>
            </a:lvl1pPr>
            <a:lvl2pPr marL="457117" indent="0">
              <a:buNone/>
              <a:defRPr sz="1800"/>
            </a:lvl2pPr>
            <a:lvl3pPr marL="914235" indent="0">
              <a:buNone/>
              <a:defRPr sz="1600"/>
            </a:lvl3pPr>
            <a:lvl4pPr marL="1371353" indent="0">
              <a:buNone/>
              <a:defRPr sz="1400"/>
            </a:lvl4pPr>
            <a:lvl5pPr marL="1828470" indent="0">
              <a:buNone/>
              <a:defRPr sz="1400"/>
            </a:lvl5pPr>
            <a:lvl6pPr marL="2285588" indent="0">
              <a:buNone/>
              <a:defRPr sz="1400"/>
            </a:lvl6pPr>
            <a:lvl7pPr marL="2742705" indent="0">
              <a:buNone/>
              <a:defRPr sz="1400"/>
            </a:lvl7pPr>
            <a:lvl8pPr marL="3199823" indent="0">
              <a:buNone/>
              <a:defRPr sz="1400"/>
            </a:lvl8pPr>
            <a:lvl9pPr marL="3656940" indent="0">
              <a:buNone/>
              <a:defRPr sz="1400"/>
            </a:lvl9pPr>
          </a:lstStyle>
          <a:p>
            <a:pPr lvl="0"/>
            <a:r>
              <a:rPr lang="ja-JP" altLang="en-US" smtClean="0"/>
              <a:t>マスタ テキストの書式設定</a:t>
            </a:r>
          </a:p>
        </p:txBody>
      </p:sp>
    </p:spTree>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493"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394"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3"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406" y="1535113"/>
            <a:ext cx="4376738"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406"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56" y="1535113"/>
            <a:ext cx="4378325"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56"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21"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664" y="273053"/>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21" y="1435103"/>
            <a:ext cx="3259138" cy="4691063"/>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lang="ja-JP" altLang="en-US" smtClean="0"/>
              <a:t>マスタ テキストの書式設定</a:t>
            </a:r>
          </a:p>
        </p:txBody>
      </p:sp>
    </p:spTree>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68"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68" y="612775"/>
            <a:ext cx="5943600" cy="4114800"/>
          </a:xfrm>
        </p:spPr>
        <p:txBody>
          <a:bodyPr/>
          <a:lstStyle>
            <a:lvl1pPr marL="0" indent="0">
              <a:buNone/>
              <a:defRPr sz="3200"/>
            </a:lvl1pPr>
            <a:lvl2pPr marL="457117" indent="0">
              <a:buNone/>
              <a:defRPr sz="2800"/>
            </a:lvl2pPr>
            <a:lvl3pPr marL="914235" indent="0">
              <a:buNone/>
              <a:defRPr sz="2400"/>
            </a:lvl3pPr>
            <a:lvl4pPr marL="1371353" indent="0">
              <a:buNone/>
              <a:defRPr sz="2000"/>
            </a:lvl4pPr>
            <a:lvl5pPr marL="1828470" indent="0">
              <a:buNone/>
              <a:defRPr sz="2000"/>
            </a:lvl5pPr>
            <a:lvl6pPr marL="2285588" indent="0">
              <a:buNone/>
              <a:defRPr sz="2000"/>
            </a:lvl6pPr>
            <a:lvl7pPr marL="2742705" indent="0">
              <a:buNone/>
              <a:defRPr sz="2000"/>
            </a:lvl7pPr>
            <a:lvl8pPr marL="3199823" indent="0">
              <a:buNone/>
              <a:defRPr sz="2000"/>
            </a:lvl8pPr>
            <a:lvl9pPr marL="365694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68" y="5367338"/>
            <a:ext cx="5943600" cy="804862"/>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lang="ja-JP" altLang="en-US" smtClean="0"/>
              <a:t>マスタ テキストの書式設定</a:t>
            </a:r>
          </a:p>
        </p:txBody>
      </p:sp>
    </p:spTree>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193" y="5"/>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230" y="5"/>
            <a:ext cx="69056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206" y="5"/>
            <a:ext cx="9410701" cy="6126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81" y="0"/>
            <a:ext cx="7605713" cy="47625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13" y="1600204"/>
            <a:ext cx="8915400" cy="4525963"/>
          </a:xfrm>
        </p:spPr>
        <p:txBody>
          <a:bodyPr/>
          <a:lstStyle/>
          <a:p>
            <a:pPr lvl="0"/>
            <a:r>
              <a:rPr lang="ja-JP" altLang="en-US" noProof="0" smtClean="0"/>
              <a:t>アイコンをクリックして表を追加</a:t>
            </a:r>
          </a:p>
        </p:txBody>
      </p:sp>
    </p:spTree>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218" y="2131341"/>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6187" y="3886200"/>
            <a:ext cx="6934200" cy="1752600"/>
          </a:xfrm>
        </p:spPr>
        <p:txBody>
          <a:bodyPr/>
          <a:lstStyle>
            <a:lvl1pPr marL="0" indent="0" algn="ctr">
              <a:buNone/>
              <a:defRPr/>
            </a:lvl1pPr>
            <a:lvl2pPr marL="457049" indent="0" algn="ctr">
              <a:buNone/>
              <a:defRPr/>
            </a:lvl2pPr>
            <a:lvl3pPr marL="914100" indent="0" algn="ctr">
              <a:buNone/>
              <a:defRPr/>
            </a:lvl3pPr>
            <a:lvl4pPr marL="1371150" indent="0" algn="ctr">
              <a:buNone/>
              <a:defRPr/>
            </a:lvl4pPr>
            <a:lvl5pPr marL="1828200" indent="0" algn="ctr">
              <a:buNone/>
              <a:defRPr/>
            </a:lvl5pPr>
            <a:lvl6pPr marL="2285250" indent="0" algn="ctr">
              <a:buNone/>
              <a:defRPr/>
            </a:lvl6pPr>
            <a:lvl7pPr marL="2742300" indent="0" algn="ctr">
              <a:buNone/>
              <a:defRPr/>
            </a:lvl7pPr>
            <a:lvl8pPr marL="3199350" indent="0" algn="ctr">
              <a:buNone/>
              <a:defRPr/>
            </a:lvl8pPr>
            <a:lvl9pPr marL="3656400" indent="0" algn="ctr">
              <a:buNone/>
              <a:defRPr/>
            </a:lvl9pPr>
          </a:lstStyle>
          <a:p>
            <a:r>
              <a:rPr lang="ja-JP" altLang="en-US" smtClean="0"/>
              <a:t>マスタ サブタイトルの書式設定</a:t>
            </a:r>
            <a:endParaRPr lang="ja-JP" altLang="en-US"/>
          </a:p>
        </p:txBody>
      </p:sp>
    </p:spTree>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900" y="4407816"/>
            <a:ext cx="8420101"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900" y="2906732"/>
            <a:ext cx="8420101" cy="1500187"/>
          </a:xfrm>
        </p:spPr>
        <p:txBody>
          <a:bodyPr anchor="b"/>
          <a:lstStyle>
            <a:lvl1pPr marL="0" indent="0">
              <a:buNone/>
              <a:defRPr sz="2000"/>
            </a:lvl1pPr>
            <a:lvl2pPr marL="457049" indent="0">
              <a:buNone/>
              <a:defRPr sz="1800"/>
            </a:lvl2pPr>
            <a:lvl3pPr marL="914100" indent="0">
              <a:buNone/>
              <a:defRPr sz="1600"/>
            </a:lvl3pPr>
            <a:lvl4pPr marL="1371150" indent="0">
              <a:buNone/>
              <a:defRPr sz="1400"/>
            </a:lvl4pPr>
            <a:lvl5pPr marL="1828200" indent="0">
              <a:buNone/>
              <a:defRPr sz="1400"/>
            </a:lvl5pPr>
            <a:lvl6pPr marL="2285250" indent="0">
              <a:buNone/>
              <a:defRPr sz="1400"/>
            </a:lvl6pPr>
            <a:lvl7pPr marL="2742300" indent="0">
              <a:buNone/>
              <a:defRPr sz="1400"/>
            </a:lvl7pPr>
            <a:lvl8pPr marL="3199350" indent="0">
              <a:buNone/>
              <a:defRPr sz="1400"/>
            </a:lvl8pPr>
            <a:lvl9pPr marL="3656400" indent="0">
              <a:buNone/>
              <a:defRPr sz="1400"/>
            </a:lvl9pPr>
          </a:lstStyle>
          <a:p>
            <a:pPr lvl="0"/>
            <a:r>
              <a:rPr lang="ja-JP" altLang="en-US" smtClean="0"/>
              <a:t>マスタ テキストの書式設定</a:t>
            </a:r>
          </a:p>
        </p:txBody>
      </p:sp>
    </p:spTree>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557"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45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456" y="274639"/>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480" y="1535113"/>
            <a:ext cx="4376738" cy="639762"/>
          </a:xfrm>
        </p:spPr>
        <p:txBody>
          <a:bodyPr anchor="b"/>
          <a:lstStyle>
            <a:lvl1pPr marL="0" indent="0">
              <a:buNone/>
              <a:defRPr sz="2400" b="1"/>
            </a:lvl1pPr>
            <a:lvl2pPr marL="457049" indent="0">
              <a:buNone/>
              <a:defRPr sz="2000" b="1"/>
            </a:lvl2pPr>
            <a:lvl3pPr marL="914100" indent="0">
              <a:buNone/>
              <a:defRPr sz="1800" b="1"/>
            </a:lvl3pPr>
            <a:lvl4pPr marL="1371150" indent="0">
              <a:buNone/>
              <a:defRPr sz="1600" b="1"/>
            </a:lvl4pPr>
            <a:lvl5pPr marL="1828200" indent="0">
              <a:buNone/>
              <a:defRPr sz="1600" b="1"/>
            </a:lvl5pPr>
            <a:lvl6pPr marL="2285250" indent="0">
              <a:buNone/>
              <a:defRPr sz="1600" b="1"/>
            </a:lvl6pPr>
            <a:lvl7pPr marL="2742300" indent="0">
              <a:buNone/>
              <a:defRPr sz="1600" b="1"/>
            </a:lvl7pPr>
            <a:lvl8pPr marL="3199350" indent="0">
              <a:buNone/>
              <a:defRPr sz="1600" b="1"/>
            </a:lvl8pPr>
            <a:lvl9pPr marL="36564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480" y="2174877"/>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38" y="1535113"/>
            <a:ext cx="4378325" cy="639762"/>
          </a:xfrm>
        </p:spPr>
        <p:txBody>
          <a:bodyPr anchor="b"/>
          <a:lstStyle>
            <a:lvl1pPr marL="0" indent="0">
              <a:buNone/>
              <a:defRPr sz="2400" b="1"/>
            </a:lvl1pPr>
            <a:lvl2pPr marL="457049" indent="0">
              <a:buNone/>
              <a:defRPr sz="2000" b="1"/>
            </a:lvl2pPr>
            <a:lvl3pPr marL="914100" indent="0">
              <a:buNone/>
              <a:defRPr sz="1800" b="1"/>
            </a:lvl3pPr>
            <a:lvl4pPr marL="1371150" indent="0">
              <a:buNone/>
              <a:defRPr sz="1600" b="1"/>
            </a:lvl4pPr>
            <a:lvl5pPr marL="1828200" indent="0">
              <a:buNone/>
              <a:defRPr sz="1600" b="1"/>
            </a:lvl5pPr>
            <a:lvl6pPr marL="2285250" indent="0">
              <a:buNone/>
              <a:defRPr sz="1600" b="1"/>
            </a:lvl6pPr>
            <a:lvl7pPr marL="2742300" indent="0">
              <a:buNone/>
              <a:defRPr sz="1600" b="1"/>
            </a:lvl7pPr>
            <a:lvl8pPr marL="3199350" indent="0">
              <a:buNone/>
              <a:defRPr sz="1600" b="1"/>
            </a:lvl8pPr>
            <a:lvl9pPr marL="36564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38" y="2174877"/>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748" y="4407461"/>
            <a:ext cx="8420101"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748" y="2906723"/>
            <a:ext cx="8420101" cy="1500187"/>
          </a:xfrm>
        </p:spPr>
        <p:txBody>
          <a:bodyPr anchor="b"/>
          <a:lstStyle>
            <a:lvl1pPr marL="0" indent="0">
              <a:buNone/>
              <a:defRPr sz="2000"/>
            </a:lvl1pPr>
            <a:lvl2pPr marL="457072" indent="0">
              <a:buNone/>
              <a:defRPr sz="1800"/>
            </a:lvl2pPr>
            <a:lvl3pPr marL="914145" indent="0">
              <a:buNone/>
              <a:defRPr sz="1600"/>
            </a:lvl3pPr>
            <a:lvl4pPr marL="1371218" indent="0">
              <a:buNone/>
              <a:defRPr sz="1400"/>
            </a:lvl4pPr>
            <a:lvl5pPr marL="1828291" indent="0">
              <a:buNone/>
              <a:defRPr sz="1400"/>
            </a:lvl5pPr>
            <a:lvl6pPr marL="2285364" indent="0">
              <a:buNone/>
              <a:defRPr sz="1400"/>
            </a:lvl6pPr>
            <a:lvl7pPr marL="2742436" indent="0">
              <a:buNone/>
              <a:defRPr sz="1400"/>
            </a:lvl7pPr>
            <a:lvl8pPr marL="3199509" indent="0">
              <a:buNone/>
              <a:defRPr sz="1400"/>
            </a:lvl8pPr>
            <a:lvl9pPr marL="3656581" indent="0">
              <a:buNone/>
              <a:defRPr sz="1400"/>
            </a:lvl9pPr>
          </a:lstStyle>
          <a:p>
            <a:pPr lvl="0"/>
            <a:r>
              <a:rPr lang="ja-JP" altLang="en-US" smtClean="0"/>
              <a:t>マスタ テキストの書式設定</a:t>
            </a:r>
          </a:p>
        </p:txBody>
      </p:sp>
    </p:spTree>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26" y="273051"/>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753" y="27305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26" y="1435104"/>
            <a:ext cx="3259138" cy="4691063"/>
          </a:xfrm>
        </p:spPr>
        <p:txBody>
          <a:bodyPr/>
          <a:lstStyle>
            <a:lvl1pPr marL="0" indent="0">
              <a:buNone/>
              <a:defRPr sz="1400"/>
            </a:lvl1pPr>
            <a:lvl2pPr marL="457049" indent="0">
              <a:buNone/>
              <a:defRPr sz="1200"/>
            </a:lvl2pPr>
            <a:lvl3pPr marL="914100" indent="0">
              <a:buNone/>
              <a:defRPr sz="1000"/>
            </a:lvl3pPr>
            <a:lvl4pPr marL="1371150" indent="0">
              <a:buNone/>
              <a:defRPr sz="900"/>
            </a:lvl4pPr>
            <a:lvl5pPr marL="1828200" indent="0">
              <a:buNone/>
              <a:defRPr sz="900"/>
            </a:lvl5pPr>
            <a:lvl6pPr marL="2285250" indent="0">
              <a:buNone/>
              <a:defRPr sz="900"/>
            </a:lvl6pPr>
            <a:lvl7pPr marL="2742300" indent="0">
              <a:buNone/>
              <a:defRPr sz="900"/>
            </a:lvl7pPr>
            <a:lvl8pPr marL="3199350" indent="0">
              <a:buNone/>
              <a:defRPr sz="900"/>
            </a:lvl8pPr>
            <a:lvl9pPr marL="3656400" indent="0">
              <a:buNone/>
              <a:defRPr sz="900"/>
            </a:lvl9pPr>
          </a:lstStyle>
          <a:p>
            <a:pPr lvl="0"/>
            <a:r>
              <a:rPr lang="ja-JP" altLang="en-US" smtClean="0"/>
              <a:t>マスタ テキストの書式設定</a:t>
            </a:r>
          </a:p>
        </p:txBody>
      </p:sp>
    </p:spTree>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69" y="4800601"/>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69" y="612775"/>
            <a:ext cx="5943600" cy="4114800"/>
          </a:xfrm>
        </p:spPr>
        <p:txBody>
          <a:bodyPr/>
          <a:lstStyle>
            <a:lvl1pPr marL="0" indent="0">
              <a:buNone/>
              <a:defRPr sz="3200"/>
            </a:lvl1pPr>
            <a:lvl2pPr marL="457049" indent="0">
              <a:buNone/>
              <a:defRPr sz="2800"/>
            </a:lvl2pPr>
            <a:lvl3pPr marL="914100" indent="0">
              <a:buNone/>
              <a:defRPr sz="2400"/>
            </a:lvl3pPr>
            <a:lvl4pPr marL="1371150" indent="0">
              <a:buNone/>
              <a:defRPr sz="2000"/>
            </a:lvl4pPr>
            <a:lvl5pPr marL="1828200" indent="0">
              <a:buNone/>
              <a:defRPr sz="2000"/>
            </a:lvl5pPr>
            <a:lvl6pPr marL="2285250" indent="0">
              <a:buNone/>
              <a:defRPr sz="2000"/>
            </a:lvl6pPr>
            <a:lvl7pPr marL="2742300" indent="0">
              <a:buNone/>
              <a:defRPr sz="2000"/>
            </a:lvl7pPr>
            <a:lvl8pPr marL="3199350" indent="0">
              <a:buNone/>
              <a:defRPr sz="2000"/>
            </a:lvl8pPr>
            <a:lvl9pPr marL="36564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69" y="5367338"/>
            <a:ext cx="5943600" cy="804862"/>
          </a:xfrm>
        </p:spPr>
        <p:txBody>
          <a:bodyPr/>
          <a:lstStyle>
            <a:lvl1pPr marL="0" indent="0">
              <a:buNone/>
              <a:defRPr sz="1400"/>
            </a:lvl1pPr>
            <a:lvl2pPr marL="457049" indent="0">
              <a:buNone/>
              <a:defRPr sz="1200"/>
            </a:lvl2pPr>
            <a:lvl3pPr marL="914100" indent="0">
              <a:buNone/>
              <a:defRPr sz="1000"/>
            </a:lvl3pPr>
            <a:lvl4pPr marL="1371150" indent="0">
              <a:buNone/>
              <a:defRPr sz="900"/>
            </a:lvl4pPr>
            <a:lvl5pPr marL="1828200" indent="0">
              <a:buNone/>
              <a:defRPr sz="900"/>
            </a:lvl5pPr>
            <a:lvl6pPr marL="2285250" indent="0">
              <a:buNone/>
              <a:defRPr sz="900"/>
            </a:lvl6pPr>
            <a:lvl7pPr marL="2742300" indent="0">
              <a:buNone/>
              <a:defRPr sz="900"/>
            </a:lvl7pPr>
            <a:lvl8pPr marL="3199350" indent="0">
              <a:buNone/>
              <a:defRPr sz="900"/>
            </a:lvl8pPr>
            <a:lvl9pPr marL="3656400" indent="0">
              <a:buNone/>
              <a:defRPr sz="900"/>
            </a:lvl9pPr>
          </a:lstStyle>
          <a:p>
            <a:pPr lvl="0"/>
            <a:r>
              <a:rPr lang="ja-JP" altLang="en-US" smtClean="0"/>
              <a:t>マスタ テキストの書式設定</a:t>
            </a:r>
          </a:p>
        </p:txBody>
      </p:sp>
    </p:spTree>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218" y="7"/>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299" y="7"/>
            <a:ext cx="69056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18" y="7"/>
            <a:ext cx="9410701" cy="6126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296" y="0"/>
            <a:ext cx="7605713" cy="47625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456" y="1600206"/>
            <a:ext cx="8915400" cy="4525963"/>
          </a:xfrm>
        </p:spPr>
        <p:txBody>
          <a:bodyPr/>
          <a:lstStyle/>
          <a:p>
            <a:pPr lvl="0"/>
            <a:r>
              <a:rPr lang="ja-JP" altLang="en-US" noProof="0" smtClean="0"/>
              <a:t>アイコンをクリックして表を追加</a:t>
            </a:r>
          </a:p>
        </p:txBody>
      </p:sp>
    </p:spTree>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26" y="2130710"/>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76" y="3886200"/>
            <a:ext cx="6934200" cy="1752600"/>
          </a:xfrm>
        </p:spPr>
        <p:txBody>
          <a:bodyPr/>
          <a:lstStyle>
            <a:lvl1pPr marL="0" indent="0" algn="ctr">
              <a:buNone/>
              <a:defRPr>
                <a:solidFill>
                  <a:schemeClr val="tx1">
                    <a:tint val="75000"/>
                  </a:schemeClr>
                </a:solidFill>
              </a:defRPr>
            </a:lvl1pPr>
            <a:lvl2pPr marL="457155" indent="0" algn="ctr">
              <a:buNone/>
              <a:defRPr>
                <a:solidFill>
                  <a:schemeClr val="tx1">
                    <a:tint val="75000"/>
                  </a:schemeClr>
                </a:solidFill>
              </a:defRPr>
            </a:lvl2pPr>
            <a:lvl3pPr marL="914310" indent="0" algn="ctr">
              <a:buNone/>
              <a:defRPr>
                <a:solidFill>
                  <a:schemeClr val="tx1">
                    <a:tint val="75000"/>
                  </a:schemeClr>
                </a:solidFill>
              </a:defRPr>
            </a:lvl3pPr>
            <a:lvl4pPr marL="1371465" indent="0" algn="ctr">
              <a:buNone/>
              <a:defRPr>
                <a:solidFill>
                  <a:schemeClr val="tx1">
                    <a:tint val="75000"/>
                  </a:schemeClr>
                </a:solidFill>
              </a:defRPr>
            </a:lvl4pPr>
            <a:lvl5pPr marL="1828621" indent="0" algn="ctr">
              <a:buNone/>
              <a:defRPr>
                <a:solidFill>
                  <a:schemeClr val="tx1">
                    <a:tint val="75000"/>
                  </a:schemeClr>
                </a:solidFill>
              </a:defRPr>
            </a:lvl5pPr>
            <a:lvl6pPr marL="2285776" indent="0" algn="ctr">
              <a:buNone/>
              <a:defRPr>
                <a:solidFill>
                  <a:schemeClr val="tx1">
                    <a:tint val="75000"/>
                  </a:schemeClr>
                </a:solidFill>
              </a:defRPr>
            </a:lvl6pPr>
            <a:lvl7pPr marL="2742931" indent="0" algn="ctr">
              <a:buNone/>
              <a:defRPr>
                <a:solidFill>
                  <a:schemeClr val="tx1">
                    <a:tint val="75000"/>
                  </a:schemeClr>
                </a:solidFill>
              </a:defRPr>
            </a:lvl7pPr>
            <a:lvl8pPr marL="3200086" indent="0" algn="ctr">
              <a:buNone/>
              <a:defRPr>
                <a:solidFill>
                  <a:schemeClr val="tx1">
                    <a:tint val="75000"/>
                  </a:schemeClr>
                </a:solidFill>
              </a:defRPr>
            </a:lvl8pPr>
            <a:lvl9pPr marL="3657242"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3855B91F-2022-441F-822F-01E196EE491F}" type="slidenum">
              <a:rPr lang="en-US" altLang="ja-JP" smtClean="0">
                <a:solidFill>
                  <a:prstClr val="black">
                    <a:tint val="75000"/>
                  </a:prstClr>
                </a:solidFill>
              </a:rPr>
              <a:pPr>
                <a:defRPr/>
              </a:pPr>
              <a:t>&lt;#&gt;</a:t>
            </a:fld>
            <a:endParaRPr lang="en-US" altLang="ja-JP">
              <a:solidFill>
                <a:prstClr val="black">
                  <a:tint val="75000"/>
                </a:prstClr>
              </a:solidFill>
            </a:endParaRPr>
          </a:p>
        </p:txBody>
      </p:sp>
      <p:pic>
        <p:nvPicPr>
          <p:cNvPr id="7" name="Picture 7" descr="mlit_top"/>
          <p:cNvPicPr>
            <a:picLocks noChangeAspect="1" noChangeArrowheads="1"/>
          </p:cNvPicPr>
          <p:nvPr userDrawn="1"/>
        </p:nvPicPr>
        <p:blipFill>
          <a:blip r:embed="rId2" cstate="print"/>
          <a:srcRect t="62230"/>
          <a:stretch>
            <a:fillRect/>
          </a:stretch>
        </p:blipFill>
        <p:spPr bwMode="auto">
          <a:xfrm>
            <a:off x="76" y="6524905"/>
            <a:ext cx="9906000" cy="333375"/>
          </a:xfrm>
          <a:prstGeom prst="rect">
            <a:avLst/>
          </a:prstGeom>
          <a:noFill/>
          <a:ln w="9525">
            <a:noFill/>
            <a:miter lim="800000"/>
            <a:headEnd/>
            <a:tailEnd/>
          </a:ln>
        </p:spPr>
      </p:pic>
      <p:sp>
        <p:nvSpPr>
          <p:cNvPr id="8" name="Rectangle 9"/>
          <p:cNvSpPr>
            <a:spLocks noChangeArrowheads="1"/>
          </p:cNvSpPr>
          <p:nvPr userDrawn="1"/>
        </p:nvSpPr>
        <p:spPr bwMode="auto">
          <a:xfrm>
            <a:off x="1833640" y="3284818"/>
            <a:ext cx="8072437" cy="73025"/>
          </a:xfrm>
          <a:prstGeom prst="rect">
            <a:avLst/>
          </a:prstGeom>
          <a:solidFill>
            <a:srgbClr val="0066CC"/>
          </a:solidFill>
          <a:ln w="9525">
            <a:noFill/>
            <a:miter lim="800000"/>
            <a:headEnd/>
            <a:tailEnd/>
          </a:ln>
          <a:effectLst/>
        </p:spPr>
        <p:txBody>
          <a:bodyPr wrap="none" lIns="91431" tIns="45716" rIns="91431" bIns="45716" anchor="ctr"/>
          <a:lstStyle/>
          <a:p>
            <a:pPr>
              <a:defRPr/>
            </a:pPr>
            <a:endParaRPr lang="ja-JP" altLang="en-US">
              <a:solidFill>
                <a:prstClr val="black"/>
              </a:solidFill>
              <a:ea typeface="ＭＳ Ｐゴシック" pitchFamily="50" charset="-128"/>
            </a:endParaRPr>
          </a:p>
        </p:txBody>
      </p:sp>
      <p:pic>
        <p:nvPicPr>
          <p:cNvPr id="9" name="Picture 11"/>
          <p:cNvPicPr>
            <a:picLocks noChangeAspect="1" noChangeArrowheads="1"/>
          </p:cNvPicPr>
          <p:nvPr userDrawn="1"/>
        </p:nvPicPr>
        <p:blipFill>
          <a:blip r:embed="rId3" cstate="print"/>
          <a:srcRect/>
          <a:stretch>
            <a:fillRect/>
          </a:stretch>
        </p:blipFill>
        <p:spPr bwMode="auto">
          <a:xfrm>
            <a:off x="131" y="6051830"/>
            <a:ext cx="2301875" cy="473075"/>
          </a:xfrm>
          <a:prstGeom prst="rect">
            <a:avLst/>
          </a:prstGeom>
          <a:noFill/>
          <a:ln w="9525">
            <a:noFill/>
            <a:miter lim="800000"/>
            <a:headEnd/>
            <a:tailEnd/>
          </a:ln>
        </p:spPr>
      </p:pic>
      <p:sp>
        <p:nvSpPr>
          <p:cNvPr id="10" name="Text Box 12"/>
          <p:cNvSpPr txBox="1">
            <a:spLocks noChangeArrowheads="1"/>
          </p:cNvSpPr>
          <p:nvPr userDrawn="1"/>
        </p:nvSpPr>
        <p:spPr bwMode="auto">
          <a:xfrm>
            <a:off x="54" y="6524905"/>
            <a:ext cx="3642902" cy="276991"/>
          </a:xfrm>
          <a:prstGeom prst="rect">
            <a:avLst/>
          </a:prstGeom>
          <a:noFill/>
          <a:ln w="9525">
            <a:noFill/>
            <a:miter lim="800000"/>
            <a:headEnd/>
            <a:tailEnd/>
          </a:ln>
          <a:effectLst/>
        </p:spPr>
        <p:txBody>
          <a:bodyPr wrap="none" lIns="91431" tIns="45716" rIns="91431" bIns="45716">
            <a:spAutoFit/>
          </a:bodyPr>
          <a:lstStyle/>
          <a:p>
            <a:pPr>
              <a:defRPr/>
            </a:pPr>
            <a:r>
              <a:rPr lang="en-US" altLang="ja-JP" sz="1200" i="1" dirty="0">
                <a:solidFill>
                  <a:prstClr val="white"/>
                </a:solidFill>
                <a:latin typeface="Times New Roman" pitchFamily="18" charset="0"/>
                <a:ea typeface="ＭＳ Ｐゴシック" pitchFamily="50" charset="-128"/>
              </a:rPr>
              <a:t>Ministry of Land, Infrastructure, Transport and Tourism</a:t>
            </a:r>
          </a:p>
        </p:txBody>
      </p:sp>
    </p:spTree>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91913F8A-853B-4817-9A4E-EC47F0ED052C}"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82" y="4407185"/>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82" y="2906722"/>
            <a:ext cx="8420100" cy="1500187"/>
          </a:xfrm>
        </p:spPr>
        <p:txBody>
          <a:bodyPr anchor="b"/>
          <a:lstStyle>
            <a:lvl1pPr marL="0" indent="0">
              <a:buNone/>
              <a:defRPr sz="2000">
                <a:solidFill>
                  <a:schemeClr val="tx1">
                    <a:tint val="75000"/>
                  </a:schemeClr>
                </a:solidFill>
              </a:defRPr>
            </a:lvl1pPr>
            <a:lvl2pPr marL="457155" indent="0">
              <a:buNone/>
              <a:defRPr sz="1800">
                <a:solidFill>
                  <a:schemeClr val="tx1">
                    <a:tint val="75000"/>
                  </a:schemeClr>
                </a:solidFill>
              </a:defRPr>
            </a:lvl2pPr>
            <a:lvl3pPr marL="914310" indent="0">
              <a:buNone/>
              <a:defRPr sz="1600">
                <a:solidFill>
                  <a:schemeClr val="tx1">
                    <a:tint val="75000"/>
                  </a:schemeClr>
                </a:solidFill>
              </a:defRPr>
            </a:lvl3pPr>
            <a:lvl4pPr marL="1371465" indent="0">
              <a:buNone/>
              <a:defRPr sz="1400">
                <a:solidFill>
                  <a:schemeClr val="tx1">
                    <a:tint val="75000"/>
                  </a:schemeClr>
                </a:solidFill>
              </a:defRPr>
            </a:lvl4pPr>
            <a:lvl5pPr marL="1828621" indent="0">
              <a:buNone/>
              <a:defRPr sz="1400">
                <a:solidFill>
                  <a:schemeClr val="tx1">
                    <a:tint val="75000"/>
                  </a:schemeClr>
                </a:solidFill>
              </a:defRPr>
            </a:lvl5pPr>
            <a:lvl6pPr marL="2285776" indent="0">
              <a:buNone/>
              <a:defRPr sz="1400">
                <a:solidFill>
                  <a:schemeClr val="tx1">
                    <a:tint val="75000"/>
                  </a:schemeClr>
                </a:solidFill>
              </a:defRPr>
            </a:lvl6pPr>
            <a:lvl7pPr marL="2742931" indent="0">
              <a:buNone/>
              <a:defRPr sz="1400">
                <a:solidFill>
                  <a:schemeClr val="tx1">
                    <a:tint val="75000"/>
                  </a:schemeClr>
                </a:solidFill>
              </a:defRPr>
            </a:lvl7pPr>
            <a:lvl8pPr marL="3200086" indent="0">
              <a:buNone/>
              <a:defRPr sz="1400">
                <a:solidFill>
                  <a:schemeClr val="tx1">
                    <a:tint val="75000"/>
                  </a:schemeClr>
                </a:solidFill>
              </a:defRPr>
            </a:lvl8pPr>
            <a:lvl9pPr marL="3657242"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E7BAB0A8-20A4-4191-85AF-B1C3F40FFC50}"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706" y="1600205"/>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431" y="1600205"/>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8B9A5274-D28E-4EDD-9503-8D061E012A7E}"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536" y="1600205"/>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437" y="1600205"/>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8"/>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76" y="1535113"/>
            <a:ext cx="4376870" cy="639762"/>
          </a:xfrm>
        </p:spPr>
        <p:txBody>
          <a:bodyPr anchor="b"/>
          <a:lstStyle>
            <a:lvl1pPr marL="0" indent="0">
              <a:buNone/>
              <a:defRPr sz="2400" b="1"/>
            </a:lvl1pPr>
            <a:lvl2pPr marL="457155" indent="0">
              <a:buNone/>
              <a:defRPr sz="2000" b="1"/>
            </a:lvl2pPr>
            <a:lvl3pPr marL="914310" indent="0">
              <a:buNone/>
              <a:defRPr sz="1800" b="1"/>
            </a:lvl3pPr>
            <a:lvl4pPr marL="1371465" indent="0">
              <a:buNone/>
              <a:defRPr sz="1600" b="1"/>
            </a:lvl4pPr>
            <a:lvl5pPr marL="1828621" indent="0">
              <a:buNone/>
              <a:defRPr sz="1600" b="1"/>
            </a:lvl5pPr>
            <a:lvl6pPr marL="2285776" indent="0">
              <a:buNone/>
              <a:defRPr sz="1600" b="1"/>
            </a:lvl6pPr>
            <a:lvl7pPr marL="2742931" indent="0">
              <a:buNone/>
              <a:defRPr sz="1600" b="1"/>
            </a:lvl7pPr>
            <a:lvl8pPr marL="3200086" indent="0">
              <a:buNone/>
              <a:defRPr sz="1600" b="1"/>
            </a:lvl8pPr>
            <a:lvl9pPr marL="3657242"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76" y="2174876"/>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245" y="1535113"/>
            <a:ext cx="4378590" cy="639762"/>
          </a:xfrm>
        </p:spPr>
        <p:txBody>
          <a:bodyPr anchor="b"/>
          <a:lstStyle>
            <a:lvl1pPr marL="0" indent="0">
              <a:buNone/>
              <a:defRPr sz="2400" b="1"/>
            </a:lvl1pPr>
            <a:lvl2pPr marL="457155" indent="0">
              <a:buNone/>
              <a:defRPr sz="2000" b="1"/>
            </a:lvl2pPr>
            <a:lvl3pPr marL="914310" indent="0">
              <a:buNone/>
              <a:defRPr sz="1800" b="1"/>
            </a:lvl3pPr>
            <a:lvl4pPr marL="1371465" indent="0">
              <a:buNone/>
              <a:defRPr sz="1600" b="1"/>
            </a:lvl4pPr>
            <a:lvl5pPr marL="1828621" indent="0">
              <a:buNone/>
              <a:defRPr sz="1600" b="1"/>
            </a:lvl5pPr>
            <a:lvl6pPr marL="2285776" indent="0">
              <a:buNone/>
              <a:defRPr sz="1600" b="1"/>
            </a:lvl6pPr>
            <a:lvl7pPr marL="2742931" indent="0">
              <a:buNone/>
              <a:defRPr sz="1600" b="1"/>
            </a:lvl7pPr>
            <a:lvl8pPr marL="3200086" indent="0">
              <a:buNone/>
              <a:defRPr sz="1600" b="1"/>
            </a:lvl8pPr>
            <a:lvl9pPr marL="3657242"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245" y="2174876"/>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pPr>
              <a:defRPr/>
            </a:pPr>
            <a:endParaRPr lang="en-US" altLang="ja-JP">
              <a:solidFill>
                <a:prstClr val="black">
                  <a:tint val="75000"/>
                </a:prstClr>
              </a:solidFill>
            </a:endParaRPr>
          </a:p>
        </p:txBody>
      </p:sp>
      <p:sp>
        <p:nvSpPr>
          <p:cNvPr id="8" name="フッター プレースホルダ 7"/>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pPr>
              <a:defRPr/>
            </a:pPr>
            <a:fld id="{64C79894-6A48-4C5B-985D-3D09D8D170D5}"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pPr>
              <a:defRPr/>
            </a:pPr>
            <a:endParaRPr lang="en-US" altLang="ja-JP">
              <a:solidFill>
                <a:prstClr val="black">
                  <a:tint val="75000"/>
                </a:prstClr>
              </a:solidFill>
            </a:endParaRPr>
          </a:p>
        </p:txBody>
      </p:sp>
      <p:sp>
        <p:nvSpPr>
          <p:cNvPr id="4" name="フッター プレースホルダ 3"/>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pPr>
              <a:defRPr/>
            </a:pPr>
            <a:fld id="{ECFB1601-656C-44BE-A78D-5DCF68CCE0B2}"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pPr>
              <a:defRPr/>
            </a:pPr>
            <a:endParaRPr lang="en-US" altLang="ja-JP">
              <a:solidFill>
                <a:prstClr val="black">
                  <a:tint val="75000"/>
                </a:prstClr>
              </a:solidFill>
            </a:endParaRPr>
          </a:p>
        </p:txBody>
      </p:sp>
      <p:sp>
        <p:nvSpPr>
          <p:cNvPr id="3" name="フッター プレースホルダ 2"/>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4" name="スライド番号プレースホルダ 3"/>
          <p:cNvSpPr>
            <a:spLocks noGrp="1"/>
          </p:cNvSpPr>
          <p:nvPr>
            <p:ph type="sldNum" sz="quarter" idx="12"/>
          </p:nvPr>
        </p:nvSpPr>
        <p:spPr>
          <a:xfrm>
            <a:off x="7617296" y="6592534"/>
            <a:ext cx="2311400" cy="365125"/>
          </a:xfrm>
        </p:spPr>
        <p:txBody>
          <a:bodyPr/>
          <a:lstStyle/>
          <a:p>
            <a:pPr>
              <a:defRPr/>
            </a:pPr>
            <a:fld id="{32F04ED0-A1B2-4A56-B6B1-DF5EFCB5A1D2}"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103"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155" indent="0">
              <a:buNone/>
              <a:defRPr sz="1200"/>
            </a:lvl2pPr>
            <a:lvl3pPr marL="914310" indent="0">
              <a:buNone/>
              <a:defRPr sz="1000"/>
            </a:lvl3pPr>
            <a:lvl4pPr marL="1371465" indent="0">
              <a:buNone/>
              <a:defRPr sz="900"/>
            </a:lvl4pPr>
            <a:lvl5pPr marL="1828621" indent="0">
              <a:buNone/>
              <a:defRPr sz="900"/>
            </a:lvl5pPr>
            <a:lvl6pPr marL="2285776" indent="0">
              <a:buNone/>
              <a:defRPr sz="900"/>
            </a:lvl6pPr>
            <a:lvl7pPr marL="2742931" indent="0">
              <a:buNone/>
              <a:defRPr sz="900"/>
            </a:lvl7pPr>
            <a:lvl8pPr marL="3200086" indent="0">
              <a:buNone/>
              <a:defRPr sz="900"/>
            </a:lvl8pPr>
            <a:lvl9pPr marL="3657242"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839431D5-9DDD-484F-9146-BE9865501E9B}"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76" y="4800601"/>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76" y="612775"/>
            <a:ext cx="5943600" cy="4114800"/>
          </a:xfrm>
        </p:spPr>
        <p:txBody>
          <a:bodyPr/>
          <a:lstStyle>
            <a:lvl1pPr marL="0" indent="0">
              <a:buNone/>
              <a:defRPr sz="3200"/>
            </a:lvl1pPr>
            <a:lvl2pPr marL="457155" indent="0">
              <a:buNone/>
              <a:defRPr sz="2800"/>
            </a:lvl2pPr>
            <a:lvl3pPr marL="914310" indent="0">
              <a:buNone/>
              <a:defRPr sz="2400"/>
            </a:lvl3pPr>
            <a:lvl4pPr marL="1371465" indent="0">
              <a:buNone/>
              <a:defRPr sz="2000"/>
            </a:lvl4pPr>
            <a:lvl5pPr marL="1828621" indent="0">
              <a:buNone/>
              <a:defRPr sz="2000"/>
            </a:lvl5pPr>
            <a:lvl6pPr marL="2285776" indent="0">
              <a:buNone/>
              <a:defRPr sz="2000"/>
            </a:lvl6pPr>
            <a:lvl7pPr marL="2742931" indent="0">
              <a:buNone/>
              <a:defRPr sz="2000"/>
            </a:lvl7pPr>
            <a:lvl8pPr marL="3200086" indent="0">
              <a:buNone/>
              <a:defRPr sz="2000"/>
            </a:lvl8pPr>
            <a:lvl9pPr marL="3657242" indent="0">
              <a:buNone/>
              <a:defRPr sz="2000"/>
            </a:lvl9pPr>
          </a:lstStyle>
          <a:p>
            <a:endParaRPr kumimoji="1" lang="ja-JP" altLang="en-US"/>
          </a:p>
        </p:txBody>
      </p:sp>
      <p:sp>
        <p:nvSpPr>
          <p:cNvPr id="4" name="テキスト プレースホルダ 3"/>
          <p:cNvSpPr>
            <a:spLocks noGrp="1"/>
          </p:cNvSpPr>
          <p:nvPr>
            <p:ph type="body" sz="half" idx="2"/>
          </p:nvPr>
        </p:nvSpPr>
        <p:spPr>
          <a:xfrm>
            <a:off x="1941676" y="5367338"/>
            <a:ext cx="5943600" cy="804862"/>
          </a:xfrm>
        </p:spPr>
        <p:txBody>
          <a:bodyPr/>
          <a:lstStyle>
            <a:lvl1pPr marL="0" indent="0">
              <a:buNone/>
              <a:defRPr sz="1400"/>
            </a:lvl1pPr>
            <a:lvl2pPr marL="457155" indent="0">
              <a:buNone/>
              <a:defRPr sz="1200"/>
            </a:lvl2pPr>
            <a:lvl3pPr marL="914310" indent="0">
              <a:buNone/>
              <a:defRPr sz="1000"/>
            </a:lvl3pPr>
            <a:lvl4pPr marL="1371465" indent="0">
              <a:buNone/>
              <a:defRPr sz="900"/>
            </a:lvl4pPr>
            <a:lvl5pPr marL="1828621" indent="0">
              <a:buNone/>
              <a:defRPr sz="900"/>
            </a:lvl5pPr>
            <a:lvl6pPr marL="2285776" indent="0">
              <a:buNone/>
              <a:defRPr sz="900"/>
            </a:lvl6pPr>
            <a:lvl7pPr marL="2742931" indent="0">
              <a:buNone/>
              <a:defRPr sz="900"/>
            </a:lvl7pPr>
            <a:lvl8pPr marL="3200086" indent="0">
              <a:buNone/>
              <a:defRPr sz="900"/>
            </a:lvl8pPr>
            <a:lvl9pPr marL="3657242"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F9F79F53-97DB-499B-9964-60A655AFEF8A}"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7B580719-A99C-47A4-A1FC-CDF8D2DEF957}"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467" y="274640"/>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709" y="274640"/>
            <a:ext cx="7078663"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3906FB7F-D52C-47F0-AEBF-950C6B94F93C}"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290" y="2131284"/>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6241"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pic>
        <p:nvPicPr>
          <p:cNvPr id="7" name="Picture 7" descr="mlit_top"/>
          <p:cNvPicPr>
            <a:picLocks noChangeAspect="1" noChangeArrowheads="1"/>
          </p:cNvPicPr>
          <p:nvPr/>
        </p:nvPicPr>
        <p:blipFill>
          <a:blip r:embed="rId2" cstate="print"/>
          <a:srcRect t="62230"/>
          <a:stretch>
            <a:fillRect/>
          </a:stretch>
        </p:blipFill>
        <p:spPr bwMode="auto">
          <a:xfrm>
            <a:off x="340" y="6525479"/>
            <a:ext cx="9906000" cy="333375"/>
          </a:xfrm>
          <a:prstGeom prst="rect">
            <a:avLst/>
          </a:prstGeom>
          <a:noFill/>
          <a:ln w="9525">
            <a:noFill/>
            <a:miter lim="800000"/>
            <a:headEnd/>
            <a:tailEnd/>
          </a:ln>
        </p:spPr>
      </p:pic>
      <p:sp>
        <p:nvSpPr>
          <p:cNvPr id="8" name="Rectangle 9"/>
          <p:cNvSpPr>
            <a:spLocks noChangeArrowheads="1"/>
          </p:cNvSpPr>
          <p:nvPr/>
        </p:nvSpPr>
        <p:spPr bwMode="auto">
          <a:xfrm>
            <a:off x="1833903" y="3285392"/>
            <a:ext cx="8072437" cy="73025"/>
          </a:xfrm>
          <a:prstGeom prst="rect">
            <a:avLst/>
          </a:prstGeom>
          <a:solidFill>
            <a:srgbClr val="0066CC"/>
          </a:solidFill>
          <a:ln w="9525">
            <a:noFill/>
            <a:miter lim="800000"/>
            <a:headEnd/>
            <a:tailEnd/>
          </a:ln>
          <a:effectLst/>
        </p:spPr>
        <p:txBody>
          <a:bodyPr wrap="none" anchor="ctr"/>
          <a:lstStyle/>
          <a:p>
            <a:pPr>
              <a:defRPr/>
            </a:pPr>
            <a:endParaRPr lang="ja-JP" altLang="en-US">
              <a:solidFill>
                <a:prstClr val="black"/>
              </a:solidFill>
              <a:ea typeface="ＭＳ Ｐゴシック"/>
            </a:endParaRPr>
          </a:p>
        </p:txBody>
      </p:sp>
      <p:pic>
        <p:nvPicPr>
          <p:cNvPr id="9" name="Picture 11"/>
          <p:cNvPicPr>
            <a:picLocks noChangeAspect="1" noChangeArrowheads="1"/>
          </p:cNvPicPr>
          <p:nvPr/>
        </p:nvPicPr>
        <p:blipFill>
          <a:blip r:embed="rId3" cstate="print"/>
          <a:srcRect/>
          <a:stretch>
            <a:fillRect/>
          </a:stretch>
        </p:blipFill>
        <p:spPr bwMode="auto">
          <a:xfrm>
            <a:off x="396" y="6052404"/>
            <a:ext cx="2301875" cy="473075"/>
          </a:xfrm>
          <a:prstGeom prst="rect">
            <a:avLst/>
          </a:prstGeom>
          <a:noFill/>
          <a:ln w="9525">
            <a:noFill/>
            <a:miter lim="800000"/>
            <a:headEnd/>
            <a:tailEnd/>
          </a:ln>
        </p:spPr>
      </p:pic>
      <p:sp>
        <p:nvSpPr>
          <p:cNvPr id="10" name="Text Box 12"/>
          <p:cNvSpPr txBox="1">
            <a:spLocks noChangeArrowheads="1"/>
          </p:cNvSpPr>
          <p:nvPr/>
        </p:nvSpPr>
        <p:spPr bwMode="auto">
          <a:xfrm>
            <a:off x="56" y="6525478"/>
            <a:ext cx="3642920" cy="276999"/>
          </a:xfrm>
          <a:prstGeom prst="rect">
            <a:avLst/>
          </a:prstGeom>
          <a:noFill/>
          <a:ln w="9525">
            <a:noFill/>
            <a:miter lim="800000"/>
            <a:headEnd/>
            <a:tailEnd/>
          </a:ln>
          <a:effectLst/>
        </p:spPr>
        <p:txBody>
          <a:bodyPr wrap="none">
            <a:spAutoFit/>
          </a:bodyPr>
          <a:lstStyle/>
          <a:p>
            <a:pPr>
              <a:defRPr/>
            </a:pPr>
            <a:r>
              <a:rPr lang="en-US" altLang="ja-JP" sz="1200" i="1">
                <a:solidFill>
                  <a:prstClr val="white"/>
                </a:solidFill>
                <a:latin typeface="Times New Roman" pitchFamily="18" charset="0"/>
                <a:ea typeface="ＭＳ Ｐゴシック"/>
              </a:rPr>
              <a:t>Ministry of Land, Infrastructure, Transport and Tourism</a:t>
            </a:r>
          </a:p>
        </p:txBody>
      </p:sp>
    </p:spTree>
    <p:extLst>
      <p:ext uri="{BB962C8B-B14F-4D97-AF65-F5344CB8AC3E}">
        <p14:creationId xmlns:p14="http://schemas.microsoft.com/office/powerpoint/2010/main" xmlns="" val="460420020"/>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013208521"/>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846" y="4407759"/>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84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582385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520"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29423"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A871220-2E4C-472E-B3B1-C0CE344C5F40}" type="slidenum">
              <a:rPr kumimoji="1" lang="ja-JP" altLang="en-US" smtClean="0"/>
              <a:pPr/>
              <a:t>&lt;#&gt;</a:t>
            </a:fld>
            <a:endParaRPr kumimoji="1" lang="ja-JP"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5"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459" y="1535113"/>
            <a:ext cx="4376738" cy="639762"/>
          </a:xfrm>
        </p:spPr>
        <p:txBody>
          <a:bodyPr anchor="b"/>
          <a:lstStyle>
            <a:lvl1pPr marL="0" indent="0">
              <a:buNone/>
              <a:defRPr sz="2400" b="1"/>
            </a:lvl1pPr>
            <a:lvl2pPr marL="457072" indent="0">
              <a:buNone/>
              <a:defRPr sz="2000" b="1"/>
            </a:lvl2pPr>
            <a:lvl3pPr marL="914145" indent="0">
              <a:buNone/>
              <a:defRPr sz="1800" b="1"/>
            </a:lvl3pPr>
            <a:lvl4pPr marL="1371218" indent="0">
              <a:buNone/>
              <a:defRPr sz="1600" b="1"/>
            </a:lvl4pPr>
            <a:lvl5pPr marL="1828291" indent="0">
              <a:buNone/>
              <a:defRPr sz="1600" b="1"/>
            </a:lvl5pPr>
            <a:lvl6pPr marL="2285364" indent="0">
              <a:buNone/>
              <a:defRPr sz="1600" b="1"/>
            </a:lvl6pPr>
            <a:lvl7pPr marL="2742436" indent="0">
              <a:buNone/>
              <a:defRPr sz="1600" b="1"/>
            </a:lvl7pPr>
            <a:lvl8pPr marL="3199509" indent="0">
              <a:buNone/>
              <a:defRPr sz="1600" b="1"/>
            </a:lvl8pPr>
            <a:lvl9pPr marL="3656581"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459" y="2174876"/>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38" y="1535113"/>
            <a:ext cx="4378325" cy="639762"/>
          </a:xfrm>
        </p:spPr>
        <p:txBody>
          <a:bodyPr anchor="b"/>
          <a:lstStyle>
            <a:lvl1pPr marL="0" indent="0">
              <a:buNone/>
              <a:defRPr sz="2400" b="1"/>
            </a:lvl1pPr>
            <a:lvl2pPr marL="457072" indent="0">
              <a:buNone/>
              <a:defRPr sz="2000" b="1"/>
            </a:lvl2pPr>
            <a:lvl3pPr marL="914145" indent="0">
              <a:buNone/>
              <a:defRPr sz="1800" b="1"/>
            </a:lvl3pPr>
            <a:lvl4pPr marL="1371218" indent="0">
              <a:buNone/>
              <a:defRPr sz="1600" b="1"/>
            </a:lvl4pPr>
            <a:lvl5pPr marL="1828291" indent="0">
              <a:buNone/>
              <a:defRPr sz="1600" b="1"/>
            </a:lvl5pPr>
            <a:lvl6pPr marL="2285364" indent="0">
              <a:buNone/>
              <a:defRPr sz="1600" b="1"/>
            </a:lvl6pPr>
            <a:lvl7pPr marL="2742436" indent="0">
              <a:buNone/>
              <a:defRPr sz="1600" b="1"/>
            </a:lvl7pPr>
            <a:lvl8pPr marL="3199509" indent="0">
              <a:buNone/>
              <a:defRPr sz="1600" b="1"/>
            </a:lvl8pPr>
            <a:lvl9pPr marL="3656581"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38" y="2174876"/>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971"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696"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445290958"/>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8"/>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611"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611"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509"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509"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804142634"/>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590637249"/>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240980877"/>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368"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608755695"/>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76"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76"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76"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698268741"/>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339119882"/>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733" y="274639"/>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921" y="274639"/>
            <a:ext cx="7078663"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344823178"/>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218" y="2131411"/>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6222" y="3886200"/>
            <a:ext cx="6934200" cy="1752600"/>
          </a:xfrm>
        </p:spPr>
        <p:txBody>
          <a:bodyPr/>
          <a:lstStyle>
            <a:lvl1pPr marL="0" indent="0" algn="ctr">
              <a:buNone/>
              <a:defRPr/>
            </a:lvl1pPr>
            <a:lvl2pPr marL="457049" indent="0" algn="ctr">
              <a:buNone/>
              <a:defRPr/>
            </a:lvl2pPr>
            <a:lvl3pPr marL="914100" indent="0" algn="ctr">
              <a:buNone/>
              <a:defRPr/>
            </a:lvl3pPr>
            <a:lvl4pPr marL="1371150" indent="0" algn="ctr">
              <a:buNone/>
              <a:defRPr/>
            </a:lvl4pPr>
            <a:lvl5pPr marL="1828200" indent="0" algn="ctr">
              <a:buNone/>
              <a:defRPr/>
            </a:lvl5pPr>
            <a:lvl6pPr marL="2285250" indent="0" algn="ctr">
              <a:buNone/>
              <a:defRPr/>
            </a:lvl6pPr>
            <a:lvl7pPr marL="2742300" indent="0" algn="ctr">
              <a:buNone/>
              <a:defRPr/>
            </a:lvl7pPr>
            <a:lvl8pPr marL="3199350" indent="0" algn="ctr">
              <a:buNone/>
              <a:defRPr/>
            </a:lvl8pPr>
            <a:lvl9pPr marL="3656400" indent="0" algn="ctr">
              <a:buNone/>
              <a:defRPr/>
            </a:lvl9pPr>
          </a:lstStyle>
          <a:p>
            <a:r>
              <a:rPr lang="ja-JP" altLang="en-US" smtClean="0"/>
              <a:t>マスタ サブタイトルの書式設定</a:t>
            </a:r>
            <a:endParaRPr lang="ja-JP" altLang="en-US"/>
          </a:p>
        </p:txBody>
      </p:sp>
    </p:spTree>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900" y="4407886"/>
            <a:ext cx="8420101"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900" y="2906732"/>
            <a:ext cx="8420101" cy="1500187"/>
          </a:xfrm>
        </p:spPr>
        <p:txBody>
          <a:bodyPr anchor="b"/>
          <a:lstStyle>
            <a:lvl1pPr marL="0" indent="0">
              <a:buNone/>
              <a:defRPr sz="2000"/>
            </a:lvl1pPr>
            <a:lvl2pPr marL="457049" indent="0">
              <a:buNone/>
              <a:defRPr sz="1800"/>
            </a:lvl2pPr>
            <a:lvl3pPr marL="914100" indent="0">
              <a:buNone/>
              <a:defRPr sz="1600"/>
            </a:lvl3pPr>
            <a:lvl4pPr marL="1371150" indent="0">
              <a:buNone/>
              <a:defRPr sz="1400"/>
            </a:lvl4pPr>
            <a:lvl5pPr marL="1828200" indent="0">
              <a:buNone/>
              <a:defRPr sz="1400"/>
            </a:lvl5pPr>
            <a:lvl6pPr marL="2285250" indent="0">
              <a:buNone/>
              <a:defRPr sz="1400"/>
            </a:lvl6pPr>
            <a:lvl7pPr marL="2742300" indent="0">
              <a:buNone/>
              <a:defRPr sz="1400"/>
            </a:lvl7pPr>
            <a:lvl8pPr marL="3199350" indent="0">
              <a:buNone/>
              <a:defRPr sz="1400"/>
            </a:lvl8pPr>
            <a:lvl9pPr marL="3656400" indent="0">
              <a:buNone/>
              <a:defRPr sz="1400"/>
            </a:lvl9pPr>
          </a:lstStyle>
          <a:p>
            <a:pPr lvl="0"/>
            <a:r>
              <a:rPr lang="ja-JP" altLang="en-US" smtClean="0"/>
              <a:t>マスタ テキストの書式設定</a:t>
            </a:r>
          </a:p>
        </p:txBody>
      </p:sp>
    </p:spTree>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592"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494"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456" y="274639"/>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515" y="1535113"/>
            <a:ext cx="4376738" cy="639762"/>
          </a:xfrm>
        </p:spPr>
        <p:txBody>
          <a:bodyPr anchor="b"/>
          <a:lstStyle>
            <a:lvl1pPr marL="0" indent="0">
              <a:buNone/>
              <a:defRPr sz="2400" b="1"/>
            </a:lvl1pPr>
            <a:lvl2pPr marL="457049" indent="0">
              <a:buNone/>
              <a:defRPr sz="2000" b="1"/>
            </a:lvl2pPr>
            <a:lvl3pPr marL="914100" indent="0">
              <a:buNone/>
              <a:defRPr sz="1800" b="1"/>
            </a:lvl3pPr>
            <a:lvl4pPr marL="1371150" indent="0">
              <a:buNone/>
              <a:defRPr sz="1600" b="1"/>
            </a:lvl4pPr>
            <a:lvl5pPr marL="1828200" indent="0">
              <a:buNone/>
              <a:defRPr sz="1600" b="1"/>
            </a:lvl5pPr>
            <a:lvl6pPr marL="2285250" indent="0">
              <a:buNone/>
              <a:defRPr sz="1600" b="1"/>
            </a:lvl6pPr>
            <a:lvl7pPr marL="2742300" indent="0">
              <a:buNone/>
              <a:defRPr sz="1600" b="1"/>
            </a:lvl7pPr>
            <a:lvl8pPr marL="3199350" indent="0">
              <a:buNone/>
              <a:defRPr sz="1600" b="1"/>
            </a:lvl8pPr>
            <a:lvl9pPr marL="36564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515" y="2174877"/>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38" y="1535113"/>
            <a:ext cx="4378325" cy="639762"/>
          </a:xfrm>
        </p:spPr>
        <p:txBody>
          <a:bodyPr anchor="b"/>
          <a:lstStyle>
            <a:lvl1pPr marL="0" indent="0">
              <a:buNone/>
              <a:defRPr sz="2400" b="1"/>
            </a:lvl1pPr>
            <a:lvl2pPr marL="457049" indent="0">
              <a:buNone/>
              <a:defRPr sz="2000" b="1"/>
            </a:lvl2pPr>
            <a:lvl3pPr marL="914100" indent="0">
              <a:buNone/>
              <a:defRPr sz="1800" b="1"/>
            </a:lvl3pPr>
            <a:lvl4pPr marL="1371150" indent="0">
              <a:buNone/>
              <a:defRPr sz="1600" b="1"/>
            </a:lvl4pPr>
            <a:lvl5pPr marL="1828200" indent="0">
              <a:buNone/>
              <a:defRPr sz="1600" b="1"/>
            </a:lvl5pPr>
            <a:lvl6pPr marL="2285250" indent="0">
              <a:buNone/>
              <a:defRPr sz="1600" b="1"/>
            </a:lvl6pPr>
            <a:lvl7pPr marL="2742300" indent="0">
              <a:buNone/>
              <a:defRPr sz="1600" b="1"/>
            </a:lvl7pPr>
            <a:lvl8pPr marL="3199350" indent="0">
              <a:buNone/>
              <a:defRPr sz="1600" b="1"/>
            </a:lvl8pPr>
            <a:lvl9pPr marL="36564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38" y="2174877"/>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26" y="273051"/>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788" y="27305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26" y="1435104"/>
            <a:ext cx="3259138" cy="4691063"/>
          </a:xfrm>
        </p:spPr>
        <p:txBody>
          <a:bodyPr/>
          <a:lstStyle>
            <a:lvl1pPr marL="0" indent="0">
              <a:buNone/>
              <a:defRPr sz="1400"/>
            </a:lvl1pPr>
            <a:lvl2pPr marL="457049" indent="0">
              <a:buNone/>
              <a:defRPr sz="1200"/>
            </a:lvl2pPr>
            <a:lvl3pPr marL="914100" indent="0">
              <a:buNone/>
              <a:defRPr sz="1000"/>
            </a:lvl3pPr>
            <a:lvl4pPr marL="1371150" indent="0">
              <a:buNone/>
              <a:defRPr sz="900"/>
            </a:lvl4pPr>
            <a:lvl5pPr marL="1828200" indent="0">
              <a:buNone/>
              <a:defRPr sz="900"/>
            </a:lvl5pPr>
            <a:lvl6pPr marL="2285250" indent="0">
              <a:buNone/>
              <a:defRPr sz="900"/>
            </a:lvl6pPr>
            <a:lvl7pPr marL="2742300" indent="0">
              <a:buNone/>
              <a:defRPr sz="900"/>
            </a:lvl7pPr>
            <a:lvl8pPr marL="3199350" indent="0">
              <a:buNone/>
              <a:defRPr sz="900"/>
            </a:lvl8pPr>
            <a:lvl9pPr marL="3656400" indent="0">
              <a:buNone/>
              <a:defRPr sz="900"/>
            </a:lvl9pPr>
          </a:lstStyle>
          <a:p>
            <a:pPr lvl="0"/>
            <a:r>
              <a:rPr lang="ja-JP" altLang="en-US" smtClean="0"/>
              <a:t>マスタ テキストの書式設定</a:t>
            </a:r>
          </a:p>
        </p:txBody>
      </p:sp>
    </p:spTree>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69" y="4800601"/>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69" y="612775"/>
            <a:ext cx="5943600" cy="4114800"/>
          </a:xfrm>
        </p:spPr>
        <p:txBody>
          <a:bodyPr/>
          <a:lstStyle>
            <a:lvl1pPr marL="0" indent="0">
              <a:buNone/>
              <a:defRPr sz="3200"/>
            </a:lvl1pPr>
            <a:lvl2pPr marL="457049" indent="0">
              <a:buNone/>
              <a:defRPr sz="2800"/>
            </a:lvl2pPr>
            <a:lvl3pPr marL="914100" indent="0">
              <a:buNone/>
              <a:defRPr sz="2400"/>
            </a:lvl3pPr>
            <a:lvl4pPr marL="1371150" indent="0">
              <a:buNone/>
              <a:defRPr sz="2000"/>
            </a:lvl4pPr>
            <a:lvl5pPr marL="1828200" indent="0">
              <a:buNone/>
              <a:defRPr sz="2000"/>
            </a:lvl5pPr>
            <a:lvl6pPr marL="2285250" indent="0">
              <a:buNone/>
              <a:defRPr sz="2000"/>
            </a:lvl6pPr>
            <a:lvl7pPr marL="2742300" indent="0">
              <a:buNone/>
              <a:defRPr sz="2000"/>
            </a:lvl7pPr>
            <a:lvl8pPr marL="3199350" indent="0">
              <a:buNone/>
              <a:defRPr sz="2000"/>
            </a:lvl8pPr>
            <a:lvl9pPr marL="36564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69" y="5367338"/>
            <a:ext cx="5943600" cy="804862"/>
          </a:xfrm>
        </p:spPr>
        <p:txBody>
          <a:bodyPr/>
          <a:lstStyle>
            <a:lvl1pPr marL="0" indent="0">
              <a:buNone/>
              <a:defRPr sz="1400"/>
            </a:lvl1pPr>
            <a:lvl2pPr marL="457049" indent="0">
              <a:buNone/>
              <a:defRPr sz="1200"/>
            </a:lvl2pPr>
            <a:lvl3pPr marL="914100" indent="0">
              <a:buNone/>
              <a:defRPr sz="1000"/>
            </a:lvl3pPr>
            <a:lvl4pPr marL="1371150" indent="0">
              <a:buNone/>
              <a:defRPr sz="900"/>
            </a:lvl4pPr>
            <a:lvl5pPr marL="1828200" indent="0">
              <a:buNone/>
              <a:defRPr sz="900"/>
            </a:lvl5pPr>
            <a:lvl6pPr marL="2285250" indent="0">
              <a:buNone/>
              <a:defRPr sz="900"/>
            </a:lvl6pPr>
            <a:lvl7pPr marL="2742300" indent="0">
              <a:buNone/>
              <a:defRPr sz="900"/>
            </a:lvl7pPr>
            <a:lvl8pPr marL="3199350" indent="0">
              <a:buNone/>
              <a:defRPr sz="900"/>
            </a:lvl8pPr>
            <a:lvl9pPr marL="3656400" indent="0">
              <a:buNone/>
              <a:defRPr sz="900"/>
            </a:lvl9pPr>
          </a:lstStyle>
          <a:p>
            <a:pPr lvl="0"/>
            <a:r>
              <a:rPr lang="ja-JP" altLang="en-US" smtClean="0"/>
              <a:t>マスタ テキストの書式設定</a:t>
            </a:r>
          </a:p>
        </p:txBody>
      </p:sp>
    </p:spTree>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253" y="7"/>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334" y="7"/>
            <a:ext cx="69056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3" y="7"/>
            <a:ext cx="9410701" cy="6126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331" y="0"/>
            <a:ext cx="7605713" cy="47625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456" y="1600206"/>
            <a:ext cx="8915400" cy="4525963"/>
          </a:xfrm>
        </p:spPr>
        <p:txBody>
          <a:bodyPr/>
          <a:lstStyle/>
          <a:p>
            <a:pPr lvl="0"/>
            <a:r>
              <a:rPr lang="ja-JP" altLang="en-US" noProof="0" smtClean="0"/>
              <a:t>アイコンをクリックして表を追加</a:t>
            </a:r>
          </a:p>
        </p:txBody>
      </p:sp>
    </p:spTree>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26" y="2130703"/>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76"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714" y="4407178"/>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714"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433"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329"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76"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76"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38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38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629" y="27305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8" y="1435102"/>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67"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67"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67"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21"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725" y="27305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21" y="1435103"/>
            <a:ext cx="3259138" cy="4691063"/>
          </a:xfrm>
        </p:spPr>
        <p:txBody>
          <a:bodyPr/>
          <a:lstStyle>
            <a:lvl1pPr marL="0" indent="0">
              <a:buNone/>
              <a:defRPr sz="1400"/>
            </a:lvl1pPr>
            <a:lvl2pPr marL="457072" indent="0">
              <a:buNone/>
              <a:defRPr sz="1200"/>
            </a:lvl2pPr>
            <a:lvl3pPr marL="914145" indent="0">
              <a:buNone/>
              <a:defRPr sz="1000"/>
            </a:lvl3pPr>
            <a:lvl4pPr marL="1371218" indent="0">
              <a:buNone/>
              <a:defRPr sz="900"/>
            </a:lvl4pPr>
            <a:lvl5pPr marL="1828291" indent="0">
              <a:buNone/>
              <a:defRPr sz="900"/>
            </a:lvl5pPr>
            <a:lvl6pPr marL="2285364" indent="0">
              <a:buNone/>
              <a:defRPr sz="900"/>
            </a:lvl6pPr>
            <a:lvl7pPr marL="2742436" indent="0">
              <a:buNone/>
              <a:defRPr sz="900"/>
            </a:lvl7pPr>
            <a:lvl8pPr marL="3199509" indent="0">
              <a:buNone/>
              <a:defRPr sz="900"/>
            </a:lvl8pPr>
            <a:lvl9pPr marL="3656581" indent="0">
              <a:buNone/>
              <a:defRPr sz="900"/>
            </a:lvl9pPr>
          </a:lstStyle>
          <a:p>
            <a:pPr lvl="0"/>
            <a:r>
              <a:rPr lang="ja-JP" altLang="en-US" smtClean="0"/>
              <a:t>マスタ テキストの書式設定</a:t>
            </a:r>
          </a:p>
        </p:txBody>
      </p:sp>
    </p:spTree>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155" y="2"/>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40" y="2"/>
            <a:ext cx="69056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0" y="2"/>
            <a:ext cx="9410700" cy="6126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31" y="0"/>
            <a:ext cx="7605713" cy="47625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01" y="1600204"/>
            <a:ext cx="8915400" cy="4525963"/>
          </a:xfrm>
        </p:spPr>
        <p:txBody>
          <a:bodyPr/>
          <a:lstStyle/>
          <a:p>
            <a:pPr lvl="0"/>
            <a:r>
              <a:rPr lang="ja-JP" altLang="en-US" noProof="0" smtClean="0"/>
              <a:t>アイコンをクリックして表を追加</a:t>
            </a:r>
          </a:p>
        </p:txBody>
      </p:sp>
    </p:spTree>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247" y="2131198"/>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6198"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pic>
        <p:nvPicPr>
          <p:cNvPr id="7" name="Picture 7" descr="mlit_top"/>
          <p:cNvPicPr>
            <a:picLocks noChangeAspect="1" noChangeArrowheads="1"/>
          </p:cNvPicPr>
          <p:nvPr/>
        </p:nvPicPr>
        <p:blipFill>
          <a:blip r:embed="rId2" cstate="print"/>
          <a:srcRect t="62230"/>
          <a:stretch>
            <a:fillRect/>
          </a:stretch>
        </p:blipFill>
        <p:spPr bwMode="auto">
          <a:xfrm>
            <a:off x="297" y="6525393"/>
            <a:ext cx="9906000" cy="333375"/>
          </a:xfrm>
          <a:prstGeom prst="rect">
            <a:avLst/>
          </a:prstGeom>
          <a:noFill/>
          <a:ln w="9525">
            <a:noFill/>
            <a:miter lim="800000"/>
            <a:headEnd/>
            <a:tailEnd/>
          </a:ln>
        </p:spPr>
      </p:pic>
      <p:sp>
        <p:nvSpPr>
          <p:cNvPr id="8" name="Rectangle 9"/>
          <p:cNvSpPr>
            <a:spLocks noChangeArrowheads="1"/>
          </p:cNvSpPr>
          <p:nvPr/>
        </p:nvSpPr>
        <p:spPr bwMode="auto">
          <a:xfrm>
            <a:off x="1833860" y="3285306"/>
            <a:ext cx="8072437" cy="73025"/>
          </a:xfrm>
          <a:prstGeom prst="rect">
            <a:avLst/>
          </a:prstGeom>
          <a:solidFill>
            <a:srgbClr val="0066CC"/>
          </a:solidFill>
          <a:ln w="9525">
            <a:noFill/>
            <a:miter lim="800000"/>
            <a:headEnd/>
            <a:tailEnd/>
          </a:ln>
          <a:effectLst/>
        </p:spPr>
        <p:txBody>
          <a:bodyPr wrap="none" anchor="ctr"/>
          <a:lstStyle/>
          <a:p>
            <a:pPr>
              <a:defRPr/>
            </a:pPr>
            <a:endParaRPr lang="ja-JP" altLang="en-US">
              <a:solidFill>
                <a:prstClr val="black"/>
              </a:solidFill>
              <a:ea typeface="ＭＳ Ｐゴシック"/>
            </a:endParaRPr>
          </a:p>
        </p:txBody>
      </p:sp>
      <p:pic>
        <p:nvPicPr>
          <p:cNvPr id="9" name="Picture 11"/>
          <p:cNvPicPr>
            <a:picLocks noChangeAspect="1" noChangeArrowheads="1"/>
          </p:cNvPicPr>
          <p:nvPr/>
        </p:nvPicPr>
        <p:blipFill>
          <a:blip r:embed="rId3" cstate="print"/>
          <a:srcRect/>
          <a:stretch>
            <a:fillRect/>
          </a:stretch>
        </p:blipFill>
        <p:spPr bwMode="auto">
          <a:xfrm>
            <a:off x="353" y="6052318"/>
            <a:ext cx="2301875" cy="473075"/>
          </a:xfrm>
          <a:prstGeom prst="rect">
            <a:avLst/>
          </a:prstGeom>
          <a:noFill/>
          <a:ln w="9525">
            <a:noFill/>
            <a:miter lim="800000"/>
            <a:headEnd/>
            <a:tailEnd/>
          </a:ln>
        </p:spPr>
      </p:pic>
      <p:sp>
        <p:nvSpPr>
          <p:cNvPr id="10" name="Text Box 12"/>
          <p:cNvSpPr txBox="1">
            <a:spLocks noChangeArrowheads="1"/>
          </p:cNvSpPr>
          <p:nvPr/>
        </p:nvSpPr>
        <p:spPr bwMode="auto">
          <a:xfrm>
            <a:off x="56" y="6525392"/>
            <a:ext cx="3642920" cy="276999"/>
          </a:xfrm>
          <a:prstGeom prst="rect">
            <a:avLst/>
          </a:prstGeom>
          <a:noFill/>
          <a:ln w="9525">
            <a:noFill/>
            <a:miter lim="800000"/>
            <a:headEnd/>
            <a:tailEnd/>
          </a:ln>
          <a:effectLst/>
        </p:spPr>
        <p:txBody>
          <a:bodyPr wrap="none">
            <a:spAutoFit/>
          </a:bodyPr>
          <a:lstStyle/>
          <a:p>
            <a:pPr>
              <a:defRPr/>
            </a:pPr>
            <a:r>
              <a:rPr lang="en-US" altLang="ja-JP" sz="1200" i="1">
                <a:solidFill>
                  <a:prstClr val="white"/>
                </a:solidFill>
                <a:latin typeface="Times New Roman" pitchFamily="18" charset="0"/>
                <a:ea typeface="ＭＳ Ｐゴシック"/>
              </a:rPr>
              <a:t>Ministry of Land, Infrastructure, Transport and Tourism</a:t>
            </a:r>
          </a:p>
        </p:txBody>
      </p:sp>
    </p:spTree>
    <p:extLst>
      <p:ext uri="{BB962C8B-B14F-4D97-AF65-F5344CB8AC3E}">
        <p14:creationId xmlns="" xmlns:p14="http://schemas.microsoft.com/office/powerpoint/2010/main" val="460420020"/>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013208521"/>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803" y="4407673"/>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803"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582385999"/>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929"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653"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445290958"/>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8"/>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597"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597"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466"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466"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804142634"/>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5906372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69" y="4800601"/>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69" y="612775"/>
            <a:ext cx="5943600" cy="4114800"/>
          </a:xfrm>
        </p:spPr>
        <p:txBody>
          <a:bodyPr/>
          <a:lstStyle>
            <a:lvl1pPr marL="0" indent="0">
              <a:buNone/>
              <a:defRPr sz="3200"/>
            </a:lvl1pPr>
            <a:lvl2pPr marL="457072" indent="0">
              <a:buNone/>
              <a:defRPr sz="2800"/>
            </a:lvl2pPr>
            <a:lvl3pPr marL="914145" indent="0">
              <a:buNone/>
              <a:defRPr sz="2400"/>
            </a:lvl3pPr>
            <a:lvl4pPr marL="1371218" indent="0">
              <a:buNone/>
              <a:defRPr sz="2000"/>
            </a:lvl4pPr>
            <a:lvl5pPr marL="1828291" indent="0">
              <a:buNone/>
              <a:defRPr sz="2000"/>
            </a:lvl5pPr>
            <a:lvl6pPr marL="2285364" indent="0">
              <a:buNone/>
              <a:defRPr sz="2000"/>
            </a:lvl6pPr>
            <a:lvl7pPr marL="2742436" indent="0">
              <a:buNone/>
              <a:defRPr sz="2000"/>
            </a:lvl7pPr>
            <a:lvl8pPr marL="3199509" indent="0">
              <a:buNone/>
              <a:defRPr sz="2000"/>
            </a:lvl8pPr>
            <a:lvl9pPr marL="3656581"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69" y="5367338"/>
            <a:ext cx="5943600" cy="804862"/>
          </a:xfrm>
        </p:spPr>
        <p:txBody>
          <a:bodyPr/>
          <a:lstStyle>
            <a:lvl1pPr marL="0" indent="0">
              <a:buNone/>
              <a:defRPr sz="1400"/>
            </a:lvl1pPr>
            <a:lvl2pPr marL="457072" indent="0">
              <a:buNone/>
              <a:defRPr sz="1200"/>
            </a:lvl2pPr>
            <a:lvl3pPr marL="914145" indent="0">
              <a:buNone/>
              <a:defRPr sz="1000"/>
            </a:lvl3pPr>
            <a:lvl4pPr marL="1371218" indent="0">
              <a:buNone/>
              <a:defRPr sz="900"/>
            </a:lvl4pPr>
            <a:lvl5pPr marL="1828291" indent="0">
              <a:buNone/>
              <a:defRPr sz="900"/>
            </a:lvl5pPr>
            <a:lvl6pPr marL="2285364" indent="0">
              <a:buNone/>
              <a:defRPr sz="900"/>
            </a:lvl6pPr>
            <a:lvl7pPr marL="2742436" indent="0">
              <a:buNone/>
              <a:defRPr sz="900"/>
            </a:lvl7pPr>
            <a:lvl8pPr marL="3199509" indent="0">
              <a:buNone/>
              <a:defRPr sz="900"/>
            </a:lvl8pPr>
            <a:lvl9pPr marL="3656581" indent="0">
              <a:buNone/>
              <a:defRPr sz="900"/>
            </a:lvl9pPr>
          </a:lstStyle>
          <a:p>
            <a:pPr lvl="0"/>
            <a:r>
              <a:rPr lang="ja-JP" altLang="en-US" smtClean="0"/>
              <a:t>マスタ テキストの書式設定</a:t>
            </a:r>
          </a:p>
        </p:txBody>
      </p:sp>
    </p:spTree>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240980877"/>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326"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608755695"/>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76"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76"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76"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698268741"/>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339119882"/>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690" y="274639"/>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878" y="274639"/>
            <a:ext cx="7078663"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344823178"/>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83" y="2130599"/>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33"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2BD131E8-644D-41FB-9468-686201497BB2}" type="datetime1">
              <a:rPr lang="ja-JP" altLang="en-US" smtClean="0">
                <a:solidFill>
                  <a:prstClr val="black"/>
                </a:solidFill>
              </a:rPr>
              <a:pPr>
                <a:defRPr/>
              </a:pPr>
              <a:t>2014/8/26</a:t>
            </a:fld>
            <a:endParaRPr lang="ja-JP" alt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ja-JP" alt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217D49-780A-4EFB-9471-83F678165853}" type="slidenum">
              <a:rPr lang="ja-JP" altLang="en-US" smtClean="0">
                <a:solidFill>
                  <a:prstClr val="black"/>
                </a:solidFill>
              </a:rPr>
              <a:pPr>
                <a:defRPr/>
              </a:pPr>
              <a:t>&lt;#&gt;</a:t>
            </a:fld>
            <a:endParaRPr lang="ja-JP" altLang="en-US">
              <a:solidFill>
                <a:prstClr val="black"/>
              </a:solidFill>
            </a:endParaRPr>
          </a:p>
        </p:txBody>
      </p:sp>
    </p:spTree>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100B1356-FECB-4E12-ABFC-122A2F8B76DD}" type="datetime1">
              <a:rPr lang="ja-JP" altLang="en-US" smtClean="0">
                <a:solidFill>
                  <a:prstClr val="black"/>
                </a:solidFill>
              </a:rPr>
              <a:pPr>
                <a:defRPr/>
              </a:pPr>
              <a:t>2014/8/26</a:t>
            </a:fld>
            <a:endParaRPr lang="ja-JP" alt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ja-JP" alt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964708-488C-4168-93DE-86C85B7A95E5}" type="slidenum">
              <a:rPr lang="ja-JP" altLang="en-US" smtClean="0">
                <a:solidFill>
                  <a:prstClr val="black"/>
                </a:solidFill>
              </a:rPr>
              <a:pPr>
                <a:defRPr/>
              </a:pPr>
              <a:t>&lt;#&gt;</a:t>
            </a:fld>
            <a:endParaRPr lang="ja-JP" altLang="en-US">
              <a:solidFill>
                <a:prstClr val="black"/>
              </a:solidFill>
            </a:endParaRPr>
          </a:p>
        </p:txBody>
      </p:sp>
    </p:spTree>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71" y="4407074"/>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71"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8D60A0E9-D64A-48F1-9801-13F88D68540A}" type="datetime1">
              <a:rPr lang="ja-JP" altLang="en-US" smtClean="0">
                <a:solidFill>
                  <a:prstClr val="black"/>
                </a:solidFill>
              </a:rPr>
              <a:pPr>
                <a:defRPr/>
              </a:pPr>
              <a:t>2014/8/26</a:t>
            </a:fld>
            <a:endParaRPr lang="ja-JP" alt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ja-JP" alt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983A79-6EC3-48DE-A4BE-BE08BE527DA8}" type="slidenum">
              <a:rPr lang="ja-JP" altLang="en-US" smtClean="0">
                <a:solidFill>
                  <a:prstClr val="black"/>
                </a:solidFill>
              </a:rPr>
              <a:pPr>
                <a:defRPr/>
              </a:pPr>
              <a:t>&lt;#&gt;</a:t>
            </a:fld>
            <a:endParaRPr lang="ja-JP" altLang="en-US">
              <a:solidFill>
                <a:prstClr val="black"/>
              </a:solidFill>
            </a:endParaRPr>
          </a:p>
        </p:txBody>
      </p:sp>
    </p:spTree>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4"/>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00" y="1600204"/>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fld id="{5B9913BF-75AA-471D-9642-5C47A3DABC9D}" type="datetime1">
              <a:rPr lang="ja-JP" altLang="en-US" smtClean="0">
                <a:solidFill>
                  <a:prstClr val="black"/>
                </a:solidFill>
              </a:rPr>
              <a:pPr>
                <a:defRPr/>
              </a:pPr>
              <a:t>2014/8/26</a:t>
            </a:fld>
            <a:endParaRPr lang="ja-JP" alt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ja-JP" alt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08C4B41-D000-4389-9AE8-74AA97B21E8E}" type="slidenum">
              <a:rPr lang="ja-JP" altLang="en-US" smtClean="0">
                <a:solidFill>
                  <a:prstClr val="black"/>
                </a:solidFill>
              </a:rPr>
              <a:pPr>
                <a:defRPr/>
              </a:pPr>
              <a:t>&lt;#&gt;</a:t>
            </a:fld>
            <a:endParaRPr lang="ja-JP" altLang="en-US">
              <a:solidFill>
                <a:prstClr val="black"/>
              </a:solidFill>
            </a:endParaRPr>
          </a:p>
        </p:txBody>
      </p:sp>
    </p:spTree>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33"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33"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fld id="{4973E578-C1D7-47D1-B45F-E31B4F66C5AF}" type="datetime1">
              <a:rPr lang="ja-JP" altLang="en-US" smtClean="0">
                <a:solidFill>
                  <a:prstClr val="black"/>
                </a:solidFill>
              </a:rPr>
              <a:pPr>
                <a:defRPr/>
              </a:pPr>
              <a:t>2014/8/26</a:t>
            </a:fld>
            <a:endParaRPr lang="ja-JP" altLang="en-US">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ja-JP" altLang="en-US">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0A1BBAD-A723-443B-98CC-E06045114BD2}" type="slidenum">
              <a:rPr lang="ja-JP" altLang="en-US" smtClean="0">
                <a:solidFill>
                  <a:prstClr val="black"/>
                </a:solidFill>
              </a:rPr>
              <a:pPr>
                <a:defRPr/>
              </a:pPr>
              <a:t>&lt;#&gt;</a:t>
            </a:fld>
            <a:endParaRPr lang="ja-JP" altLang="en-US">
              <a:solidFill>
                <a:prstClr val="black"/>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DB035B39-68E3-430D-891C-2022645EB224}" type="datetime1">
              <a:rPr lang="ja-JP" altLang="en-US" smtClean="0">
                <a:solidFill>
                  <a:prstClr val="black"/>
                </a:solidFill>
              </a:rPr>
              <a:pPr>
                <a:defRPr/>
              </a:pPr>
              <a:t>2014/8/26</a:t>
            </a:fld>
            <a:endParaRPr lang="ja-JP" altLang="en-U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ja-JP" altLang="en-US">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5C15677-7369-4A59-AEDD-99F60707C5E2}" type="slidenum">
              <a:rPr lang="ja-JP" altLang="en-US" smtClean="0">
                <a:solidFill>
                  <a:prstClr val="black"/>
                </a:solidFill>
              </a:rPr>
              <a:pPr>
                <a:defRPr/>
              </a:pPr>
              <a:t>&lt;#&gt;</a:t>
            </a:fld>
            <a:endParaRPr lang="ja-JP" altLang="en-US">
              <a:solidFill>
                <a:prstClr val="black"/>
              </a:solidFill>
            </a:endParaRPr>
          </a:p>
        </p:txBody>
      </p:sp>
    </p:spTree>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A34AF33-FC9F-4B1F-9449-45576C581C35}" type="datetime1">
              <a:rPr lang="ja-JP" altLang="en-US" smtClean="0">
                <a:solidFill>
                  <a:prstClr val="black"/>
                </a:solidFill>
              </a:rPr>
              <a:pPr>
                <a:defRPr/>
              </a:pPr>
              <a:t>2014/8/26</a:t>
            </a:fld>
            <a:endParaRPr lang="ja-JP" altLang="en-US">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ja-JP" altLang="en-US">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E4F5851-EBD6-4581-900B-278B3E18D130}" type="slidenum">
              <a:rPr lang="ja-JP" altLang="en-US" smtClean="0">
                <a:solidFill>
                  <a:prstClr val="black"/>
                </a:solidFill>
              </a:rPr>
              <a:pPr>
                <a:defRPr/>
              </a:pPr>
              <a:t>&lt;#&gt;</a:t>
            </a:fld>
            <a:endParaRPr lang="ja-JP" altLang="en-US">
              <a:solidFill>
                <a:prstClr val="black"/>
              </a:solidFill>
            </a:endParaRPr>
          </a:p>
        </p:txBody>
      </p:sp>
    </p:spTree>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00" y="273052"/>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2"/>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66C44034-E8D5-4358-BF73-4B7C5160CA45}" type="datetime1">
              <a:rPr lang="ja-JP" altLang="en-US" smtClean="0">
                <a:solidFill>
                  <a:prstClr val="black"/>
                </a:solidFill>
              </a:rPr>
              <a:pPr>
                <a:defRPr/>
              </a:pPr>
              <a:t>2014/8/26</a:t>
            </a:fld>
            <a:endParaRPr lang="ja-JP" alt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ja-JP" alt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3CB97D-9DBB-435D-B2D0-3F1203725CE6}" type="slidenum">
              <a:rPr lang="ja-JP" altLang="en-US" smtClean="0">
                <a:solidFill>
                  <a:prstClr val="black"/>
                </a:solidFill>
              </a:rPr>
              <a:pPr>
                <a:defRPr/>
              </a:pPr>
              <a:t>&lt;#&gt;</a:t>
            </a:fld>
            <a:endParaRPr lang="ja-JP" altLang="en-US">
              <a:solidFill>
                <a:prstClr val="black"/>
              </a:solidFill>
            </a:endParaRPr>
          </a:p>
        </p:txBody>
      </p:sp>
    </p:spTree>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67"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67"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67"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B4B4B6AA-87A0-4C27-A44F-B82304B42DF4}" type="datetime1">
              <a:rPr lang="ja-JP" altLang="en-US" smtClean="0">
                <a:solidFill>
                  <a:prstClr val="black"/>
                </a:solidFill>
              </a:rPr>
              <a:pPr>
                <a:defRPr/>
              </a:pPr>
              <a:t>2014/8/26</a:t>
            </a:fld>
            <a:endParaRPr lang="ja-JP" alt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ja-JP" alt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DA5D288-04BE-4354-8A5D-29BE7B7A8283}" type="slidenum">
              <a:rPr lang="ja-JP" altLang="en-US" smtClean="0">
                <a:solidFill>
                  <a:prstClr val="black"/>
                </a:solidFill>
              </a:rPr>
              <a:pPr>
                <a:defRPr/>
              </a:pPr>
              <a:t>&lt;#&gt;</a:t>
            </a:fld>
            <a:endParaRPr lang="ja-JP" altLang="en-US">
              <a:solidFill>
                <a:prstClr val="black"/>
              </a:solidFill>
            </a:endParaRPr>
          </a:p>
        </p:txBody>
      </p:sp>
    </p:spTree>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830FF79C-C3E7-4157-8C09-B7458BB8132E}" type="datetime1">
              <a:rPr lang="ja-JP" altLang="en-US" smtClean="0">
                <a:solidFill>
                  <a:prstClr val="black"/>
                </a:solidFill>
              </a:rPr>
              <a:pPr>
                <a:defRPr/>
              </a:pPr>
              <a:t>2014/8/26</a:t>
            </a:fld>
            <a:endParaRPr lang="ja-JP" alt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ja-JP" alt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3D12F5-867C-4E15-A4B7-878A69C78ACE}" type="slidenum">
              <a:rPr lang="ja-JP" altLang="en-US" smtClean="0">
                <a:solidFill>
                  <a:prstClr val="black"/>
                </a:solidFill>
              </a:rPr>
              <a:pPr>
                <a:defRPr/>
              </a:pPr>
              <a:t>&lt;#&gt;</a:t>
            </a:fld>
            <a:endParaRPr lang="ja-JP" altLang="en-US">
              <a:solidFill>
                <a:prstClr val="black"/>
              </a:solidFill>
            </a:endParaRPr>
          </a:p>
        </p:txBody>
      </p:sp>
    </p:spTree>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87" y="274639"/>
            <a:ext cx="65341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4F68B038-5942-4FAD-8961-775F2C51597F}" type="datetime1">
              <a:rPr lang="ja-JP" altLang="en-US" smtClean="0">
                <a:solidFill>
                  <a:prstClr val="black"/>
                </a:solidFill>
              </a:rPr>
              <a:pPr>
                <a:defRPr/>
              </a:pPr>
              <a:t>2014/8/26</a:t>
            </a:fld>
            <a:endParaRPr lang="ja-JP" alt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ja-JP" alt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1AF9EB-F72D-44F6-945D-15CC732CF1DC}" type="slidenum">
              <a:rPr lang="ja-JP" altLang="en-US" smtClean="0">
                <a:solidFill>
                  <a:prstClr val="black"/>
                </a:solidFill>
              </a:rPr>
              <a:pPr>
                <a:defRPr/>
              </a:pPr>
              <a:t>&lt;#&gt;</a:t>
            </a:fld>
            <a:endParaRPr lang="ja-JP" altLang="en-US">
              <a:solidFill>
                <a:prstClr val="black"/>
              </a:solidFill>
            </a:endParaRPr>
          </a:p>
        </p:txBody>
      </p:sp>
    </p:spTree>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66" y="2130583"/>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16"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54" y="4407058"/>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54"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73"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69"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207" y="6"/>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278" y="6"/>
            <a:ext cx="69056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16"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16"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38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38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70" y="27305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8" y="1435102"/>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67"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67"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67"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95" y="2"/>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80" y="2"/>
            <a:ext cx="69056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0" y="2"/>
            <a:ext cx="9410700" cy="6126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71" y="0"/>
            <a:ext cx="7605713" cy="47625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01" y="1600204"/>
            <a:ext cx="8915400" cy="4525963"/>
          </a:xfrm>
        </p:spPr>
        <p:txBody>
          <a:bodyPr/>
          <a:lstStyle/>
          <a:p>
            <a:pPr lvl="0"/>
            <a:r>
              <a:rPr lang="ja-JP" altLang="en-US" noProof="0" smtClean="0"/>
              <a:t>アイコンをクリックして表を追加</a:t>
            </a:r>
          </a:p>
        </p:txBody>
      </p:sp>
    </p:spTree>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312" y="2131422"/>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631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pic>
        <p:nvPicPr>
          <p:cNvPr id="7" name="Picture 7" descr="mlit_top"/>
          <p:cNvPicPr>
            <a:picLocks noChangeAspect="1" noChangeArrowheads="1"/>
          </p:cNvPicPr>
          <p:nvPr/>
        </p:nvPicPr>
        <p:blipFill>
          <a:blip r:embed="rId2" cstate="print"/>
          <a:srcRect t="62230"/>
          <a:stretch>
            <a:fillRect/>
          </a:stretch>
        </p:blipFill>
        <p:spPr bwMode="auto">
          <a:xfrm>
            <a:off x="362" y="6525617"/>
            <a:ext cx="9906000" cy="333375"/>
          </a:xfrm>
          <a:prstGeom prst="rect">
            <a:avLst/>
          </a:prstGeom>
          <a:noFill/>
          <a:ln w="9525">
            <a:noFill/>
            <a:miter lim="800000"/>
            <a:headEnd/>
            <a:tailEnd/>
          </a:ln>
        </p:spPr>
      </p:pic>
      <p:sp>
        <p:nvSpPr>
          <p:cNvPr id="8" name="Rectangle 9"/>
          <p:cNvSpPr>
            <a:spLocks noChangeArrowheads="1"/>
          </p:cNvSpPr>
          <p:nvPr/>
        </p:nvSpPr>
        <p:spPr bwMode="auto">
          <a:xfrm>
            <a:off x="1833925" y="3285530"/>
            <a:ext cx="8072437" cy="73025"/>
          </a:xfrm>
          <a:prstGeom prst="rect">
            <a:avLst/>
          </a:prstGeom>
          <a:solidFill>
            <a:srgbClr val="0066CC"/>
          </a:solidFill>
          <a:ln w="9525">
            <a:noFill/>
            <a:miter lim="800000"/>
            <a:headEnd/>
            <a:tailEnd/>
          </a:ln>
          <a:effectLst/>
        </p:spPr>
        <p:txBody>
          <a:bodyPr wrap="none" anchor="ctr"/>
          <a:lstStyle/>
          <a:p>
            <a:pPr>
              <a:defRPr/>
            </a:pPr>
            <a:endParaRPr lang="ja-JP" altLang="en-US">
              <a:solidFill>
                <a:prstClr val="black"/>
              </a:solidFill>
              <a:ea typeface="ＭＳ Ｐゴシック"/>
            </a:endParaRPr>
          </a:p>
        </p:txBody>
      </p:sp>
      <p:pic>
        <p:nvPicPr>
          <p:cNvPr id="9" name="Picture 11"/>
          <p:cNvPicPr>
            <a:picLocks noChangeAspect="1" noChangeArrowheads="1"/>
          </p:cNvPicPr>
          <p:nvPr/>
        </p:nvPicPr>
        <p:blipFill>
          <a:blip r:embed="rId3" cstate="print"/>
          <a:srcRect/>
          <a:stretch>
            <a:fillRect/>
          </a:stretch>
        </p:blipFill>
        <p:spPr bwMode="auto">
          <a:xfrm>
            <a:off x="463" y="6052542"/>
            <a:ext cx="2301875" cy="473075"/>
          </a:xfrm>
          <a:prstGeom prst="rect">
            <a:avLst/>
          </a:prstGeom>
          <a:noFill/>
          <a:ln w="9525">
            <a:noFill/>
            <a:miter lim="800000"/>
            <a:headEnd/>
            <a:tailEnd/>
          </a:ln>
        </p:spPr>
      </p:pic>
      <p:sp>
        <p:nvSpPr>
          <p:cNvPr id="10" name="Text Box 12"/>
          <p:cNvSpPr txBox="1">
            <a:spLocks noChangeArrowheads="1"/>
          </p:cNvSpPr>
          <p:nvPr/>
        </p:nvSpPr>
        <p:spPr bwMode="auto">
          <a:xfrm>
            <a:off x="56" y="6525616"/>
            <a:ext cx="3642920" cy="276999"/>
          </a:xfrm>
          <a:prstGeom prst="rect">
            <a:avLst/>
          </a:prstGeom>
          <a:noFill/>
          <a:ln w="9525">
            <a:noFill/>
            <a:miter lim="800000"/>
            <a:headEnd/>
            <a:tailEnd/>
          </a:ln>
          <a:effectLst/>
        </p:spPr>
        <p:txBody>
          <a:bodyPr wrap="none">
            <a:spAutoFit/>
          </a:bodyPr>
          <a:lstStyle/>
          <a:p>
            <a:pPr>
              <a:defRPr/>
            </a:pPr>
            <a:r>
              <a:rPr lang="en-US" altLang="ja-JP" sz="1200" i="1">
                <a:solidFill>
                  <a:prstClr val="white"/>
                </a:solidFill>
                <a:latin typeface="Times New Roman" pitchFamily="18" charset="0"/>
                <a:ea typeface="ＭＳ Ｐゴシック"/>
              </a:rPr>
              <a:t>Ministry of Land, Infrastructure, Transport and Tourism</a:t>
            </a:r>
          </a:p>
        </p:txBody>
      </p:sp>
    </p:spTree>
    <p:extLst>
      <p:ext uri="{BB962C8B-B14F-4D97-AF65-F5344CB8AC3E}">
        <p14:creationId xmlns:p14="http://schemas.microsoft.com/office/powerpoint/2010/main" xmlns="" val="4604200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247" y="6"/>
            <a:ext cx="9410701" cy="6126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013208521"/>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868" y="4407897"/>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86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582385999"/>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7040"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765"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445290958"/>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48" y="274638"/>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611"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611"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53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53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804142634"/>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590637249"/>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240980877"/>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396"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608755695"/>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76"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76"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76"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698268741"/>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339119882"/>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755" y="274639"/>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990" y="274639"/>
            <a:ext cx="7078663"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3448231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248" y="0"/>
            <a:ext cx="7605713" cy="47625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15" y="1600205"/>
            <a:ext cx="8915400" cy="4525963"/>
          </a:xfrm>
        </p:spPr>
        <p:txBody>
          <a:bodyPr/>
          <a:lstStyle/>
          <a:p>
            <a:pPr lvl="0"/>
            <a:r>
              <a:rPr lang="ja-JP" altLang="en-US" noProof="0" smtClean="0"/>
              <a:t>アイコンをクリックして表を追加</a:t>
            </a:r>
          </a:p>
        </p:txBody>
      </p:sp>
    </p:spTree>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52" y="2130856"/>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83" y="3886200"/>
            <a:ext cx="6934200" cy="1752600"/>
          </a:xfrm>
        </p:spPr>
        <p:txBody>
          <a:bodyPr/>
          <a:lstStyle>
            <a:lvl1pPr marL="0" indent="0" algn="ctr">
              <a:buNone/>
              <a:defRPr/>
            </a:lvl1pPr>
            <a:lvl2pPr marL="457117" indent="0" algn="ctr">
              <a:buNone/>
              <a:defRPr/>
            </a:lvl2pPr>
            <a:lvl3pPr marL="914235" indent="0" algn="ctr">
              <a:buNone/>
              <a:defRPr/>
            </a:lvl3pPr>
            <a:lvl4pPr marL="1371353" indent="0" algn="ctr">
              <a:buNone/>
              <a:defRPr/>
            </a:lvl4pPr>
            <a:lvl5pPr marL="1828470" indent="0" algn="ctr">
              <a:buNone/>
              <a:defRPr/>
            </a:lvl5pPr>
            <a:lvl6pPr marL="2285588" indent="0" algn="ctr">
              <a:buNone/>
              <a:defRPr/>
            </a:lvl6pPr>
            <a:lvl7pPr marL="2742705" indent="0" algn="ctr">
              <a:buNone/>
              <a:defRPr/>
            </a:lvl7pPr>
            <a:lvl8pPr marL="3199823" indent="0" algn="ctr">
              <a:buNone/>
              <a:defRPr/>
            </a:lvl8pPr>
            <a:lvl9pPr marL="3656940" indent="0" algn="ctr">
              <a:buNone/>
              <a:defRPr/>
            </a:lvl9pPr>
          </a:lstStyle>
          <a:p>
            <a:r>
              <a:rPr lang="ja-JP" altLang="en-US" smtClean="0"/>
              <a:t>マスタ サブタイトルの書式設定</a:t>
            </a:r>
            <a:endParaRPr lang="ja-JP" altLang="en-US"/>
          </a:p>
        </p:txBody>
      </p:sp>
    </p:spTree>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745" y="4407331"/>
            <a:ext cx="8420101"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745" y="2906722"/>
            <a:ext cx="8420101" cy="1500187"/>
          </a:xfrm>
        </p:spPr>
        <p:txBody>
          <a:bodyPr anchor="b"/>
          <a:lstStyle>
            <a:lvl1pPr marL="0" indent="0">
              <a:buNone/>
              <a:defRPr sz="2000"/>
            </a:lvl1pPr>
            <a:lvl2pPr marL="457117" indent="0">
              <a:buNone/>
              <a:defRPr sz="1800"/>
            </a:lvl2pPr>
            <a:lvl3pPr marL="914235" indent="0">
              <a:buNone/>
              <a:defRPr sz="1600"/>
            </a:lvl3pPr>
            <a:lvl4pPr marL="1371353" indent="0">
              <a:buNone/>
              <a:defRPr sz="1400"/>
            </a:lvl4pPr>
            <a:lvl5pPr marL="1828470" indent="0">
              <a:buNone/>
              <a:defRPr sz="1400"/>
            </a:lvl5pPr>
            <a:lvl6pPr marL="2285588" indent="0">
              <a:buNone/>
              <a:defRPr sz="1400"/>
            </a:lvl6pPr>
            <a:lvl7pPr marL="2742705" indent="0">
              <a:buNone/>
              <a:defRPr sz="1400"/>
            </a:lvl7pPr>
            <a:lvl8pPr marL="3199823" indent="0">
              <a:buNone/>
              <a:defRPr sz="1400"/>
            </a:lvl8pPr>
            <a:lvl9pPr marL="3656940" indent="0">
              <a:buNone/>
              <a:defRPr sz="1400"/>
            </a:lvl9pPr>
          </a:lstStyle>
          <a:p>
            <a:pPr lvl="0"/>
            <a:r>
              <a:rPr lang="ja-JP" altLang="en-US" smtClean="0"/>
              <a:t>マスタ テキストの書式設定</a:t>
            </a:r>
          </a:p>
        </p:txBody>
      </p:sp>
    </p:spTree>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475"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376"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3"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88" y="1535113"/>
            <a:ext cx="4376738"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88"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56" y="1535113"/>
            <a:ext cx="4378325"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56"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21"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646" y="273053"/>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21" y="1435103"/>
            <a:ext cx="3259138" cy="4691063"/>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lang="ja-JP" altLang="en-US" smtClean="0"/>
              <a:t>マスタ テキストの書式設定</a:t>
            </a:r>
          </a:p>
        </p:txBody>
      </p:sp>
    </p:spTree>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68"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68" y="612775"/>
            <a:ext cx="5943600" cy="4114800"/>
          </a:xfrm>
        </p:spPr>
        <p:txBody>
          <a:bodyPr/>
          <a:lstStyle>
            <a:lvl1pPr marL="0" indent="0">
              <a:buNone/>
              <a:defRPr sz="3200"/>
            </a:lvl1pPr>
            <a:lvl2pPr marL="457117" indent="0">
              <a:buNone/>
              <a:defRPr sz="2800"/>
            </a:lvl2pPr>
            <a:lvl3pPr marL="914235" indent="0">
              <a:buNone/>
              <a:defRPr sz="2400"/>
            </a:lvl3pPr>
            <a:lvl4pPr marL="1371353" indent="0">
              <a:buNone/>
              <a:defRPr sz="2000"/>
            </a:lvl4pPr>
            <a:lvl5pPr marL="1828470" indent="0">
              <a:buNone/>
              <a:defRPr sz="2000"/>
            </a:lvl5pPr>
            <a:lvl6pPr marL="2285588" indent="0">
              <a:buNone/>
              <a:defRPr sz="2000"/>
            </a:lvl6pPr>
            <a:lvl7pPr marL="2742705" indent="0">
              <a:buNone/>
              <a:defRPr sz="2000"/>
            </a:lvl7pPr>
            <a:lvl8pPr marL="3199823" indent="0">
              <a:buNone/>
              <a:defRPr sz="2000"/>
            </a:lvl8pPr>
            <a:lvl9pPr marL="365694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68" y="5367338"/>
            <a:ext cx="5943600" cy="804862"/>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lang="ja-JP" altLang="en-US" smtClean="0"/>
              <a:t>マスタ テキストの書式設定</a:t>
            </a:r>
          </a:p>
        </p:txBody>
      </p:sp>
    </p:spTree>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54" y="2130980"/>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6066" y="3886200"/>
            <a:ext cx="6934200" cy="1752600"/>
          </a:xfrm>
        </p:spPr>
        <p:txBody>
          <a:bodyPr/>
          <a:lstStyle>
            <a:lvl1pPr marL="0" indent="0" algn="ctr">
              <a:buNone/>
              <a:defRPr/>
            </a:lvl1pPr>
            <a:lvl2pPr marL="457117" indent="0" algn="ctr">
              <a:buNone/>
              <a:defRPr/>
            </a:lvl2pPr>
            <a:lvl3pPr marL="914235" indent="0" algn="ctr">
              <a:buNone/>
              <a:defRPr/>
            </a:lvl3pPr>
            <a:lvl4pPr marL="1371353" indent="0" algn="ctr">
              <a:buNone/>
              <a:defRPr/>
            </a:lvl4pPr>
            <a:lvl5pPr marL="1828470" indent="0" algn="ctr">
              <a:buNone/>
              <a:defRPr/>
            </a:lvl5pPr>
            <a:lvl6pPr marL="2285588" indent="0" algn="ctr">
              <a:buNone/>
              <a:defRPr/>
            </a:lvl6pPr>
            <a:lvl7pPr marL="2742705" indent="0" algn="ctr">
              <a:buNone/>
              <a:defRPr/>
            </a:lvl7pPr>
            <a:lvl8pPr marL="3199823" indent="0" algn="ctr">
              <a:buNone/>
              <a:defRPr/>
            </a:lvl8pPr>
            <a:lvl9pPr marL="3656940" indent="0" algn="ctr">
              <a:buNone/>
              <a:defRPr/>
            </a:lvl9pPr>
          </a:lstStyle>
          <a:p>
            <a:r>
              <a:rPr lang="ja-JP" altLang="en-US" smtClean="0"/>
              <a:t>マスタ サブタイトルの書式設定</a:t>
            </a:r>
            <a:endParaRPr lang="ja-JP" altLang="en-US"/>
          </a:p>
        </p:txBody>
      </p:sp>
    </p:spTree>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175" y="5"/>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212" y="5"/>
            <a:ext cx="69056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188" y="5"/>
            <a:ext cx="9410701" cy="6126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63" y="0"/>
            <a:ext cx="7605713" cy="47625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13" y="1600204"/>
            <a:ext cx="8915400" cy="4525963"/>
          </a:xfrm>
        </p:spPr>
        <p:txBody>
          <a:bodyPr/>
          <a:lstStyle/>
          <a:p>
            <a:pPr lvl="0"/>
            <a:r>
              <a:rPr lang="ja-JP" altLang="en-US" noProof="0" smtClean="0"/>
              <a:t>アイコンをクリックして表を追加</a:t>
            </a:r>
          </a:p>
        </p:txBody>
      </p:sp>
    </p:spTree>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p:cSld name="2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219474" y="1840094"/>
            <a:ext cx="4650994" cy="462167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コンテンツ プレースホルダ 3"/>
          <p:cNvSpPr>
            <a:spLocks noGrp="1"/>
          </p:cNvSpPr>
          <p:nvPr>
            <p:ph sz="half" idx="2"/>
          </p:nvPr>
        </p:nvSpPr>
        <p:spPr>
          <a:xfrm>
            <a:off x="5035552" y="1851379"/>
            <a:ext cx="4705858" cy="46225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5" name="日付プレースホルダ 4"/>
          <p:cNvSpPr>
            <a:spLocks noGrp="1"/>
          </p:cNvSpPr>
          <p:nvPr>
            <p:ph type="dt" sz="half" idx="10"/>
          </p:nvPr>
        </p:nvSpPr>
        <p:spPr>
          <a:xfrm>
            <a:off x="54" y="6647197"/>
            <a:ext cx="2311400" cy="210947"/>
          </a:xfrm>
          <a:prstGeom prst="rect">
            <a:avLst/>
          </a:prstGeom>
        </p:spPr>
        <p:txBody>
          <a:bodyPr/>
          <a:lstStyle>
            <a:lvl1pPr>
              <a:defRPr/>
            </a:lvl1pPr>
          </a:lstStyle>
          <a:p>
            <a:fld id="{4A7F65C3-D0C4-40FD-9093-EE6CCC375BD7}" type="datetime1">
              <a:rPr lang="ja-JP" altLang="en-US" smtClean="0">
                <a:solidFill>
                  <a:prstClr val="black"/>
                </a:solidFill>
              </a:rPr>
              <a:pPr/>
              <a:t>2014/8/26</a:t>
            </a:fld>
            <a:endParaRPr lang="ja-JP" altLang="en-US">
              <a:solidFill>
                <a:prstClr val="black"/>
              </a:solidFill>
            </a:endParaRPr>
          </a:p>
        </p:txBody>
      </p:sp>
      <p:sp>
        <p:nvSpPr>
          <p:cNvPr id="6" name="フッター プレースホルダ 5"/>
          <p:cNvSpPr>
            <a:spLocks noGrp="1"/>
          </p:cNvSpPr>
          <p:nvPr>
            <p:ph type="ftr" sz="quarter" idx="11"/>
          </p:nvPr>
        </p:nvSpPr>
        <p:spPr>
          <a:xfrm>
            <a:off x="2548144" y="6647197"/>
            <a:ext cx="4901184" cy="210947"/>
          </a:xfrm>
          <a:prstGeom prst="rect">
            <a:avLst/>
          </a:prstGeom>
        </p:spPr>
        <p:txBody>
          <a:bodyPr/>
          <a:lstStyle>
            <a:lvl1pPr>
              <a:defRPr/>
            </a:lvl1pPr>
          </a:lstStyle>
          <a:p>
            <a:endParaRPr lang="ja-JP" altLang="en-US">
              <a:solidFill>
                <a:prstClr val="black"/>
              </a:solidFill>
            </a:endParaRPr>
          </a:p>
        </p:txBody>
      </p:sp>
      <p:sp>
        <p:nvSpPr>
          <p:cNvPr id="7" name="スライド番号プレースホルダ 6"/>
          <p:cNvSpPr>
            <a:spLocks noGrp="1"/>
          </p:cNvSpPr>
          <p:nvPr>
            <p:ph type="sldNum" sz="quarter" idx="12"/>
          </p:nvPr>
        </p:nvSpPr>
        <p:spPr>
          <a:xfrm>
            <a:off x="7594600" y="6647197"/>
            <a:ext cx="2311400" cy="210947"/>
          </a:xfrm>
          <a:prstGeom prst="rect">
            <a:avLst/>
          </a:prstGeom>
        </p:spPr>
        <p:txBody>
          <a:bodyPr/>
          <a:lstStyle>
            <a:lvl1pPr>
              <a:defRPr/>
            </a:lvl1pPr>
          </a:lstStyle>
          <a:p>
            <a:fld id="{A59B94DB-0C8B-4A59-80AF-4B135CB20D46}" type="slidenum">
              <a:rPr lang="ja-JP" altLang="en-US" smtClean="0">
                <a:solidFill>
                  <a:prstClr val="black"/>
                </a:solidFill>
              </a:rPr>
              <a:pPr/>
              <a:t>&lt;#&gt;</a:t>
            </a:fld>
            <a:endParaRPr lang="ja-JP" altLang="en-US">
              <a:solidFill>
                <a:prstClr val="black"/>
              </a:solidFill>
            </a:endParaRPr>
          </a:p>
        </p:txBody>
      </p:sp>
      <p:sp>
        <p:nvSpPr>
          <p:cNvPr id="9" name="コンテンツ プレースホルダ 8"/>
          <p:cNvSpPr>
            <a:spLocks noGrp="1"/>
          </p:cNvSpPr>
          <p:nvPr>
            <p:ph sz="quarter" idx="13"/>
          </p:nvPr>
        </p:nvSpPr>
        <p:spPr>
          <a:xfrm>
            <a:off x="231832" y="682628"/>
            <a:ext cx="9521825" cy="1010706"/>
          </a:xfrm>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Tree>
  </p:cSld>
  <p:clrMapOvr>
    <a:masterClrMapping/>
  </p:clrMapOvr>
  <p:transition>
    <p:random/>
  </p:transition>
  <p:timing>
    <p:tnLst>
      <p:par>
        <p:cTn id="1" dur="indefinite" restart="never" nodeType="tmRoot"/>
      </p:par>
    </p:tnLst>
  </p:timing>
</p:sldLayout>
</file>

<file path=ppt/slideLayouts/slideLayout49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66" y="2130566"/>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16"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0568F18C-A9D9-4EAC-B538-9D44BDD52067}" type="datetimeFigureOut">
              <a:rPr lang="ja-JP" altLang="en-US" smtClean="0">
                <a:solidFill>
                  <a:prstClr val="black">
                    <a:tint val="75000"/>
                  </a:prstClr>
                </a:solidFill>
              </a:rPr>
              <a:pPr/>
              <a:t>2014/8/26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BB26CD1A-21D6-4CE6-BA12-2AF308B37FE0}"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568F18C-A9D9-4EAC-B538-9D44BDD52067}" type="datetimeFigureOut">
              <a:rPr lang="ja-JP" altLang="en-US" smtClean="0">
                <a:solidFill>
                  <a:prstClr val="black">
                    <a:tint val="75000"/>
                  </a:prstClr>
                </a:solidFill>
              </a:rPr>
              <a:pPr/>
              <a:t>2014/8/26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BB26CD1A-21D6-4CE6-BA12-2AF308B37FE0}"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22" y="4407041"/>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22"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0568F18C-A9D9-4EAC-B538-9D44BDD52067}" type="datetimeFigureOut">
              <a:rPr lang="ja-JP" altLang="en-US" smtClean="0">
                <a:solidFill>
                  <a:prstClr val="black">
                    <a:tint val="75000"/>
                  </a:prstClr>
                </a:solidFill>
              </a:rPr>
              <a:pPr/>
              <a:t>2014/8/26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BB26CD1A-21D6-4CE6-BA12-2AF308B37FE0}"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7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0568F18C-A9D9-4EAC-B538-9D44BDD52067}" type="datetimeFigureOut">
              <a:rPr lang="ja-JP" altLang="en-US" smtClean="0">
                <a:solidFill>
                  <a:prstClr val="black">
                    <a:tint val="75000"/>
                  </a:prstClr>
                </a:solidFill>
              </a:rPr>
              <a:pPr/>
              <a:t>2014/8/26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BB26CD1A-21D6-4CE6-BA12-2AF308B37FE0}"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16"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16"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27"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27"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0568F18C-A9D9-4EAC-B538-9D44BDD52067}" type="datetimeFigureOut">
              <a:rPr lang="ja-JP" altLang="en-US" smtClean="0">
                <a:solidFill>
                  <a:prstClr val="black">
                    <a:tint val="75000"/>
                  </a:prstClr>
                </a:solidFill>
              </a:rPr>
              <a:pPr/>
              <a:t>2014/8/26</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BB26CD1A-21D6-4CE6-BA12-2AF308B37FE0}"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0568F18C-A9D9-4EAC-B538-9D44BDD52067}" type="datetimeFigureOut">
              <a:rPr lang="ja-JP" altLang="en-US" smtClean="0">
                <a:solidFill>
                  <a:prstClr val="black">
                    <a:tint val="75000"/>
                  </a:prstClr>
                </a:solidFill>
              </a:rPr>
              <a:pPr/>
              <a:t>2014/8/26</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BB26CD1A-21D6-4CE6-BA12-2AF308B37FE0}"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459" y="1535113"/>
            <a:ext cx="4376738" cy="639762"/>
          </a:xfrm>
        </p:spPr>
        <p:txBody>
          <a:bodyPr anchor="b"/>
          <a:lstStyle>
            <a:lvl1pPr marL="0" indent="0">
              <a:buNone/>
              <a:defRPr sz="2400" b="1"/>
            </a:lvl1pPr>
            <a:lvl2pPr marL="457155" indent="0">
              <a:buNone/>
              <a:defRPr sz="2000" b="1"/>
            </a:lvl2pPr>
            <a:lvl3pPr marL="914310" indent="0">
              <a:buNone/>
              <a:defRPr sz="1800" b="1"/>
            </a:lvl3pPr>
            <a:lvl4pPr marL="1371465" indent="0">
              <a:buNone/>
              <a:defRPr sz="1600" b="1"/>
            </a:lvl4pPr>
            <a:lvl5pPr marL="1828621" indent="0">
              <a:buNone/>
              <a:defRPr sz="1600" b="1"/>
            </a:lvl5pPr>
            <a:lvl6pPr marL="2285776" indent="0">
              <a:buNone/>
              <a:defRPr sz="1600" b="1"/>
            </a:lvl6pPr>
            <a:lvl7pPr marL="2742931" indent="0">
              <a:buNone/>
              <a:defRPr sz="1600" b="1"/>
            </a:lvl7pPr>
            <a:lvl8pPr marL="3200086" indent="0">
              <a:buNone/>
              <a:defRPr sz="1600" b="1"/>
            </a:lvl8pPr>
            <a:lvl9pPr marL="3657242"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459" y="2174876"/>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390" y="1535113"/>
            <a:ext cx="4378325" cy="639762"/>
          </a:xfrm>
        </p:spPr>
        <p:txBody>
          <a:bodyPr anchor="b"/>
          <a:lstStyle>
            <a:lvl1pPr marL="0" indent="0">
              <a:buNone/>
              <a:defRPr sz="2400" b="1"/>
            </a:lvl1pPr>
            <a:lvl2pPr marL="457155" indent="0">
              <a:buNone/>
              <a:defRPr sz="2000" b="1"/>
            </a:lvl2pPr>
            <a:lvl3pPr marL="914310" indent="0">
              <a:buNone/>
              <a:defRPr sz="1800" b="1"/>
            </a:lvl3pPr>
            <a:lvl4pPr marL="1371465" indent="0">
              <a:buNone/>
              <a:defRPr sz="1600" b="1"/>
            </a:lvl4pPr>
            <a:lvl5pPr marL="1828621" indent="0">
              <a:buNone/>
              <a:defRPr sz="1600" b="1"/>
            </a:lvl5pPr>
            <a:lvl6pPr marL="2285776" indent="0">
              <a:buNone/>
              <a:defRPr sz="1600" b="1"/>
            </a:lvl6pPr>
            <a:lvl7pPr marL="2742931" indent="0">
              <a:buNone/>
              <a:defRPr sz="1600" b="1"/>
            </a:lvl7pPr>
            <a:lvl8pPr marL="3200086" indent="0">
              <a:buNone/>
              <a:defRPr sz="1600" b="1"/>
            </a:lvl8pPr>
            <a:lvl9pPr marL="3657242"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390" y="2174876"/>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0A871220-2E4C-472E-B3B1-C0CE344C5F40}" type="slidenum">
              <a:rPr kumimoji="1" lang="ja-JP" altLang="en-US" smtClean="0"/>
              <a:pPr/>
              <a:t>&lt;#&gt;</a:t>
            </a:fld>
            <a:endParaRPr kumimoji="1" lang="ja-JP"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0568F18C-A9D9-4EAC-B538-9D44BDD52067}" type="datetimeFigureOut">
              <a:rPr lang="ja-JP" altLang="en-US" smtClean="0">
                <a:solidFill>
                  <a:prstClr val="black">
                    <a:tint val="75000"/>
                  </a:prstClr>
                </a:solidFill>
              </a:rPr>
              <a:pPr/>
              <a:t>2014/8/26</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BB26CD1A-21D6-4CE6-BA12-2AF308B37FE0}"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41"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568F18C-A9D9-4EAC-B538-9D44BDD52067}" type="datetimeFigureOut">
              <a:rPr lang="ja-JP" altLang="en-US" smtClean="0">
                <a:solidFill>
                  <a:prstClr val="black">
                    <a:tint val="75000"/>
                  </a:prstClr>
                </a:solidFill>
              </a:rPr>
              <a:pPr/>
              <a:t>2014/8/26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BB26CD1A-21D6-4CE6-BA12-2AF308B37FE0}"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76"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76"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76"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568F18C-A9D9-4EAC-B538-9D44BDD52067}" type="datetimeFigureOut">
              <a:rPr lang="ja-JP" altLang="en-US" smtClean="0">
                <a:solidFill>
                  <a:prstClr val="black">
                    <a:tint val="75000"/>
                  </a:prstClr>
                </a:solidFill>
              </a:rPr>
              <a:pPr/>
              <a:t>2014/8/26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BB26CD1A-21D6-4CE6-BA12-2AF308B37FE0}"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568F18C-A9D9-4EAC-B538-9D44BDD52067}" type="datetimeFigureOut">
              <a:rPr lang="ja-JP" altLang="en-US" smtClean="0">
                <a:solidFill>
                  <a:prstClr val="black">
                    <a:tint val="75000"/>
                  </a:prstClr>
                </a:solidFill>
              </a:rPr>
              <a:pPr/>
              <a:t>2014/8/26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BB26CD1A-21D6-4CE6-BA12-2AF308B37FE0}"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70"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568F18C-A9D9-4EAC-B538-9D44BDD52067}" type="datetimeFigureOut">
              <a:rPr lang="ja-JP" altLang="en-US" smtClean="0">
                <a:solidFill>
                  <a:prstClr val="black">
                    <a:tint val="75000"/>
                  </a:prstClr>
                </a:solidFill>
              </a:rPr>
              <a:pPr/>
              <a:t>2014/8/26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BB26CD1A-21D6-4CE6-BA12-2AF308B37FE0}"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11" name="タイトル 1"/>
          <p:cNvSpPr>
            <a:spLocks noGrp="1"/>
          </p:cNvSpPr>
          <p:nvPr>
            <p:ph type="ctrTitle" idx="4294967295" hasCustomPrompt="1"/>
          </p:nvPr>
        </p:nvSpPr>
        <p:spPr>
          <a:xfrm>
            <a:off x="0" y="-42191"/>
            <a:ext cx="9906000" cy="461665"/>
          </a:xfrm>
        </p:spPr>
        <p:txBody>
          <a:bodyPr>
            <a:noAutofit/>
          </a:bodyPr>
          <a:lstStyle/>
          <a:p>
            <a:r>
              <a:rPr lang="ja-JP" altLang="en-US" sz="2400" dirty="0" smtClean="0"/>
              <a:t>中期工程表　「○○」</a:t>
            </a:r>
            <a:endParaRPr kumimoji="1" lang="ja-JP" altLang="en-US" sz="2400" dirty="0"/>
          </a:p>
        </p:txBody>
      </p:sp>
    </p:spTree>
    <p:extLst>
      <p:ext uri="{BB962C8B-B14F-4D97-AF65-F5344CB8AC3E}">
        <p14:creationId xmlns="" xmlns:p14="http://schemas.microsoft.com/office/powerpoint/2010/main" val="3723276135"/>
      </p:ext>
    </p:extLst>
  </p:cSld>
  <p:clrMapOvr>
    <a:masterClrMapping/>
  </p:clrMapOvr>
  <p:timing>
    <p:tnLst>
      <p:par>
        <p:cTn id="1" dur="indefinite" restart="never" nodeType="tmRoot"/>
      </p:par>
    </p:tnLst>
  </p:timing>
</p:sldLayout>
</file>

<file path=ppt/slideLayouts/slideLayout50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66" y="2130566"/>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16"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0568F18C-A9D9-4EAC-B538-9D44BDD52067}" type="datetimeFigureOut">
              <a:rPr lang="ja-JP" altLang="en-US" smtClean="0">
                <a:solidFill>
                  <a:prstClr val="black">
                    <a:tint val="75000"/>
                  </a:prstClr>
                </a:solidFill>
              </a:rPr>
              <a:pPr/>
              <a:t>2014/8/26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BB26CD1A-21D6-4CE6-BA12-2AF308B37FE0}"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568F18C-A9D9-4EAC-B538-9D44BDD52067}" type="datetimeFigureOut">
              <a:rPr lang="ja-JP" altLang="en-US" smtClean="0">
                <a:solidFill>
                  <a:prstClr val="black">
                    <a:tint val="75000"/>
                  </a:prstClr>
                </a:solidFill>
              </a:rPr>
              <a:pPr/>
              <a:t>2014/8/26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BB26CD1A-21D6-4CE6-BA12-2AF308B37FE0}"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22" y="4407041"/>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22"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0568F18C-A9D9-4EAC-B538-9D44BDD52067}" type="datetimeFigureOut">
              <a:rPr lang="ja-JP" altLang="en-US" smtClean="0">
                <a:solidFill>
                  <a:prstClr val="black">
                    <a:tint val="75000"/>
                  </a:prstClr>
                </a:solidFill>
              </a:rPr>
              <a:pPr/>
              <a:t>2014/8/26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BB26CD1A-21D6-4CE6-BA12-2AF308B37FE0}"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7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0568F18C-A9D9-4EAC-B538-9D44BDD52067}" type="datetimeFigureOut">
              <a:rPr lang="ja-JP" altLang="en-US" smtClean="0">
                <a:solidFill>
                  <a:prstClr val="black">
                    <a:tint val="75000"/>
                  </a:prstClr>
                </a:solidFill>
              </a:rPr>
              <a:pPr/>
              <a:t>2014/8/26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BB26CD1A-21D6-4CE6-BA12-2AF308B37FE0}"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744" y="4407455"/>
            <a:ext cx="8420101"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744" y="2906722"/>
            <a:ext cx="8420101" cy="1500187"/>
          </a:xfrm>
        </p:spPr>
        <p:txBody>
          <a:bodyPr anchor="b"/>
          <a:lstStyle>
            <a:lvl1pPr marL="0" indent="0">
              <a:buNone/>
              <a:defRPr sz="2000"/>
            </a:lvl1pPr>
            <a:lvl2pPr marL="457117" indent="0">
              <a:buNone/>
              <a:defRPr sz="1800"/>
            </a:lvl2pPr>
            <a:lvl3pPr marL="914235" indent="0">
              <a:buNone/>
              <a:defRPr sz="1600"/>
            </a:lvl3pPr>
            <a:lvl4pPr marL="1371353" indent="0">
              <a:buNone/>
              <a:defRPr sz="1400"/>
            </a:lvl4pPr>
            <a:lvl5pPr marL="1828470" indent="0">
              <a:buNone/>
              <a:defRPr sz="1400"/>
            </a:lvl5pPr>
            <a:lvl6pPr marL="2285588" indent="0">
              <a:buNone/>
              <a:defRPr sz="1400"/>
            </a:lvl6pPr>
            <a:lvl7pPr marL="2742705" indent="0">
              <a:buNone/>
              <a:defRPr sz="1400"/>
            </a:lvl7pPr>
            <a:lvl8pPr marL="3199823" indent="0">
              <a:buNone/>
              <a:defRPr sz="1400"/>
            </a:lvl8pPr>
            <a:lvl9pPr marL="3656940" indent="0">
              <a:buNone/>
              <a:defRPr sz="1400"/>
            </a:lvl9pPr>
          </a:lstStyle>
          <a:p>
            <a:pPr lvl="0"/>
            <a:r>
              <a:rPr lang="ja-JP" altLang="en-US" smtClean="0"/>
              <a:t>マスタ テキストの書式設定</a:t>
            </a:r>
          </a:p>
        </p:txBody>
      </p:sp>
    </p:spTree>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16"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16"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27"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27"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0568F18C-A9D9-4EAC-B538-9D44BDD52067}" type="datetimeFigureOut">
              <a:rPr lang="ja-JP" altLang="en-US" smtClean="0">
                <a:solidFill>
                  <a:prstClr val="black">
                    <a:tint val="75000"/>
                  </a:prstClr>
                </a:solidFill>
              </a:rPr>
              <a:pPr/>
              <a:t>2014/8/26</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BB26CD1A-21D6-4CE6-BA12-2AF308B37FE0}"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0568F18C-A9D9-4EAC-B538-9D44BDD52067}" type="datetimeFigureOut">
              <a:rPr lang="ja-JP" altLang="en-US" smtClean="0">
                <a:solidFill>
                  <a:prstClr val="black">
                    <a:tint val="75000"/>
                  </a:prstClr>
                </a:solidFill>
              </a:rPr>
              <a:pPr/>
              <a:t>2014/8/26</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BB26CD1A-21D6-4CE6-BA12-2AF308B37FE0}"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0568F18C-A9D9-4EAC-B538-9D44BDD52067}" type="datetimeFigureOut">
              <a:rPr lang="ja-JP" altLang="en-US" smtClean="0">
                <a:solidFill>
                  <a:prstClr val="black">
                    <a:tint val="75000"/>
                  </a:prstClr>
                </a:solidFill>
              </a:rPr>
              <a:pPr/>
              <a:t>2014/8/26</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BB26CD1A-21D6-4CE6-BA12-2AF308B37FE0}"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41"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568F18C-A9D9-4EAC-B538-9D44BDD52067}" type="datetimeFigureOut">
              <a:rPr lang="ja-JP" altLang="en-US" smtClean="0">
                <a:solidFill>
                  <a:prstClr val="black">
                    <a:tint val="75000"/>
                  </a:prstClr>
                </a:solidFill>
              </a:rPr>
              <a:pPr/>
              <a:t>2014/8/26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BB26CD1A-21D6-4CE6-BA12-2AF308B37FE0}"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76"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76"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76"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568F18C-A9D9-4EAC-B538-9D44BDD52067}" type="datetimeFigureOut">
              <a:rPr lang="ja-JP" altLang="en-US" smtClean="0">
                <a:solidFill>
                  <a:prstClr val="black">
                    <a:tint val="75000"/>
                  </a:prstClr>
                </a:solidFill>
              </a:rPr>
              <a:pPr/>
              <a:t>2014/8/26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BB26CD1A-21D6-4CE6-BA12-2AF308B37FE0}"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568F18C-A9D9-4EAC-B538-9D44BDD52067}" type="datetimeFigureOut">
              <a:rPr lang="ja-JP" altLang="en-US" smtClean="0">
                <a:solidFill>
                  <a:prstClr val="black">
                    <a:tint val="75000"/>
                  </a:prstClr>
                </a:solidFill>
              </a:rPr>
              <a:pPr/>
              <a:t>2014/8/26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BB26CD1A-21D6-4CE6-BA12-2AF308B37FE0}"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70"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568F18C-A9D9-4EAC-B538-9D44BDD52067}" type="datetimeFigureOut">
              <a:rPr lang="ja-JP" altLang="en-US" smtClean="0">
                <a:solidFill>
                  <a:prstClr val="black">
                    <a:tint val="75000"/>
                  </a:prstClr>
                </a:solidFill>
              </a:rPr>
              <a:pPr/>
              <a:t>2014/8/26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BB26CD1A-21D6-4CE6-BA12-2AF308B37FE0}"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49" y="2130674"/>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17" y="3886200"/>
            <a:ext cx="6934200" cy="1752600"/>
          </a:xfrm>
        </p:spPr>
        <p:txBody>
          <a:bodyPr/>
          <a:lstStyle>
            <a:lvl1pPr marL="0" indent="0" algn="ctr">
              <a:buNone/>
              <a:defRPr/>
            </a:lvl1pPr>
            <a:lvl2pPr marL="457117" indent="0" algn="ctr">
              <a:buNone/>
              <a:defRPr/>
            </a:lvl2pPr>
            <a:lvl3pPr marL="914235" indent="0" algn="ctr">
              <a:buNone/>
              <a:defRPr/>
            </a:lvl3pPr>
            <a:lvl4pPr marL="1371353" indent="0" algn="ctr">
              <a:buNone/>
              <a:defRPr/>
            </a:lvl4pPr>
            <a:lvl5pPr marL="1828470" indent="0" algn="ctr">
              <a:buNone/>
              <a:defRPr/>
            </a:lvl5pPr>
            <a:lvl6pPr marL="2285588" indent="0" algn="ctr">
              <a:buNone/>
              <a:defRPr/>
            </a:lvl6pPr>
            <a:lvl7pPr marL="2742705" indent="0" algn="ctr">
              <a:buNone/>
              <a:defRPr/>
            </a:lvl7pPr>
            <a:lvl8pPr marL="3199823" indent="0" algn="ctr">
              <a:buNone/>
              <a:defRPr/>
            </a:lvl8pPr>
            <a:lvl9pPr marL="3656940" indent="0" algn="ctr">
              <a:buNone/>
              <a:defRPr/>
            </a:lvl9pPr>
          </a:lstStyle>
          <a:p>
            <a:r>
              <a:rPr lang="ja-JP" altLang="en-US" smtClean="0"/>
              <a:t>マスタ サブタイトルの書式設定</a:t>
            </a:r>
            <a:endParaRPr lang="ja-JP" altLang="en-US"/>
          </a:p>
        </p:txBody>
      </p:sp>
    </p:spTree>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731" y="4407144"/>
            <a:ext cx="8420101"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731" y="2906723"/>
            <a:ext cx="8420101" cy="1500187"/>
          </a:xfrm>
        </p:spPr>
        <p:txBody>
          <a:bodyPr anchor="b"/>
          <a:lstStyle>
            <a:lvl1pPr marL="0" indent="0">
              <a:buNone/>
              <a:defRPr sz="2000"/>
            </a:lvl1pPr>
            <a:lvl2pPr marL="457117" indent="0">
              <a:buNone/>
              <a:defRPr sz="1800"/>
            </a:lvl2pPr>
            <a:lvl3pPr marL="914235" indent="0">
              <a:buNone/>
              <a:defRPr sz="1600"/>
            </a:lvl3pPr>
            <a:lvl4pPr marL="1371353" indent="0">
              <a:buNone/>
              <a:defRPr sz="1400"/>
            </a:lvl4pPr>
            <a:lvl5pPr marL="1828470" indent="0">
              <a:buNone/>
              <a:defRPr sz="1400"/>
            </a:lvl5pPr>
            <a:lvl6pPr marL="2285588" indent="0">
              <a:buNone/>
              <a:defRPr sz="1400"/>
            </a:lvl6pPr>
            <a:lvl7pPr marL="2742705" indent="0">
              <a:buNone/>
              <a:defRPr sz="1400"/>
            </a:lvl7pPr>
            <a:lvl8pPr marL="3199823" indent="0">
              <a:buNone/>
              <a:defRPr sz="1400"/>
            </a:lvl8pPr>
            <a:lvl9pPr marL="3656940" indent="0">
              <a:buNone/>
              <a:defRPr sz="1400"/>
            </a:lvl9pPr>
          </a:lstStyle>
          <a:p>
            <a:pPr lvl="0"/>
            <a:r>
              <a:rPr lang="ja-JP" altLang="en-US" smtClean="0"/>
              <a:t>マスタ テキストの書式設定</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535"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437"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92"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301"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63" y="1535113"/>
            <a:ext cx="4376737"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63" y="2174875"/>
            <a:ext cx="43767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29" y="1535113"/>
            <a:ext cx="4378325"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29"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21"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81" y="27306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21" y="1435103"/>
            <a:ext cx="3259138" cy="4691063"/>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lang="ja-JP" altLang="en-US" smtClean="0"/>
              <a:t>マスタ テキストの書式設定</a:t>
            </a:r>
          </a:p>
        </p:txBody>
      </p:sp>
    </p:spTree>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68"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68" y="612775"/>
            <a:ext cx="5943600" cy="4114800"/>
          </a:xfrm>
        </p:spPr>
        <p:txBody>
          <a:bodyPr/>
          <a:lstStyle>
            <a:lvl1pPr marL="0" indent="0">
              <a:buNone/>
              <a:defRPr sz="3200"/>
            </a:lvl1pPr>
            <a:lvl2pPr marL="457117" indent="0">
              <a:buNone/>
              <a:defRPr sz="2800"/>
            </a:lvl2pPr>
            <a:lvl3pPr marL="914235" indent="0">
              <a:buNone/>
              <a:defRPr sz="2400"/>
            </a:lvl3pPr>
            <a:lvl4pPr marL="1371353" indent="0">
              <a:buNone/>
              <a:defRPr sz="2000"/>
            </a:lvl4pPr>
            <a:lvl5pPr marL="1828470" indent="0">
              <a:buNone/>
              <a:defRPr sz="2000"/>
            </a:lvl5pPr>
            <a:lvl6pPr marL="2285588" indent="0">
              <a:buNone/>
              <a:defRPr sz="2000"/>
            </a:lvl6pPr>
            <a:lvl7pPr marL="2742705" indent="0">
              <a:buNone/>
              <a:defRPr sz="2000"/>
            </a:lvl7pPr>
            <a:lvl8pPr marL="3199823" indent="0">
              <a:buNone/>
              <a:defRPr sz="2000"/>
            </a:lvl8pPr>
            <a:lvl9pPr marL="365694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68" y="5367338"/>
            <a:ext cx="5943600" cy="804862"/>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lang="ja-JP" altLang="en-US" smtClean="0"/>
              <a:t>マスタ テキストの書式設定</a:t>
            </a:r>
          </a:p>
        </p:txBody>
      </p:sp>
    </p:spTree>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121" y="10"/>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22" y="10"/>
            <a:ext cx="69056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108" y="10"/>
            <a:ext cx="9410701" cy="6126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20" y="0"/>
            <a:ext cx="7605714" cy="47625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01" y="1600206"/>
            <a:ext cx="8915400" cy="4525963"/>
          </a:xfrm>
        </p:spPr>
        <p:txBody>
          <a:bodyPr/>
          <a:lstStyle/>
          <a:p>
            <a:pPr lvl="0"/>
            <a:r>
              <a:rPr lang="ja-JP" altLang="en-US" noProof="0" smtClean="0"/>
              <a:t>アイコンをクリックして表を追加</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5"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459" y="1535113"/>
            <a:ext cx="4376738"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459"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33" y="1535113"/>
            <a:ext cx="4378325"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33"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52" y="2130770"/>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40" y="3886200"/>
            <a:ext cx="6934200" cy="1752600"/>
          </a:xfrm>
        </p:spPr>
        <p:txBody>
          <a:bodyPr/>
          <a:lstStyle>
            <a:lvl1pPr marL="0" indent="0" algn="ctr">
              <a:buNone/>
              <a:defRPr/>
            </a:lvl1pPr>
            <a:lvl2pPr marL="457117" indent="0" algn="ctr">
              <a:buNone/>
              <a:defRPr/>
            </a:lvl2pPr>
            <a:lvl3pPr marL="914235" indent="0" algn="ctr">
              <a:buNone/>
              <a:defRPr/>
            </a:lvl3pPr>
            <a:lvl4pPr marL="1371353" indent="0" algn="ctr">
              <a:buNone/>
              <a:defRPr/>
            </a:lvl4pPr>
            <a:lvl5pPr marL="1828470" indent="0" algn="ctr">
              <a:buNone/>
              <a:defRPr/>
            </a:lvl5pPr>
            <a:lvl6pPr marL="2285588" indent="0" algn="ctr">
              <a:buNone/>
              <a:defRPr/>
            </a:lvl6pPr>
            <a:lvl7pPr marL="2742705" indent="0" algn="ctr">
              <a:buNone/>
              <a:defRPr/>
            </a:lvl7pPr>
            <a:lvl8pPr marL="3199823" indent="0" algn="ctr">
              <a:buNone/>
              <a:defRPr/>
            </a:lvl8pPr>
            <a:lvl9pPr marL="3656940" indent="0" algn="ctr">
              <a:buNone/>
              <a:defRPr/>
            </a:lvl9pPr>
          </a:lstStyle>
          <a:p>
            <a:r>
              <a:rPr lang="ja-JP" altLang="en-US" smtClean="0"/>
              <a:t>マスタ サブタイトルの書式設定</a:t>
            </a:r>
            <a:endParaRPr lang="ja-JP" altLang="en-US"/>
          </a:p>
        </p:txBody>
      </p:sp>
    </p:spTree>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745" y="4407245"/>
            <a:ext cx="8420101"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745" y="2906722"/>
            <a:ext cx="8420101" cy="1500187"/>
          </a:xfrm>
        </p:spPr>
        <p:txBody>
          <a:bodyPr anchor="b"/>
          <a:lstStyle>
            <a:lvl1pPr marL="0" indent="0">
              <a:buNone/>
              <a:defRPr sz="2000"/>
            </a:lvl1pPr>
            <a:lvl2pPr marL="457117" indent="0">
              <a:buNone/>
              <a:defRPr sz="1800"/>
            </a:lvl2pPr>
            <a:lvl3pPr marL="914235" indent="0">
              <a:buNone/>
              <a:defRPr sz="1600"/>
            </a:lvl3pPr>
            <a:lvl4pPr marL="1371353" indent="0">
              <a:buNone/>
              <a:defRPr sz="1400"/>
            </a:lvl4pPr>
            <a:lvl5pPr marL="1828470" indent="0">
              <a:buNone/>
              <a:defRPr sz="1400"/>
            </a:lvl5pPr>
            <a:lvl6pPr marL="2285588" indent="0">
              <a:buNone/>
              <a:defRPr sz="1400"/>
            </a:lvl6pPr>
            <a:lvl7pPr marL="2742705" indent="0">
              <a:buNone/>
              <a:defRPr sz="1400"/>
            </a:lvl7pPr>
            <a:lvl8pPr marL="3199823" indent="0">
              <a:buNone/>
              <a:defRPr sz="1400"/>
            </a:lvl8pPr>
            <a:lvl9pPr marL="3656940" indent="0">
              <a:buNone/>
              <a:defRPr sz="1400"/>
            </a:lvl9pPr>
          </a:lstStyle>
          <a:p>
            <a:pPr lvl="0"/>
            <a:r>
              <a:rPr lang="ja-JP" altLang="en-US" smtClean="0"/>
              <a:t>マスタ テキストの書式設定</a:t>
            </a:r>
          </a:p>
        </p:txBody>
      </p:sp>
    </p:spTree>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432"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333"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3"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45" y="1535113"/>
            <a:ext cx="4376738"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45"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56" y="1535113"/>
            <a:ext cx="4378325"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56"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21"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603" y="273053"/>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21" y="1435103"/>
            <a:ext cx="3259138" cy="4691063"/>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lang="ja-JP" altLang="en-US" smtClean="0"/>
              <a:t>マスタ テキストの書式設定</a:t>
            </a:r>
          </a:p>
        </p:txBody>
      </p:sp>
    </p:spTree>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68"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68" y="612775"/>
            <a:ext cx="5943600" cy="4114800"/>
          </a:xfrm>
        </p:spPr>
        <p:txBody>
          <a:bodyPr/>
          <a:lstStyle>
            <a:lvl1pPr marL="0" indent="0">
              <a:buNone/>
              <a:defRPr sz="3200"/>
            </a:lvl1pPr>
            <a:lvl2pPr marL="457117" indent="0">
              <a:buNone/>
              <a:defRPr sz="2800"/>
            </a:lvl2pPr>
            <a:lvl3pPr marL="914235" indent="0">
              <a:buNone/>
              <a:defRPr sz="2400"/>
            </a:lvl3pPr>
            <a:lvl4pPr marL="1371353" indent="0">
              <a:buNone/>
              <a:defRPr sz="2000"/>
            </a:lvl4pPr>
            <a:lvl5pPr marL="1828470" indent="0">
              <a:buNone/>
              <a:defRPr sz="2000"/>
            </a:lvl5pPr>
            <a:lvl6pPr marL="2285588" indent="0">
              <a:buNone/>
              <a:defRPr sz="2000"/>
            </a:lvl6pPr>
            <a:lvl7pPr marL="2742705" indent="0">
              <a:buNone/>
              <a:defRPr sz="2000"/>
            </a:lvl7pPr>
            <a:lvl8pPr marL="3199823" indent="0">
              <a:buNone/>
              <a:defRPr sz="2000"/>
            </a:lvl8pPr>
            <a:lvl9pPr marL="365694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68" y="5367338"/>
            <a:ext cx="5943600" cy="804862"/>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lang="ja-JP" altLang="en-US" smtClean="0"/>
              <a:t>マスタ テキストの書式設定</a:t>
            </a:r>
          </a:p>
        </p:txBody>
      </p:sp>
    </p:spTree>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132" y="5"/>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69" y="5"/>
            <a:ext cx="69056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146" y="5"/>
            <a:ext cx="9410701" cy="6126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20" y="0"/>
            <a:ext cx="7605713" cy="47625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13" y="1600204"/>
            <a:ext cx="8915400" cy="4525963"/>
          </a:xfrm>
        </p:spPr>
        <p:txBody>
          <a:bodyPr/>
          <a:lstStyle/>
          <a:p>
            <a:pPr lvl="0"/>
            <a:r>
              <a:rPr lang="ja-JP" altLang="en-US" noProof="0" smtClean="0"/>
              <a:t>アイコンをクリックして表を追加</a:t>
            </a:r>
          </a:p>
        </p:txBody>
      </p:sp>
    </p:spTree>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65" y="2130594"/>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68" y="3886200"/>
            <a:ext cx="69342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A565028D-B7AA-41CB-9FF0-817C96C29883}"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354487386"/>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356" y="274638"/>
            <a:ext cx="8915399"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56" y="1600204"/>
            <a:ext cx="8915399" cy="4525963"/>
          </a:xfrm>
        </p:spPr>
        <p:txBody>
          <a:bodyPr/>
          <a:lstStyle/>
          <a:p>
            <a:pPr lvl="0"/>
            <a:r>
              <a:rPr lang="ja-JP" altLang="en-US" noProof="0" smtClean="0"/>
              <a:t>アイコンをクリックして表を追加</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C19DA3-8D37-4AAC-8B80-12FDFE9D3B62}" type="slidenum">
              <a:rPr lang="en-US" altLang="ja-JP">
                <a:solidFill>
                  <a:prstClr val="black">
                    <a:tint val="75000"/>
                  </a:prstClr>
                </a:solidFill>
              </a:rPr>
              <a:pPr>
                <a:defRPr/>
              </a:pPr>
              <a:t>&lt;#&gt;</a:t>
            </a:fld>
            <a:endParaRPr lang="en-US" altLang="ja-JP">
              <a:solidFill>
                <a:prstClr val="black">
                  <a:tint val="75000"/>
                </a:prstClr>
              </a:solidFill>
            </a:endParaRPr>
          </a:p>
        </p:txBody>
      </p:sp>
    </p:spTree>
    <p:extLst>
      <p:ext uri="{BB962C8B-B14F-4D97-AF65-F5344CB8AC3E}">
        <p14:creationId xmlns:p14="http://schemas.microsoft.com/office/powerpoint/2010/main" xmlns="" val="4278874817"/>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646"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70"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pPr>
              <a:defRPr/>
            </a:pPr>
            <a:endParaRPr lang="en-US" altLang="ja-JP">
              <a:solidFill>
                <a:srgbClr val="000000"/>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srgbClr val="000000"/>
              </a:solidFill>
            </a:endParaRPr>
          </a:p>
        </p:txBody>
      </p:sp>
      <p:sp>
        <p:nvSpPr>
          <p:cNvPr id="7" name="スライド番号プレースホルダ 6"/>
          <p:cNvSpPr>
            <a:spLocks noGrp="1"/>
          </p:cNvSpPr>
          <p:nvPr>
            <p:ph type="sldNum" sz="quarter" idx="12"/>
          </p:nvPr>
        </p:nvSpPr>
        <p:spPr/>
        <p:txBody>
          <a:bodyPr/>
          <a:lstStyle/>
          <a:p>
            <a:pPr>
              <a:defRPr/>
            </a:pPr>
            <a:fld id="{8B9A5274-D28E-4EDD-9503-8D061E012A7E}" type="slidenum">
              <a:rPr lang="en-US" altLang="ja-JP" smtClean="0">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4120791062"/>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452F796-4913-45F2-961F-04E85EDCD195}"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634387795"/>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56" y="274639"/>
            <a:ext cx="8915399"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3284B9C-E527-417E-A741-2916616808F1}"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475608791"/>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1194336-6FDD-49EC-9935-48480B1791BA}"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3417505478"/>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21" y="4407090"/>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21" y="2906722"/>
            <a:ext cx="8420100" cy="1500187"/>
          </a:xfrm>
        </p:spPr>
        <p:txBody>
          <a:bodyPr anchor="b"/>
          <a:lstStyle>
            <a:lvl1pPr marL="0" indent="0">
              <a:buNone/>
              <a:defRPr sz="2000">
                <a:solidFill>
                  <a:schemeClr val="tx1">
                    <a:tint val="75000"/>
                  </a:schemeClr>
                </a:solidFill>
              </a:defRPr>
            </a:lvl1pPr>
            <a:lvl2pPr marL="457186" indent="0">
              <a:buNone/>
              <a:defRPr sz="1800">
                <a:solidFill>
                  <a:schemeClr val="tx1">
                    <a:tint val="75000"/>
                  </a:schemeClr>
                </a:solidFill>
              </a:defRPr>
            </a:lvl2pPr>
            <a:lvl3pPr marL="914372" indent="0">
              <a:buNone/>
              <a:defRPr sz="1600">
                <a:solidFill>
                  <a:schemeClr val="tx1">
                    <a:tint val="75000"/>
                  </a:schemeClr>
                </a:solidFill>
              </a:defRPr>
            </a:lvl3pPr>
            <a:lvl4pPr marL="1371558" indent="0">
              <a:buNone/>
              <a:defRPr sz="1400">
                <a:solidFill>
                  <a:schemeClr val="tx1">
                    <a:tint val="75000"/>
                  </a:schemeClr>
                </a:solidFill>
              </a:defRPr>
            </a:lvl4pPr>
            <a:lvl5pPr marL="1828744" indent="0">
              <a:buNone/>
              <a:defRPr sz="1400">
                <a:solidFill>
                  <a:schemeClr val="tx1">
                    <a:tint val="75000"/>
                  </a:schemeClr>
                </a:solidFill>
              </a:defRPr>
            </a:lvl5pPr>
            <a:lvl6pPr marL="2285930" indent="0">
              <a:buNone/>
              <a:defRPr sz="1400">
                <a:solidFill>
                  <a:schemeClr val="tx1">
                    <a:tint val="75000"/>
                  </a:schemeClr>
                </a:solidFill>
              </a:defRPr>
            </a:lvl6pPr>
            <a:lvl7pPr marL="2743115" indent="0">
              <a:buNone/>
              <a:defRPr sz="1400">
                <a:solidFill>
                  <a:schemeClr val="tx1">
                    <a:tint val="75000"/>
                  </a:schemeClr>
                </a:solidFill>
              </a:defRPr>
            </a:lvl7pPr>
            <a:lvl8pPr marL="3200301" indent="0">
              <a:buNone/>
              <a:defRPr sz="1400">
                <a:solidFill>
                  <a:schemeClr val="tx1">
                    <a:tint val="75000"/>
                  </a:schemeClr>
                </a:solidFill>
              </a:defRPr>
            </a:lvl8pPr>
            <a:lvl9pPr marL="3657487"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E7BAB0A8-20A4-4191-85AF-B1C3F40FFC50}"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extLst>
      <p:ext uri="{BB962C8B-B14F-4D97-AF65-F5344CB8AC3E}">
        <p14:creationId xmlns:p14="http://schemas.microsoft.com/office/powerpoint/2010/main" xmlns="" val="33754468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180" y="2131060"/>
            <a:ext cx="8420100" cy="1470025"/>
          </a:xfrm>
        </p:spPr>
        <p:txBody>
          <a:bodyPr/>
          <a:lstStyle/>
          <a:p>
            <a:r>
              <a:rPr kumimoji="1" lang="ja-JP" altLang="en-US" dirty="0" smtClean="0"/>
              <a:t>マスタ タイトルの書式設定</a:t>
            </a:r>
            <a:endParaRPr kumimoji="1" lang="ja-JP" altLang="en-US" dirty="0"/>
          </a:p>
        </p:txBody>
      </p:sp>
      <p:sp>
        <p:nvSpPr>
          <p:cNvPr id="3" name="サブタイトル 2"/>
          <p:cNvSpPr>
            <a:spLocks noGrp="1"/>
          </p:cNvSpPr>
          <p:nvPr>
            <p:ph type="subTitle" idx="1"/>
          </p:nvPr>
        </p:nvSpPr>
        <p:spPr>
          <a:xfrm>
            <a:off x="1486142" y="3886200"/>
            <a:ext cx="6934200" cy="1752600"/>
          </a:xfrm>
        </p:spPr>
        <p:txBody>
          <a:bodyPr/>
          <a:lstStyle>
            <a:lvl1pPr marL="0" indent="0" algn="ctr">
              <a:buNone/>
              <a:defRPr>
                <a:solidFill>
                  <a:schemeClr val="tx1">
                    <a:tint val="75000"/>
                  </a:schemeClr>
                </a:solidFill>
              </a:defRPr>
            </a:lvl1pPr>
            <a:lvl2pPr marL="457155" indent="0" algn="ctr">
              <a:buNone/>
              <a:defRPr>
                <a:solidFill>
                  <a:schemeClr val="tx1">
                    <a:tint val="75000"/>
                  </a:schemeClr>
                </a:solidFill>
              </a:defRPr>
            </a:lvl2pPr>
            <a:lvl3pPr marL="914310" indent="0" algn="ctr">
              <a:buNone/>
              <a:defRPr>
                <a:solidFill>
                  <a:schemeClr val="tx1">
                    <a:tint val="75000"/>
                  </a:schemeClr>
                </a:solidFill>
              </a:defRPr>
            </a:lvl3pPr>
            <a:lvl4pPr marL="1371465" indent="0" algn="ctr">
              <a:buNone/>
              <a:defRPr>
                <a:solidFill>
                  <a:schemeClr val="tx1">
                    <a:tint val="75000"/>
                  </a:schemeClr>
                </a:solidFill>
              </a:defRPr>
            </a:lvl4pPr>
            <a:lvl5pPr marL="1828621" indent="0" algn="ctr">
              <a:buNone/>
              <a:defRPr>
                <a:solidFill>
                  <a:schemeClr val="tx1">
                    <a:tint val="75000"/>
                  </a:schemeClr>
                </a:solidFill>
              </a:defRPr>
            </a:lvl5pPr>
            <a:lvl6pPr marL="2285776" indent="0" algn="ctr">
              <a:buNone/>
              <a:defRPr>
                <a:solidFill>
                  <a:schemeClr val="tx1">
                    <a:tint val="75000"/>
                  </a:schemeClr>
                </a:solidFill>
              </a:defRPr>
            </a:lvl6pPr>
            <a:lvl7pPr marL="2742931" indent="0" algn="ctr">
              <a:buNone/>
              <a:defRPr>
                <a:solidFill>
                  <a:schemeClr val="tx1">
                    <a:tint val="75000"/>
                  </a:schemeClr>
                </a:solidFill>
              </a:defRPr>
            </a:lvl7pPr>
            <a:lvl8pPr marL="3200086" indent="0" algn="ctr">
              <a:buNone/>
              <a:defRPr>
                <a:solidFill>
                  <a:schemeClr val="tx1">
                    <a:tint val="75000"/>
                  </a:schemeClr>
                </a:solidFill>
              </a:defRPr>
            </a:lvl8pPr>
            <a:lvl9pPr marL="3657242" indent="0" algn="ctr">
              <a:buNone/>
              <a:defRPr>
                <a:solidFill>
                  <a:schemeClr val="tx1">
                    <a:tint val="75000"/>
                  </a:schemeClr>
                </a:solidFill>
              </a:defRPr>
            </a:lvl9pPr>
          </a:lstStyle>
          <a:p>
            <a:r>
              <a:rPr kumimoji="1" lang="ja-JP" altLang="en-US" dirty="0" smtClean="0"/>
              <a:t>マスタ サブタイトルの書式設定</a:t>
            </a:r>
            <a:endParaRPr kumimoji="1" lang="ja-JP" altLang="en-US" dirty="0"/>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3855B91F-2022-441F-822F-01E196EE491F}" type="slidenum">
              <a:rPr lang="en-US" altLang="ja-JP" smtClean="0">
                <a:solidFill>
                  <a:prstClr val="black">
                    <a:tint val="75000"/>
                  </a:prstClr>
                </a:solidFill>
              </a:rPr>
              <a:pPr>
                <a:defRPr/>
              </a:pPr>
              <a:t>&lt;#&gt;</a:t>
            </a:fld>
            <a:endParaRPr lang="en-US" altLang="ja-JP">
              <a:solidFill>
                <a:prstClr val="black">
                  <a:tint val="75000"/>
                </a:prstClr>
              </a:solidFill>
            </a:endParaRPr>
          </a:p>
        </p:txBody>
      </p:sp>
      <p:pic>
        <p:nvPicPr>
          <p:cNvPr id="7" name="Picture 7" descr="mlit_top"/>
          <p:cNvPicPr>
            <a:picLocks noChangeAspect="1" noChangeArrowheads="1"/>
          </p:cNvPicPr>
          <p:nvPr userDrawn="1"/>
        </p:nvPicPr>
        <p:blipFill>
          <a:blip r:embed="rId2" cstate="print"/>
          <a:srcRect t="62230"/>
          <a:stretch>
            <a:fillRect/>
          </a:stretch>
        </p:blipFill>
        <p:spPr bwMode="auto">
          <a:xfrm>
            <a:off x="230" y="6525255"/>
            <a:ext cx="9906000" cy="333375"/>
          </a:xfrm>
          <a:prstGeom prst="rect">
            <a:avLst/>
          </a:prstGeom>
          <a:noFill/>
          <a:ln w="9525">
            <a:noFill/>
            <a:miter lim="800000"/>
            <a:headEnd/>
            <a:tailEnd/>
          </a:ln>
        </p:spPr>
      </p:pic>
      <p:sp>
        <p:nvSpPr>
          <p:cNvPr id="8" name="Rectangle 9"/>
          <p:cNvSpPr>
            <a:spLocks noChangeArrowheads="1"/>
          </p:cNvSpPr>
          <p:nvPr userDrawn="1"/>
        </p:nvSpPr>
        <p:spPr bwMode="auto">
          <a:xfrm>
            <a:off x="1833803" y="3285168"/>
            <a:ext cx="8072437" cy="73025"/>
          </a:xfrm>
          <a:prstGeom prst="rect">
            <a:avLst/>
          </a:prstGeom>
          <a:solidFill>
            <a:srgbClr val="0066CC"/>
          </a:solidFill>
          <a:ln w="9525">
            <a:noFill/>
            <a:miter lim="800000"/>
            <a:headEnd/>
            <a:tailEnd/>
          </a:ln>
          <a:effectLst/>
        </p:spPr>
        <p:txBody>
          <a:bodyPr wrap="none" lIns="91431" tIns="45716" rIns="91431" bIns="45716" anchor="ctr"/>
          <a:lstStyle/>
          <a:p>
            <a:pPr>
              <a:defRPr/>
            </a:pPr>
            <a:endParaRPr lang="ja-JP" altLang="en-US">
              <a:solidFill>
                <a:prstClr val="black"/>
              </a:solidFill>
              <a:ea typeface="ＭＳ Ｐゴシック" pitchFamily="50" charset="-128"/>
            </a:endParaRPr>
          </a:p>
        </p:txBody>
      </p:sp>
      <p:pic>
        <p:nvPicPr>
          <p:cNvPr id="9" name="Picture 11"/>
          <p:cNvPicPr>
            <a:picLocks noChangeAspect="1" noChangeArrowheads="1"/>
          </p:cNvPicPr>
          <p:nvPr userDrawn="1"/>
        </p:nvPicPr>
        <p:blipFill>
          <a:blip r:embed="rId3" cstate="print"/>
          <a:srcRect/>
          <a:stretch>
            <a:fillRect/>
          </a:stretch>
        </p:blipFill>
        <p:spPr bwMode="auto">
          <a:xfrm>
            <a:off x="306" y="6052180"/>
            <a:ext cx="2301875" cy="473075"/>
          </a:xfrm>
          <a:prstGeom prst="rect">
            <a:avLst/>
          </a:prstGeom>
          <a:noFill/>
          <a:ln w="9525">
            <a:noFill/>
            <a:miter lim="800000"/>
            <a:headEnd/>
            <a:tailEnd/>
          </a:ln>
        </p:spPr>
      </p:pic>
      <p:sp>
        <p:nvSpPr>
          <p:cNvPr id="10" name="Text Box 12"/>
          <p:cNvSpPr txBox="1">
            <a:spLocks noChangeArrowheads="1"/>
          </p:cNvSpPr>
          <p:nvPr userDrawn="1"/>
        </p:nvSpPr>
        <p:spPr bwMode="auto">
          <a:xfrm>
            <a:off x="54" y="6525255"/>
            <a:ext cx="3642902" cy="276991"/>
          </a:xfrm>
          <a:prstGeom prst="rect">
            <a:avLst/>
          </a:prstGeom>
          <a:noFill/>
          <a:ln w="9525">
            <a:noFill/>
            <a:miter lim="800000"/>
            <a:headEnd/>
            <a:tailEnd/>
          </a:ln>
          <a:effectLst/>
        </p:spPr>
        <p:txBody>
          <a:bodyPr wrap="none" lIns="91431" tIns="45716" rIns="91431" bIns="45716">
            <a:spAutoFit/>
          </a:bodyPr>
          <a:lstStyle/>
          <a:p>
            <a:pPr>
              <a:defRPr/>
            </a:pPr>
            <a:r>
              <a:rPr lang="en-US" altLang="ja-JP" sz="1200" i="1" dirty="0">
                <a:solidFill>
                  <a:prstClr val="white"/>
                </a:solidFill>
                <a:latin typeface="Times New Roman" pitchFamily="18" charset="0"/>
                <a:ea typeface="ＭＳ Ｐゴシック" pitchFamily="50" charset="-128"/>
              </a:rPr>
              <a:t>Ministry of Land, Infrastructure, Transport and Tourism</a:t>
            </a:r>
          </a:p>
        </p:txBody>
      </p:sp>
    </p:spTree>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91913F8A-853B-4817-9A4E-EC47F0ED052C}"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736" y="4407535"/>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736" y="2906722"/>
            <a:ext cx="8420100" cy="1500187"/>
          </a:xfrm>
        </p:spPr>
        <p:txBody>
          <a:bodyPr anchor="b"/>
          <a:lstStyle>
            <a:lvl1pPr marL="0" indent="0">
              <a:buNone/>
              <a:defRPr sz="2000">
                <a:solidFill>
                  <a:schemeClr val="tx1">
                    <a:tint val="75000"/>
                  </a:schemeClr>
                </a:solidFill>
              </a:defRPr>
            </a:lvl1pPr>
            <a:lvl2pPr marL="457155" indent="0">
              <a:buNone/>
              <a:defRPr sz="1800">
                <a:solidFill>
                  <a:schemeClr val="tx1">
                    <a:tint val="75000"/>
                  </a:schemeClr>
                </a:solidFill>
              </a:defRPr>
            </a:lvl2pPr>
            <a:lvl3pPr marL="914310" indent="0">
              <a:buNone/>
              <a:defRPr sz="1600">
                <a:solidFill>
                  <a:schemeClr val="tx1">
                    <a:tint val="75000"/>
                  </a:schemeClr>
                </a:solidFill>
              </a:defRPr>
            </a:lvl3pPr>
            <a:lvl4pPr marL="1371465" indent="0">
              <a:buNone/>
              <a:defRPr sz="1400">
                <a:solidFill>
                  <a:schemeClr val="tx1">
                    <a:tint val="75000"/>
                  </a:schemeClr>
                </a:solidFill>
              </a:defRPr>
            </a:lvl4pPr>
            <a:lvl5pPr marL="1828621" indent="0">
              <a:buNone/>
              <a:defRPr sz="1400">
                <a:solidFill>
                  <a:schemeClr val="tx1">
                    <a:tint val="75000"/>
                  </a:schemeClr>
                </a:solidFill>
              </a:defRPr>
            </a:lvl5pPr>
            <a:lvl6pPr marL="2285776" indent="0">
              <a:buNone/>
              <a:defRPr sz="1400">
                <a:solidFill>
                  <a:schemeClr val="tx1">
                    <a:tint val="75000"/>
                  </a:schemeClr>
                </a:solidFill>
              </a:defRPr>
            </a:lvl6pPr>
            <a:lvl7pPr marL="2742931" indent="0">
              <a:buNone/>
              <a:defRPr sz="1400">
                <a:solidFill>
                  <a:schemeClr val="tx1">
                    <a:tint val="75000"/>
                  </a:schemeClr>
                </a:solidFill>
              </a:defRPr>
            </a:lvl7pPr>
            <a:lvl8pPr marL="3200086" indent="0">
              <a:buNone/>
              <a:defRPr sz="1400">
                <a:solidFill>
                  <a:schemeClr val="tx1">
                    <a:tint val="75000"/>
                  </a:schemeClr>
                </a:solidFill>
              </a:defRPr>
            </a:lvl8pPr>
            <a:lvl9pPr marL="3657242"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E7BAB0A8-20A4-4191-85AF-B1C3F40FFC50}"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876" y="1600205"/>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601" y="1600205"/>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8B9A5274-D28E-4EDD-9503-8D061E012A7E}"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2" y="274638"/>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530" y="1535113"/>
            <a:ext cx="4376870" cy="639762"/>
          </a:xfrm>
        </p:spPr>
        <p:txBody>
          <a:bodyPr anchor="b"/>
          <a:lstStyle>
            <a:lvl1pPr marL="0" indent="0">
              <a:buNone/>
              <a:defRPr sz="2400" b="1"/>
            </a:lvl1pPr>
            <a:lvl2pPr marL="457155" indent="0">
              <a:buNone/>
              <a:defRPr sz="2000" b="1"/>
            </a:lvl2pPr>
            <a:lvl3pPr marL="914310" indent="0">
              <a:buNone/>
              <a:defRPr sz="1800" b="1"/>
            </a:lvl3pPr>
            <a:lvl4pPr marL="1371465" indent="0">
              <a:buNone/>
              <a:defRPr sz="1600" b="1"/>
            </a:lvl4pPr>
            <a:lvl5pPr marL="1828621" indent="0">
              <a:buNone/>
              <a:defRPr sz="1600" b="1"/>
            </a:lvl5pPr>
            <a:lvl6pPr marL="2285776" indent="0">
              <a:buNone/>
              <a:defRPr sz="1600" b="1"/>
            </a:lvl6pPr>
            <a:lvl7pPr marL="2742931" indent="0">
              <a:buNone/>
              <a:defRPr sz="1600" b="1"/>
            </a:lvl7pPr>
            <a:lvl8pPr marL="3200086" indent="0">
              <a:buNone/>
              <a:defRPr sz="1600" b="1"/>
            </a:lvl8pPr>
            <a:lvl9pPr marL="3657242"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530" y="2174876"/>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399" y="1535113"/>
            <a:ext cx="4378590" cy="639762"/>
          </a:xfrm>
        </p:spPr>
        <p:txBody>
          <a:bodyPr anchor="b"/>
          <a:lstStyle>
            <a:lvl1pPr marL="0" indent="0">
              <a:buNone/>
              <a:defRPr sz="2400" b="1"/>
            </a:lvl1pPr>
            <a:lvl2pPr marL="457155" indent="0">
              <a:buNone/>
              <a:defRPr sz="2000" b="1"/>
            </a:lvl2pPr>
            <a:lvl3pPr marL="914310" indent="0">
              <a:buNone/>
              <a:defRPr sz="1800" b="1"/>
            </a:lvl3pPr>
            <a:lvl4pPr marL="1371465" indent="0">
              <a:buNone/>
              <a:defRPr sz="1600" b="1"/>
            </a:lvl4pPr>
            <a:lvl5pPr marL="1828621" indent="0">
              <a:buNone/>
              <a:defRPr sz="1600" b="1"/>
            </a:lvl5pPr>
            <a:lvl6pPr marL="2285776" indent="0">
              <a:buNone/>
              <a:defRPr sz="1600" b="1"/>
            </a:lvl6pPr>
            <a:lvl7pPr marL="2742931" indent="0">
              <a:buNone/>
              <a:defRPr sz="1600" b="1"/>
            </a:lvl7pPr>
            <a:lvl8pPr marL="3200086" indent="0">
              <a:buNone/>
              <a:defRPr sz="1600" b="1"/>
            </a:lvl8pPr>
            <a:lvl9pPr marL="3657242"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399" y="2174876"/>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pPr>
              <a:defRPr/>
            </a:pPr>
            <a:endParaRPr lang="en-US" altLang="ja-JP">
              <a:solidFill>
                <a:prstClr val="black">
                  <a:tint val="75000"/>
                </a:prstClr>
              </a:solidFill>
            </a:endParaRPr>
          </a:p>
        </p:txBody>
      </p:sp>
      <p:sp>
        <p:nvSpPr>
          <p:cNvPr id="8" name="フッター プレースホルダ 7"/>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pPr>
              <a:defRPr/>
            </a:pPr>
            <a:fld id="{64C79894-6A48-4C5B-985D-3D09D8D170D5}"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pPr>
              <a:defRPr/>
            </a:pPr>
            <a:endParaRPr lang="en-US" altLang="ja-JP">
              <a:solidFill>
                <a:prstClr val="black">
                  <a:tint val="75000"/>
                </a:prstClr>
              </a:solidFill>
            </a:endParaRPr>
          </a:p>
        </p:txBody>
      </p:sp>
      <p:sp>
        <p:nvSpPr>
          <p:cNvPr id="4" name="フッター プレースホルダ 3"/>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pPr>
              <a:defRPr/>
            </a:pPr>
            <a:fld id="{ECFB1601-656C-44BE-A78D-5DCF68CCE0B2}"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pPr>
              <a:defRPr/>
            </a:pPr>
            <a:endParaRPr lang="en-US" altLang="ja-JP">
              <a:solidFill>
                <a:prstClr val="black">
                  <a:tint val="75000"/>
                </a:prstClr>
              </a:solidFill>
            </a:endParaRPr>
          </a:p>
        </p:txBody>
      </p:sp>
      <p:sp>
        <p:nvSpPr>
          <p:cNvPr id="3" name="フッター プレースホルダ 2"/>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4" name="スライド番号プレースホルダ 3"/>
          <p:cNvSpPr>
            <a:spLocks noGrp="1"/>
          </p:cNvSpPr>
          <p:nvPr>
            <p:ph type="sldNum" sz="quarter" idx="12"/>
          </p:nvPr>
        </p:nvSpPr>
        <p:spPr>
          <a:xfrm>
            <a:off x="7617296" y="6592884"/>
            <a:ext cx="2311400" cy="365125"/>
          </a:xfrm>
        </p:spPr>
        <p:txBody>
          <a:bodyPr/>
          <a:lstStyle/>
          <a:p>
            <a:pPr>
              <a:defRPr/>
            </a:pPr>
            <a:fld id="{32F04ED0-A1B2-4A56-B6B1-DF5EFCB5A1D2}"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274"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155" indent="0">
              <a:buNone/>
              <a:defRPr sz="1200"/>
            </a:lvl2pPr>
            <a:lvl3pPr marL="914310" indent="0">
              <a:buNone/>
              <a:defRPr sz="1000"/>
            </a:lvl3pPr>
            <a:lvl4pPr marL="1371465" indent="0">
              <a:buNone/>
              <a:defRPr sz="900"/>
            </a:lvl4pPr>
            <a:lvl5pPr marL="1828621" indent="0">
              <a:buNone/>
              <a:defRPr sz="900"/>
            </a:lvl5pPr>
            <a:lvl6pPr marL="2285776" indent="0">
              <a:buNone/>
              <a:defRPr sz="900"/>
            </a:lvl6pPr>
            <a:lvl7pPr marL="2742931" indent="0">
              <a:buNone/>
              <a:defRPr sz="900"/>
            </a:lvl7pPr>
            <a:lvl8pPr marL="3200086" indent="0">
              <a:buNone/>
              <a:defRPr sz="900"/>
            </a:lvl8pPr>
            <a:lvl9pPr marL="3657242"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839431D5-9DDD-484F-9146-BE9865501E9B}"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76" y="4800601"/>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76" y="612775"/>
            <a:ext cx="5943600" cy="4114800"/>
          </a:xfrm>
        </p:spPr>
        <p:txBody>
          <a:bodyPr/>
          <a:lstStyle>
            <a:lvl1pPr marL="0" indent="0">
              <a:buNone/>
              <a:defRPr sz="3200"/>
            </a:lvl1pPr>
            <a:lvl2pPr marL="457155" indent="0">
              <a:buNone/>
              <a:defRPr sz="2800"/>
            </a:lvl2pPr>
            <a:lvl3pPr marL="914310" indent="0">
              <a:buNone/>
              <a:defRPr sz="2400"/>
            </a:lvl3pPr>
            <a:lvl4pPr marL="1371465" indent="0">
              <a:buNone/>
              <a:defRPr sz="2000"/>
            </a:lvl4pPr>
            <a:lvl5pPr marL="1828621" indent="0">
              <a:buNone/>
              <a:defRPr sz="2000"/>
            </a:lvl5pPr>
            <a:lvl6pPr marL="2285776" indent="0">
              <a:buNone/>
              <a:defRPr sz="2000"/>
            </a:lvl6pPr>
            <a:lvl7pPr marL="2742931" indent="0">
              <a:buNone/>
              <a:defRPr sz="2000"/>
            </a:lvl7pPr>
            <a:lvl8pPr marL="3200086" indent="0">
              <a:buNone/>
              <a:defRPr sz="2000"/>
            </a:lvl8pPr>
            <a:lvl9pPr marL="3657242" indent="0">
              <a:buNone/>
              <a:defRPr sz="2000"/>
            </a:lvl9pPr>
          </a:lstStyle>
          <a:p>
            <a:endParaRPr kumimoji="1" lang="ja-JP" altLang="en-US"/>
          </a:p>
        </p:txBody>
      </p:sp>
      <p:sp>
        <p:nvSpPr>
          <p:cNvPr id="4" name="テキスト プレースホルダ 3"/>
          <p:cNvSpPr>
            <a:spLocks noGrp="1"/>
          </p:cNvSpPr>
          <p:nvPr>
            <p:ph type="body" sz="half" idx="2"/>
          </p:nvPr>
        </p:nvSpPr>
        <p:spPr>
          <a:xfrm>
            <a:off x="1941676" y="5367338"/>
            <a:ext cx="5943600" cy="804862"/>
          </a:xfrm>
        </p:spPr>
        <p:txBody>
          <a:bodyPr/>
          <a:lstStyle>
            <a:lvl1pPr marL="0" indent="0">
              <a:buNone/>
              <a:defRPr sz="1400"/>
            </a:lvl1pPr>
            <a:lvl2pPr marL="457155" indent="0">
              <a:buNone/>
              <a:defRPr sz="1200"/>
            </a:lvl2pPr>
            <a:lvl3pPr marL="914310" indent="0">
              <a:buNone/>
              <a:defRPr sz="1000"/>
            </a:lvl3pPr>
            <a:lvl4pPr marL="1371465" indent="0">
              <a:buNone/>
              <a:defRPr sz="900"/>
            </a:lvl4pPr>
            <a:lvl5pPr marL="1828621" indent="0">
              <a:buNone/>
              <a:defRPr sz="900"/>
            </a:lvl5pPr>
            <a:lvl6pPr marL="2285776" indent="0">
              <a:buNone/>
              <a:defRPr sz="900"/>
            </a:lvl6pPr>
            <a:lvl7pPr marL="2742931" indent="0">
              <a:buNone/>
              <a:defRPr sz="900"/>
            </a:lvl7pPr>
            <a:lvl8pPr marL="3200086" indent="0">
              <a:buNone/>
              <a:defRPr sz="900"/>
            </a:lvl8pPr>
            <a:lvl9pPr marL="3657242"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F9F79F53-97DB-499B-9964-60A655AFEF8A}"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7B580719-A99C-47A4-A1FC-CDF8D2DEF957}"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21"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725" y="273053"/>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21" y="1435103"/>
            <a:ext cx="3259138" cy="4691063"/>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lang="ja-JP" altLang="en-US" smtClean="0"/>
              <a:t>マスタ テキストの書式設定</a:t>
            </a:r>
          </a:p>
        </p:txBody>
      </p:sp>
    </p:spTree>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621" y="274640"/>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856" y="274640"/>
            <a:ext cx="7078663"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3906FB7F-D52C-47F0-AEBF-950C6B94F93C}"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218" y="2131379"/>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6206" y="3886200"/>
            <a:ext cx="6934200" cy="1752600"/>
          </a:xfrm>
        </p:spPr>
        <p:txBody>
          <a:bodyPr/>
          <a:lstStyle>
            <a:lvl1pPr marL="0" indent="0" algn="ctr">
              <a:buNone/>
              <a:defRPr/>
            </a:lvl1pPr>
            <a:lvl2pPr marL="457049" indent="0" algn="ctr">
              <a:buNone/>
              <a:defRPr/>
            </a:lvl2pPr>
            <a:lvl3pPr marL="914100" indent="0" algn="ctr">
              <a:buNone/>
              <a:defRPr/>
            </a:lvl3pPr>
            <a:lvl4pPr marL="1371150" indent="0" algn="ctr">
              <a:buNone/>
              <a:defRPr/>
            </a:lvl4pPr>
            <a:lvl5pPr marL="1828200" indent="0" algn="ctr">
              <a:buNone/>
              <a:defRPr/>
            </a:lvl5pPr>
            <a:lvl6pPr marL="2285250" indent="0" algn="ctr">
              <a:buNone/>
              <a:defRPr/>
            </a:lvl6pPr>
            <a:lvl7pPr marL="2742300" indent="0" algn="ctr">
              <a:buNone/>
              <a:defRPr/>
            </a:lvl7pPr>
            <a:lvl8pPr marL="3199350" indent="0" algn="ctr">
              <a:buNone/>
              <a:defRPr/>
            </a:lvl8pPr>
            <a:lvl9pPr marL="3656400" indent="0" algn="ctr">
              <a:buNone/>
              <a:defRPr/>
            </a:lvl9pPr>
          </a:lstStyle>
          <a:p>
            <a:r>
              <a:rPr lang="ja-JP" altLang="en-US" smtClean="0"/>
              <a:t>マスタ サブタイトルの書式設定</a:t>
            </a:r>
            <a:endParaRPr lang="ja-JP" altLang="en-US"/>
          </a:p>
        </p:txBody>
      </p:sp>
    </p:spTree>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900" y="4407854"/>
            <a:ext cx="8420101"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900" y="2906732"/>
            <a:ext cx="8420101" cy="1500187"/>
          </a:xfrm>
        </p:spPr>
        <p:txBody>
          <a:bodyPr anchor="b"/>
          <a:lstStyle>
            <a:lvl1pPr marL="0" indent="0">
              <a:buNone/>
              <a:defRPr sz="2000"/>
            </a:lvl1pPr>
            <a:lvl2pPr marL="457049" indent="0">
              <a:buNone/>
              <a:defRPr sz="1800"/>
            </a:lvl2pPr>
            <a:lvl3pPr marL="914100" indent="0">
              <a:buNone/>
              <a:defRPr sz="1600"/>
            </a:lvl3pPr>
            <a:lvl4pPr marL="1371150" indent="0">
              <a:buNone/>
              <a:defRPr sz="1400"/>
            </a:lvl4pPr>
            <a:lvl5pPr marL="1828200" indent="0">
              <a:buNone/>
              <a:defRPr sz="1400"/>
            </a:lvl5pPr>
            <a:lvl6pPr marL="2285250" indent="0">
              <a:buNone/>
              <a:defRPr sz="1400"/>
            </a:lvl6pPr>
            <a:lvl7pPr marL="2742300" indent="0">
              <a:buNone/>
              <a:defRPr sz="1400"/>
            </a:lvl7pPr>
            <a:lvl8pPr marL="3199350" indent="0">
              <a:buNone/>
              <a:defRPr sz="1400"/>
            </a:lvl8pPr>
            <a:lvl9pPr marL="3656400" indent="0">
              <a:buNone/>
              <a:defRPr sz="1400"/>
            </a:lvl9pPr>
          </a:lstStyle>
          <a:p>
            <a:pPr lvl="0"/>
            <a:r>
              <a:rPr lang="ja-JP" altLang="en-US" smtClean="0"/>
              <a:t>マスタ テキストの書式設定</a:t>
            </a:r>
          </a:p>
        </p:txBody>
      </p:sp>
    </p:spTree>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576"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478"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456" y="274639"/>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499" y="1535113"/>
            <a:ext cx="4376738" cy="639762"/>
          </a:xfrm>
        </p:spPr>
        <p:txBody>
          <a:bodyPr anchor="b"/>
          <a:lstStyle>
            <a:lvl1pPr marL="0" indent="0">
              <a:buNone/>
              <a:defRPr sz="2400" b="1"/>
            </a:lvl1pPr>
            <a:lvl2pPr marL="457049" indent="0">
              <a:buNone/>
              <a:defRPr sz="2000" b="1"/>
            </a:lvl2pPr>
            <a:lvl3pPr marL="914100" indent="0">
              <a:buNone/>
              <a:defRPr sz="1800" b="1"/>
            </a:lvl3pPr>
            <a:lvl4pPr marL="1371150" indent="0">
              <a:buNone/>
              <a:defRPr sz="1600" b="1"/>
            </a:lvl4pPr>
            <a:lvl5pPr marL="1828200" indent="0">
              <a:buNone/>
              <a:defRPr sz="1600" b="1"/>
            </a:lvl5pPr>
            <a:lvl6pPr marL="2285250" indent="0">
              <a:buNone/>
              <a:defRPr sz="1600" b="1"/>
            </a:lvl6pPr>
            <a:lvl7pPr marL="2742300" indent="0">
              <a:buNone/>
              <a:defRPr sz="1600" b="1"/>
            </a:lvl7pPr>
            <a:lvl8pPr marL="3199350" indent="0">
              <a:buNone/>
              <a:defRPr sz="1600" b="1"/>
            </a:lvl8pPr>
            <a:lvl9pPr marL="36564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499" y="2174877"/>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38" y="1535113"/>
            <a:ext cx="4378325" cy="639762"/>
          </a:xfrm>
        </p:spPr>
        <p:txBody>
          <a:bodyPr anchor="b"/>
          <a:lstStyle>
            <a:lvl1pPr marL="0" indent="0">
              <a:buNone/>
              <a:defRPr sz="2400" b="1"/>
            </a:lvl1pPr>
            <a:lvl2pPr marL="457049" indent="0">
              <a:buNone/>
              <a:defRPr sz="2000" b="1"/>
            </a:lvl2pPr>
            <a:lvl3pPr marL="914100" indent="0">
              <a:buNone/>
              <a:defRPr sz="1800" b="1"/>
            </a:lvl3pPr>
            <a:lvl4pPr marL="1371150" indent="0">
              <a:buNone/>
              <a:defRPr sz="1600" b="1"/>
            </a:lvl4pPr>
            <a:lvl5pPr marL="1828200" indent="0">
              <a:buNone/>
              <a:defRPr sz="1600" b="1"/>
            </a:lvl5pPr>
            <a:lvl6pPr marL="2285250" indent="0">
              <a:buNone/>
              <a:defRPr sz="1600" b="1"/>
            </a:lvl6pPr>
            <a:lvl7pPr marL="2742300" indent="0">
              <a:buNone/>
              <a:defRPr sz="1600" b="1"/>
            </a:lvl7pPr>
            <a:lvl8pPr marL="3199350" indent="0">
              <a:buNone/>
              <a:defRPr sz="1600" b="1"/>
            </a:lvl8pPr>
            <a:lvl9pPr marL="36564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38" y="2174877"/>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26" y="273051"/>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772" y="27305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26" y="1435104"/>
            <a:ext cx="3259138" cy="4691063"/>
          </a:xfrm>
        </p:spPr>
        <p:txBody>
          <a:bodyPr/>
          <a:lstStyle>
            <a:lvl1pPr marL="0" indent="0">
              <a:buNone/>
              <a:defRPr sz="1400"/>
            </a:lvl1pPr>
            <a:lvl2pPr marL="457049" indent="0">
              <a:buNone/>
              <a:defRPr sz="1200"/>
            </a:lvl2pPr>
            <a:lvl3pPr marL="914100" indent="0">
              <a:buNone/>
              <a:defRPr sz="1000"/>
            </a:lvl3pPr>
            <a:lvl4pPr marL="1371150" indent="0">
              <a:buNone/>
              <a:defRPr sz="900"/>
            </a:lvl4pPr>
            <a:lvl5pPr marL="1828200" indent="0">
              <a:buNone/>
              <a:defRPr sz="900"/>
            </a:lvl5pPr>
            <a:lvl6pPr marL="2285250" indent="0">
              <a:buNone/>
              <a:defRPr sz="900"/>
            </a:lvl6pPr>
            <a:lvl7pPr marL="2742300" indent="0">
              <a:buNone/>
              <a:defRPr sz="900"/>
            </a:lvl7pPr>
            <a:lvl8pPr marL="3199350" indent="0">
              <a:buNone/>
              <a:defRPr sz="900"/>
            </a:lvl8pPr>
            <a:lvl9pPr marL="3656400" indent="0">
              <a:buNone/>
              <a:defRPr sz="900"/>
            </a:lvl9pPr>
          </a:lstStyle>
          <a:p>
            <a:pPr lvl="0"/>
            <a:r>
              <a:rPr lang="ja-JP" altLang="en-US" smtClean="0"/>
              <a:t>マスタ テキストの書式設定</a:t>
            </a:r>
          </a:p>
        </p:txBody>
      </p:sp>
    </p:spTree>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69" y="4800601"/>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69" y="612775"/>
            <a:ext cx="5943600" cy="4114800"/>
          </a:xfrm>
        </p:spPr>
        <p:txBody>
          <a:bodyPr/>
          <a:lstStyle>
            <a:lvl1pPr marL="0" indent="0">
              <a:buNone/>
              <a:defRPr sz="3200"/>
            </a:lvl1pPr>
            <a:lvl2pPr marL="457049" indent="0">
              <a:buNone/>
              <a:defRPr sz="2800"/>
            </a:lvl2pPr>
            <a:lvl3pPr marL="914100" indent="0">
              <a:buNone/>
              <a:defRPr sz="2400"/>
            </a:lvl3pPr>
            <a:lvl4pPr marL="1371150" indent="0">
              <a:buNone/>
              <a:defRPr sz="2000"/>
            </a:lvl4pPr>
            <a:lvl5pPr marL="1828200" indent="0">
              <a:buNone/>
              <a:defRPr sz="2000"/>
            </a:lvl5pPr>
            <a:lvl6pPr marL="2285250" indent="0">
              <a:buNone/>
              <a:defRPr sz="2000"/>
            </a:lvl6pPr>
            <a:lvl7pPr marL="2742300" indent="0">
              <a:buNone/>
              <a:defRPr sz="2000"/>
            </a:lvl7pPr>
            <a:lvl8pPr marL="3199350" indent="0">
              <a:buNone/>
              <a:defRPr sz="2000"/>
            </a:lvl8pPr>
            <a:lvl9pPr marL="36564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69" y="5367338"/>
            <a:ext cx="5943600" cy="804862"/>
          </a:xfrm>
        </p:spPr>
        <p:txBody>
          <a:bodyPr/>
          <a:lstStyle>
            <a:lvl1pPr marL="0" indent="0">
              <a:buNone/>
              <a:defRPr sz="1400"/>
            </a:lvl1pPr>
            <a:lvl2pPr marL="457049" indent="0">
              <a:buNone/>
              <a:defRPr sz="1200"/>
            </a:lvl2pPr>
            <a:lvl3pPr marL="914100" indent="0">
              <a:buNone/>
              <a:defRPr sz="1000"/>
            </a:lvl3pPr>
            <a:lvl4pPr marL="1371150" indent="0">
              <a:buNone/>
              <a:defRPr sz="900"/>
            </a:lvl4pPr>
            <a:lvl5pPr marL="1828200" indent="0">
              <a:buNone/>
              <a:defRPr sz="900"/>
            </a:lvl5pPr>
            <a:lvl6pPr marL="2285250" indent="0">
              <a:buNone/>
              <a:defRPr sz="900"/>
            </a:lvl6pPr>
            <a:lvl7pPr marL="2742300" indent="0">
              <a:buNone/>
              <a:defRPr sz="900"/>
            </a:lvl7pPr>
            <a:lvl8pPr marL="3199350" indent="0">
              <a:buNone/>
              <a:defRPr sz="900"/>
            </a:lvl8pPr>
            <a:lvl9pPr marL="3656400" indent="0">
              <a:buNone/>
              <a:defRPr sz="900"/>
            </a:lvl9pPr>
          </a:lstStyle>
          <a:p>
            <a:pPr lvl="0"/>
            <a:r>
              <a:rPr lang="ja-JP" altLang="en-US" smtClean="0"/>
              <a:t>マスタ テキストの書式設定</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69"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69" y="612775"/>
            <a:ext cx="5943600" cy="4114800"/>
          </a:xfrm>
        </p:spPr>
        <p:txBody>
          <a:bodyPr/>
          <a:lstStyle>
            <a:lvl1pPr marL="0" indent="0">
              <a:buNone/>
              <a:defRPr sz="3200"/>
            </a:lvl1pPr>
            <a:lvl2pPr marL="457117" indent="0">
              <a:buNone/>
              <a:defRPr sz="2800"/>
            </a:lvl2pPr>
            <a:lvl3pPr marL="914235" indent="0">
              <a:buNone/>
              <a:defRPr sz="2400"/>
            </a:lvl3pPr>
            <a:lvl4pPr marL="1371353" indent="0">
              <a:buNone/>
              <a:defRPr sz="2000"/>
            </a:lvl4pPr>
            <a:lvl5pPr marL="1828470" indent="0">
              <a:buNone/>
              <a:defRPr sz="2000"/>
            </a:lvl5pPr>
            <a:lvl6pPr marL="2285588" indent="0">
              <a:buNone/>
              <a:defRPr sz="2000"/>
            </a:lvl6pPr>
            <a:lvl7pPr marL="2742705" indent="0">
              <a:buNone/>
              <a:defRPr sz="2000"/>
            </a:lvl7pPr>
            <a:lvl8pPr marL="3199823" indent="0">
              <a:buNone/>
              <a:defRPr sz="2000"/>
            </a:lvl8pPr>
            <a:lvl9pPr marL="365694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69" y="5367338"/>
            <a:ext cx="5943600" cy="804862"/>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lang="ja-JP" altLang="en-US" smtClean="0"/>
              <a:t>マスタ テキストの書式設定</a:t>
            </a:r>
          </a:p>
        </p:txBody>
      </p:sp>
    </p:spTree>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237" y="7"/>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318" y="7"/>
            <a:ext cx="69056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37" y="7"/>
            <a:ext cx="9410701" cy="6126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315" y="0"/>
            <a:ext cx="7605713" cy="47625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456" y="1600206"/>
            <a:ext cx="8915400" cy="4525963"/>
          </a:xfrm>
        </p:spPr>
        <p:txBody>
          <a:bodyPr/>
          <a:lstStyle/>
          <a:p>
            <a:pPr lvl="0"/>
            <a:r>
              <a:rPr lang="ja-JP" altLang="en-US" noProof="0" smtClean="0"/>
              <a:t>アイコンをクリックして表を追加</a:t>
            </a:r>
          </a:p>
        </p:txBody>
      </p:sp>
    </p:spTree>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a:xfrm>
            <a:off x="495358" y="6356849"/>
            <a:ext cx="2311400" cy="365125"/>
          </a:xfrm>
          <a:prstGeom prst="rect">
            <a:avLst/>
          </a:prstGeom>
        </p:spPr>
        <p:txBody>
          <a:bodyPr/>
          <a:lstStyle/>
          <a:p>
            <a:endParaRPr lang="ja-JP" altLang="en-US">
              <a:solidFill>
                <a:prstClr val="black">
                  <a:tint val="75000"/>
                </a:prstClr>
              </a:solidFill>
              <a:latin typeface="Arial"/>
              <a:ea typeface="ＭＳ Ｐゴシック"/>
            </a:endParaRPr>
          </a:p>
        </p:txBody>
      </p:sp>
      <p:sp>
        <p:nvSpPr>
          <p:cNvPr id="5" name="フッター プレースホルダ 4"/>
          <p:cNvSpPr>
            <a:spLocks noGrp="1"/>
          </p:cNvSpPr>
          <p:nvPr>
            <p:ph type="ftr" sz="quarter" idx="11"/>
          </p:nvPr>
        </p:nvSpPr>
        <p:spPr>
          <a:xfrm>
            <a:off x="3384716" y="6356849"/>
            <a:ext cx="3136900" cy="365125"/>
          </a:xfrm>
          <a:prstGeom prst="rect">
            <a:avLst/>
          </a:prstGeom>
        </p:spPr>
        <p:txBody>
          <a:bodyPr/>
          <a:lstStyle/>
          <a:p>
            <a:endParaRPr lang="ja-JP" altLang="en-US">
              <a:solidFill>
                <a:prstClr val="black">
                  <a:tint val="75000"/>
                </a:prstClr>
              </a:solidFill>
              <a:latin typeface="Arial"/>
              <a:ea typeface="ＭＳ Ｐゴシック"/>
            </a:endParaRPr>
          </a:p>
        </p:txBody>
      </p:sp>
      <p:sp>
        <p:nvSpPr>
          <p:cNvPr id="6" name="スライド番号プレースホルダ 5"/>
          <p:cNvSpPr>
            <a:spLocks noGrp="1"/>
          </p:cNvSpPr>
          <p:nvPr>
            <p:ph type="sldNum" sz="quarter" idx="12"/>
          </p:nvPr>
        </p:nvSpPr>
        <p:spPr>
          <a:xfrm>
            <a:off x="7099301" y="6356849"/>
            <a:ext cx="2311400" cy="365125"/>
          </a:xfrm>
          <a:prstGeom prst="rect">
            <a:avLst/>
          </a:prstGeom>
        </p:spPr>
        <p:txBody>
          <a:bodyPr/>
          <a:lstStyle/>
          <a:p>
            <a:fld id="{B5002089-99FD-4D57-A552-A16FF68B221C}" type="slidenum">
              <a:rPr lang="ja-JP" altLang="en-US" smtClean="0">
                <a:solidFill>
                  <a:prstClr val="black">
                    <a:tint val="75000"/>
                  </a:prstClr>
                </a:solidFill>
                <a:latin typeface="Arial"/>
                <a:ea typeface="ＭＳ Ｐゴシック"/>
              </a:rPr>
              <a:pPr/>
              <a:t>&lt;#&gt;</a:t>
            </a:fld>
            <a:endParaRPr lang="ja-JP" altLang="en-US">
              <a:solidFill>
                <a:prstClr val="black">
                  <a:tint val="75000"/>
                </a:prstClr>
              </a:solidFill>
              <a:latin typeface="Arial"/>
              <a:ea typeface="ＭＳ Ｐゴシック"/>
            </a:endParaRPr>
          </a:p>
        </p:txBody>
      </p:sp>
    </p:spTree>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1194336-6FDD-49EC-9935-48480B1791BA}"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55" y="0"/>
            <a:ext cx="7605713" cy="476250"/>
          </a:xfrm>
        </p:spPr>
        <p:txBody>
          <a:bodyPr/>
          <a:lstStyle/>
          <a:p>
            <a:r>
              <a:rPr lang="ja-JP" altLang="en-US" smtClean="0"/>
              <a:t>マスタ タイトルの書式設定</a:t>
            </a:r>
            <a:endParaRPr lang="ja-JP" altLang="en-US"/>
          </a:p>
        </p:txBody>
      </p:sp>
    </p:spTree>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51"/>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0" y="0"/>
            <a:ext cx="9410700" cy="6126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D6B2CF9-B3FA-4C8A-A851-C518892D79EA}" type="slidenum">
              <a:rPr lang="en-US" altLang="ja-JP">
                <a:solidFill>
                  <a:prstClr val="black"/>
                </a:solidFill>
              </a:rPr>
              <a:pPr>
                <a:defRPr/>
              </a:pPr>
              <a:t>&lt;#&gt;</a:t>
            </a:fld>
            <a:endParaRPr lang="en-US" altLang="ja-JP">
              <a:solidFill>
                <a:prstClr val="black"/>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1194336-6FDD-49EC-9935-48480B1791BA}"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55" y="0"/>
            <a:ext cx="7605713" cy="476250"/>
          </a:xfrm>
        </p:spPr>
        <p:txBody>
          <a:bodyPr/>
          <a:lstStyle/>
          <a:p>
            <a:r>
              <a:rPr lang="ja-JP" altLang="en-US" smtClean="0"/>
              <a:t>マスタ タイトルの書式設定</a:t>
            </a:r>
            <a:endParaRPr lang="ja-JP" altLang="en-US"/>
          </a:p>
        </p:txBody>
      </p:sp>
    </p:spTree>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51"/>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0" y="0"/>
            <a:ext cx="9410700" cy="6126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D6B2CF9-B3FA-4C8A-A851-C518892D79EA}" type="slidenum">
              <a:rPr lang="en-US" altLang="ja-JP">
                <a:solidFill>
                  <a:prstClr val="black"/>
                </a:solidFill>
              </a:rPr>
              <a:pPr>
                <a:defRPr/>
              </a:pPr>
              <a:t>&lt;#&gt;</a:t>
            </a:fld>
            <a:endParaRPr lang="en-US" altLang="ja-JP">
              <a:solidFill>
                <a:prstClr val="black"/>
              </a:solidFill>
            </a:endParaRPr>
          </a:p>
        </p:txBody>
      </p:sp>
    </p:spTree>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D3DFCB58-182C-409E-98FE-6019B34B5621}" type="datetimeFigureOut">
              <a:rPr lang="ja-JP" altLang="en-US" smtClean="0">
                <a:solidFill>
                  <a:prstClr val="black">
                    <a:tint val="75000"/>
                  </a:prstClr>
                </a:solidFill>
              </a:rPr>
              <a:pPr/>
              <a:t>2014/8/26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4810F2F-5A91-404D-8E48-BF7C34C00A01}"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247" y="2131090"/>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6198"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pic>
        <p:nvPicPr>
          <p:cNvPr id="7" name="Picture 7" descr="mlit_top"/>
          <p:cNvPicPr>
            <a:picLocks noChangeAspect="1" noChangeArrowheads="1"/>
          </p:cNvPicPr>
          <p:nvPr/>
        </p:nvPicPr>
        <p:blipFill>
          <a:blip r:embed="rId2" cstate="print"/>
          <a:srcRect t="62230"/>
          <a:stretch>
            <a:fillRect/>
          </a:stretch>
        </p:blipFill>
        <p:spPr bwMode="auto">
          <a:xfrm>
            <a:off x="297" y="6525285"/>
            <a:ext cx="9906000" cy="333375"/>
          </a:xfrm>
          <a:prstGeom prst="rect">
            <a:avLst/>
          </a:prstGeom>
          <a:noFill/>
          <a:ln w="9525">
            <a:noFill/>
            <a:miter lim="800000"/>
            <a:headEnd/>
            <a:tailEnd/>
          </a:ln>
        </p:spPr>
      </p:pic>
      <p:sp>
        <p:nvSpPr>
          <p:cNvPr id="8" name="Rectangle 9"/>
          <p:cNvSpPr>
            <a:spLocks noChangeArrowheads="1"/>
          </p:cNvSpPr>
          <p:nvPr/>
        </p:nvSpPr>
        <p:spPr bwMode="auto">
          <a:xfrm>
            <a:off x="1833860" y="3285198"/>
            <a:ext cx="8072437" cy="73025"/>
          </a:xfrm>
          <a:prstGeom prst="rect">
            <a:avLst/>
          </a:prstGeom>
          <a:solidFill>
            <a:srgbClr val="0066CC"/>
          </a:solidFill>
          <a:ln w="9525">
            <a:noFill/>
            <a:miter lim="800000"/>
            <a:headEnd/>
            <a:tailEnd/>
          </a:ln>
          <a:effectLst/>
        </p:spPr>
        <p:txBody>
          <a:bodyPr wrap="none" anchor="ctr"/>
          <a:lstStyle/>
          <a:p>
            <a:pPr>
              <a:defRPr/>
            </a:pPr>
            <a:endParaRPr lang="ja-JP" altLang="en-US">
              <a:solidFill>
                <a:prstClr val="black"/>
              </a:solidFill>
              <a:ea typeface="ＭＳ Ｐゴシック"/>
            </a:endParaRPr>
          </a:p>
        </p:txBody>
      </p:sp>
      <p:pic>
        <p:nvPicPr>
          <p:cNvPr id="9" name="Picture 11"/>
          <p:cNvPicPr>
            <a:picLocks noChangeAspect="1" noChangeArrowheads="1"/>
          </p:cNvPicPr>
          <p:nvPr/>
        </p:nvPicPr>
        <p:blipFill>
          <a:blip r:embed="rId3" cstate="print"/>
          <a:srcRect/>
          <a:stretch>
            <a:fillRect/>
          </a:stretch>
        </p:blipFill>
        <p:spPr bwMode="auto">
          <a:xfrm>
            <a:off x="299" y="6052210"/>
            <a:ext cx="2301875" cy="473075"/>
          </a:xfrm>
          <a:prstGeom prst="rect">
            <a:avLst/>
          </a:prstGeom>
          <a:noFill/>
          <a:ln w="9525">
            <a:noFill/>
            <a:miter lim="800000"/>
            <a:headEnd/>
            <a:tailEnd/>
          </a:ln>
        </p:spPr>
      </p:pic>
      <p:sp>
        <p:nvSpPr>
          <p:cNvPr id="10" name="Text Box 12"/>
          <p:cNvSpPr txBox="1">
            <a:spLocks noChangeArrowheads="1"/>
          </p:cNvSpPr>
          <p:nvPr/>
        </p:nvSpPr>
        <p:spPr bwMode="auto">
          <a:xfrm>
            <a:off x="2" y="6525284"/>
            <a:ext cx="3642920" cy="276999"/>
          </a:xfrm>
          <a:prstGeom prst="rect">
            <a:avLst/>
          </a:prstGeom>
          <a:noFill/>
          <a:ln w="9525">
            <a:noFill/>
            <a:miter lim="800000"/>
            <a:headEnd/>
            <a:tailEnd/>
          </a:ln>
          <a:effectLst/>
        </p:spPr>
        <p:txBody>
          <a:bodyPr wrap="none">
            <a:spAutoFit/>
          </a:bodyPr>
          <a:lstStyle/>
          <a:p>
            <a:pPr>
              <a:defRPr/>
            </a:pPr>
            <a:r>
              <a:rPr lang="en-US" altLang="ja-JP" sz="1200" i="1">
                <a:solidFill>
                  <a:prstClr val="white"/>
                </a:solidFill>
                <a:latin typeface="Times New Roman" pitchFamily="18" charset="0"/>
                <a:ea typeface="ＭＳ Ｐゴシック"/>
              </a:rPr>
              <a:t>Ministry of Land, Infrastructure, Transport and Tourism</a:t>
            </a:r>
          </a:p>
        </p:txBody>
      </p:sp>
    </p:spTree>
    <p:extLst>
      <p:ext uri="{BB962C8B-B14F-4D97-AF65-F5344CB8AC3E}">
        <p14:creationId xmlns="" xmlns:p14="http://schemas.microsoft.com/office/powerpoint/2010/main" val="460420020"/>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013208521"/>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803" y="4407565"/>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803"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2582385999"/>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874"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599"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4452909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207" y="5"/>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274" y="5"/>
            <a:ext cx="69056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8"/>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597"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597"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4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4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804142634"/>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590637249"/>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240980877"/>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271"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608755695"/>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8"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8"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48"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698268741"/>
      </p:ext>
    </p:extLst>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339119882"/>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636" y="274639"/>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878" y="274639"/>
            <a:ext cx="7078663"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C5430D0-4336-49DB-B62F-D1D0AB30FA6F}"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344823178"/>
      </p:ext>
    </p:extLst>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68" y="2130490"/>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20" y="3886200"/>
            <a:ext cx="6934200" cy="1752600"/>
          </a:xfrm>
        </p:spPr>
        <p:txBody>
          <a:bodyPr/>
          <a:lstStyle>
            <a:lvl1pPr marL="0" indent="0" algn="ctr">
              <a:buNone/>
              <a:defRPr>
                <a:solidFill>
                  <a:schemeClr val="tx1">
                    <a:tint val="75000"/>
                  </a:schemeClr>
                </a:solidFill>
              </a:defRPr>
            </a:lvl1pPr>
            <a:lvl2pPr marL="457155" indent="0" algn="ctr">
              <a:buNone/>
              <a:defRPr>
                <a:solidFill>
                  <a:schemeClr val="tx1">
                    <a:tint val="75000"/>
                  </a:schemeClr>
                </a:solidFill>
              </a:defRPr>
            </a:lvl2pPr>
            <a:lvl3pPr marL="914310" indent="0" algn="ctr">
              <a:buNone/>
              <a:defRPr>
                <a:solidFill>
                  <a:schemeClr val="tx1">
                    <a:tint val="75000"/>
                  </a:schemeClr>
                </a:solidFill>
              </a:defRPr>
            </a:lvl3pPr>
            <a:lvl4pPr marL="1371465" indent="0" algn="ctr">
              <a:buNone/>
              <a:defRPr>
                <a:solidFill>
                  <a:schemeClr val="tx1">
                    <a:tint val="75000"/>
                  </a:schemeClr>
                </a:solidFill>
              </a:defRPr>
            </a:lvl4pPr>
            <a:lvl5pPr marL="1828621" indent="0" algn="ctr">
              <a:buNone/>
              <a:defRPr>
                <a:solidFill>
                  <a:schemeClr val="tx1">
                    <a:tint val="75000"/>
                  </a:schemeClr>
                </a:solidFill>
              </a:defRPr>
            </a:lvl5pPr>
            <a:lvl6pPr marL="2285776" indent="0" algn="ctr">
              <a:buNone/>
              <a:defRPr>
                <a:solidFill>
                  <a:schemeClr val="tx1">
                    <a:tint val="75000"/>
                  </a:schemeClr>
                </a:solidFill>
              </a:defRPr>
            </a:lvl6pPr>
            <a:lvl7pPr marL="2742931" indent="0" algn="ctr">
              <a:buNone/>
              <a:defRPr>
                <a:solidFill>
                  <a:schemeClr val="tx1">
                    <a:tint val="75000"/>
                  </a:schemeClr>
                </a:solidFill>
              </a:defRPr>
            </a:lvl7pPr>
            <a:lvl8pPr marL="3200086" indent="0" algn="ctr">
              <a:buNone/>
              <a:defRPr>
                <a:solidFill>
                  <a:schemeClr val="tx1">
                    <a:tint val="75000"/>
                  </a:schemeClr>
                </a:solidFill>
              </a:defRPr>
            </a:lvl8pPr>
            <a:lvl9pPr marL="3657242"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3855B91F-2022-441F-822F-01E196EE491F}" type="slidenum">
              <a:rPr lang="en-US" altLang="ja-JP" smtClean="0">
                <a:solidFill>
                  <a:prstClr val="black">
                    <a:tint val="75000"/>
                  </a:prstClr>
                </a:solidFill>
              </a:rPr>
              <a:pPr>
                <a:defRPr/>
              </a:pPr>
              <a:t>&lt;#&gt;</a:t>
            </a:fld>
            <a:endParaRPr lang="en-US" altLang="ja-JP">
              <a:solidFill>
                <a:prstClr val="black">
                  <a:tint val="75000"/>
                </a:prstClr>
              </a:solidFill>
            </a:endParaRPr>
          </a:p>
        </p:txBody>
      </p:sp>
      <p:pic>
        <p:nvPicPr>
          <p:cNvPr id="7" name="Picture 7" descr="mlit_top"/>
          <p:cNvPicPr>
            <a:picLocks noChangeAspect="1" noChangeArrowheads="1"/>
          </p:cNvPicPr>
          <p:nvPr userDrawn="1"/>
        </p:nvPicPr>
        <p:blipFill>
          <a:blip r:embed="rId2" cstate="print"/>
          <a:srcRect t="62230"/>
          <a:stretch>
            <a:fillRect/>
          </a:stretch>
        </p:blipFill>
        <p:spPr bwMode="auto">
          <a:xfrm>
            <a:off x="18" y="6524685"/>
            <a:ext cx="9906000" cy="333375"/>
          </a:xfrm>
          <a:prstGeom prst="rect">
            <a:avLst/>
          </a:prstGeom>
          <a:noFill/>
          <a:ln w="9525">
            <a:noFill/>
            <a:miter lim="800000"/>
            <a:headEnd/>
            <a:tailEnd/>
          </a:ln>
        </p:spPr>
      </p:pic>
      <p:sp>
        <p:nvSpPr>
          <p:cNvPr id="8" name="Rectangle 9"/>
          <p:cNvSpPr>
            <a:spLocks noChangeArrowheads="1"/>
          </p:cNvSpPr>
          <p:nvPr userDrawn="1"/>
        </p:nvSpPr>
        <p:spPr bwMode="auto">
          <a:xfrm>
            <a:off x="1833582" y="3284598"/>
            <a:ext cx="8072437" cy="73025"/>
          </a:xfrm>
          <a:prstGeom prst="rect">
            <a:avLst/>
          </a:prstGeom>
          <a:solidFill>
            <a:srgbClr val="0066CC"/>
          </a:solidFill>
          <a:ln w="9525">
            <a:noFill/>
            <a:miter lim="800000"/>
            <a:headEnd/>
            <a:tailEnd/>
          </a:ln>
          <a:effectLst/>
        </p:spPr>
        <p:txBody>
          <a:bodyPr wrap="none" lIns="91431" tIns="45716" rIns="91431" bIns="45716" anchor="ctr"/>
          <a:lstStyle/>
          <a:p>
            <a:pPr>
              <a:defRPr/>
            </a:pPr>
            <a:endParaRPr lang="ja-JP" altLang="en-US">
              <a:solidFill>
                <a:prstClr val="black"/>
              </a:solidFill>
              <a:ea typeface="ＭＳ Ｐゴシック"/>
            </a:endParaRPr>
          </a:p>
        </p:txBody>
      </p:sp>
      <p:pic>
        <p:nvPicPr>
          <p:cNvPr id="9" name="Picture 11"/>
          <p:cNvPicPr>
            <a:picLocks noChangeAspect="1" noChangeArrowheads="1"/>
          </p:cNvPicPr>
          <p:nvPr userDrawn="1"/>
        </p:nvPicPr>
        <p:blipFill>
          <a:blip r:embed="rId3" cstate="print"/>
          <a:srcRect/>
          <a:stretch>
            <a:fillRect/>
          </a:stretch>
        </p:blipFill>
        <p:spPr bwMode="auto">
          <a:xfrm>
            <a:off x="21" y="6051610"/>
            <a:ext cx="2301875" cy="473075"/>
          </a:xfrm>
          <a:prstGeom prst="rect">
            <a:avLst/>
          </a:prstGeom>
          <a:noFill/>
          <a:ln w="9525">
            <a:noFill/>
            <a:miter lim="800000"/>
            <a:headEnd/>
            <a:tailEnd/>
          </a:ln>
        </p:spPr>
      </p:pic>
      <p:sp>
        <p:nvSpPr>
          <p:cNvPr id="10" name="Text Box 12"/>
          <p:cNvSpPr txBox="1">
            <a:spLocks noChangeArrowheads="1"/>
          </p:cNvSpPr>
          <p:nvPr userDrawn="1"/>
        </p:nvSpPr>
        <p:spPr bwMode="auto">
          <a:xfrm>
            <a:off x="0" y="6524685"/>
            <a:ext cx="3642902" cy="276991"/>
          </a:xfrm>
          <a:prstGeom prst="rect">
            <a:avLst/>
          </a:prstGeom>
          <a:noFill/>
          <a:ln w="9525">
            <a:noFill/>
            <a:miter lim="800000"/>
            <a:headEnd/>
            <a:tailEnd/>
          </a:ln>
          <a:effectLst/>
        </p:spPr>
        <p:txBody>
          <a:bodyPr wrap="none" lIns="91431" tIns="45716" rIns="91431" bIns="45716">
            <a:spAutoFit/>
          </a:bodyPr>
          <a:lstStyle/>
          <a:p>
            <a:pPr>
              <a:defRPr/>
            </a:pPr>
            <a:r>
              <a:rPr lang="en-US" altLang="ja-JP" sz="1200" i="1" dirty="0">
                <a:solidFill>
                  <a:prstClr val="white"/>
                </a:solidFill>
                <a:latin typeface="Times New Roman" pitchFamily="18" charset="0"/>
                <a:ea typeface="ＭＳ Ｐゴシック"/>
              </a:rPr>
              <a:t>Ministry of Land, Infrastructure, Transport and Tourism</a:t>
            </a:r>
          </a:p>
        </p:txBody>
      </p:sp>
    </p:spTree>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91913F8A-853B-4817-9A4E-EC47F0ED052C}"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24" y="4406965"/>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24" y="2906722"/>
            <a:ext cx="8420100" cy="1500187"/>
          </a:xfrm>
        </p:spPr>
        <p:txBody>
          <a:bodyPr anchor="b"/>
          <a:lstStyle>
            <a:lvl1pPr marL="0" indent="0">
              <a:buNone/>
              <a:defRPr sz="2000">
                <a:solidFill>
                  <a:schemeClr val="tx1">
                    <a:tint val="75000"/>
                  </a:schemeClr>
                </a:solidFill>
              </a:defRPr>
            </a:lvl1pPr>
            <a:lvl2pPr marL="457155" indent="0">
              <a:buNone/>
              <a:defRPr sz="1800">
                <a:solidFill>
                  <a:schemeClr val="tx1">
                    <a:tint val="75000"/>
                  </a:schemeClr>
                </a:solidFill>
              </a:defRPr>
            </a:lvl2pPr>
            <a:lvl3pPr marL="914310" indent="0">
              <a:buNone/>
              <a:defRPr sz="1600">
                <a:solidFill>
                  <a:schemeClr val="tx1">
                    <a:tint val="75000"/>
                  </a:schemeClr>
                </a:solidFill>
              </a:defRPr>
            </a:lvl3pPr>
            <a:lvl4pPr marL="1371465" indent="0">
              <a:buNone/>
              <a:defRPr sz="1400">
                <a:solidFill>
                  <a:schemeClr val="tx1">
                    <a:tint val="75000"/>
                  </a:schemeClr>
                </a:solidFill>
              </a:defRPr>
            </a:lvl4pPr>
            <a:lvl5pPr marL="1828621" indent="0">
              <a:buNone/>
              <a:defRPr sz="1400">
                <a:solidFill>
                  <a:schemeClr val="tx1">
                    <a:tint val="75000"/>
                  </a:schemeClr>
                </a:solidFill>
              </a:defRPr>
            </a:lvl5pPr>
            <a:lvl6pPr marL="2285776" indent="0">
              <a:buNone/>
              <a:defRPr sz="1400">
                <a:solidFill>
                  <a:schemeClr val="tx1">
                    <a:tint val="75000"/>
                  </a:schemeClr>
                </a:solidFill>
              </a:defRPr>
            </a:lvl6pPr>
            <a:lvl7pPr marL="2742931" indent="0">
              <a:buNone/>
              <a:defRPr sz="1400">
                <a:solidFill>
                  <a:schemeClr val="tx1">
                    <a:tint val="75000"/>
                  </a:schemeClr>
                </a:solidFill>
              </a:defRPr>
            </a:lvl7pPr>
            <a:lvl8pPr marL="3200086" indent="0">
              <a:buNone/>
              <a:defRPr sz="1400">
                <a:solidFill>
                  <a:schemeClr val="tx1">
                    <a:tint val="75000"/>
                  </a:schemeClr>
                </a:solidFill>
              </a:defRPr>
            </a:lvl8pPr>
            <a:lvl9pPr marL="3657242"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E7BAB0A8-20A4-4191-85AF-B1C3F40FFC50}"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0A871220-2E4C-472E-B3B1-C0CE344C5F40}" type="slidenum">
              <a:rPr kumimoji="1" lang="ja-JP" altLang="en-US" smtClean="0"/>
              <a:pPr/>
              <a:t>&lt;#&gt;</a:t>
            </a:fld>
            <a:endParaRPr kumimoji="1" lang="ja-JP"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243" y="5"/>
            <a:ext cx="9410701" cy="6126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596" y="1600205"/>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21" y="1600205"/>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8B9A5274-D28E-4EDD-9503-8D061E012A7E}"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4638"/>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18" y="1535113"/>
            <a:ext cx="4376870" cy="639762"/>
          </a:xfrm>
        </p:spPr>
        <p:txBody>
          <a:bodyPr anchor="b"/>
          <a:lstStyle>
            <a:lvl1pPr marL="0" indent="0">
              <a:buNone/>
              <a:defRPr sz="2400" b="1"/>
            </a:lvl1pPr>
            <a:lvl2pPr marL="457155" indent="0">
              <a:buNone/>
              <a:defRPr sz="2000" b="1"/>
            </a:lvl2pPr>
            <a:lvl3pPr marL="914310" indent="0">
              <a:buNone/>
              <a:defRPr sz="1800" b="1"/>
            </a:lvl3pPr>
            <a:lvl4pPr marL="1371465" indent="0">
              <a:buNone/>
              <a:defRPr sz="1600" b="1"/>
            </a:lvl4pPr>
            <a:lvl5pPr marL="1828621" indent="0">
              <a:buNone/>
              <a:defRPr sz="1600" b="1"/>
            </a:lvl5pPr>
            <a:lvl6pPr marL="2285776" indent="0">
              <a:buNone/>
              <a:defRPr sz="1600" b="1"/>
            </a:lvl6pPr>
            <a:lvl7pPr marL="2742931" indent="0">
              <a:buNone/>
              <a:defRPr sz="1600" b="1"/>
            </a:lvl7pPr>
            <a:lvl8pPr marL="3200086" indent="0">
              <a:buNone/>
              <a:defRPr sz="1600" b="1"/>
            </a:lvl8pPr>
            <a:lvl9pPr marL="3657242"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18" y="2174876"/>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33" y="1535113"/>
            <a:ext cx="4378590" cy="639762"/>
          </a:xfrm>
        </p:spPr>
        <p:txBody>
          <a:bodyPr anchor="b"/>
          <a:lstStyle>
            <a:lvl1pPr marL="0" indent="0">
              <a:buNone/>
              <a:defRPr sz="2400" b="1"/>
            </a:lvl1pPr>
            <a:lvl2pPr marL="457155" indent="0">
              <a:buNone/>
              <a:defRPr sz="2000" b="1"/>
            </a:lvl2pPr>
            <a:lvl3pPr marL="914310" indent="0">
              <a:buNone/>
              <a:defRPr sz="1800" b="1"/>
            </a:lvl3pPr>
            <a:lvl4pPr marL="1371465" indent="0">
              <a:buNone/>
              <a:defRPr sz="1600" b="1"/>
            </a:lvl4pPr>
            <a:lvl5pPr marL="1828621" indent="0">
              <a:buNone/>
              <a:defRPr sz="1600" b="1"/>
            </a:lvl5pPr>
            <a:lvl6pPr marL="2285776" indent="0">
              <a:buNone/>
              <a:defRPr sz="1600" b="1"/>
            </a:lvl6pPr>
            <a:lvl7pPr marL="2742931" indent="0">
              <a:buNone/>
              <a:defRPr sz="1600" b="1"/>
            </a:lvl7pPr>
            <a:lvl8pPr marL="3200086" indent="0">
              <a:buNone/>
              <a:defRPr sz="1600" b="1"/>
            </a:lvl8pPr>
            <a:lvl9pPr marL="3657242"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33" y="2174876"/>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pPr>
              <a:defRPr/>
            </a:pPr>
            <a:endParaRPr lang="en-US" altLang="ja-JP">
              <a:solidFill>
                <a:prstClr val="black">
                  <a:tint val="75000"/>
                </a:prstClr>
              </a:solidFill>
            </a:endParaRPr>
          </a:p>
        </p:txBody>
      </p:sp>
      <p:sp>
        <p:nvSpPr>
          <p:cNvPr id="8" name="フッター プレースホルダ 7"/>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pPr>
              <a:defRPr/>
            </a:pPr>
            <a:fld id="{64C79894-6A48-4C5B-985D-3D09D8D170D5}"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pPr>
              <a:defRPr/>
            </a:pPr>
            <a:endParaRPr lang="en-US" altLang="ja-JP">
              <a:solidFill>
                <a:prstClr val="black">
                  <a:tint val="75000"/>
                </a:prstClr>
              </a:solidFill>
            </a:endParaRPr>
          </a:p>
        </p:txBody>
      </p:sp>
      <p:sp>
        <p:nvSpPr>
          <p:cNvPr id="4" name="フッター プレースホルダ 3"/>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pPr>
              <a:defRPr/>
            </a:pPr>
            <a:fld id="{ECFB1601-656C-44BE-A78D-5DCF68CCE0B2}"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pPr>
              <a:defRPr/>
            </a:pPr>
            <a:endParaRPr lang="en-US" altLang="ja-JP">
              <a:solidFill>
                <a:prstClr val="black">
                  <a:tint val="75000"/>
                </a:prstClr>
              </a:solidFill>
            </a:endParaRPr>
          </a:p>
        </p:txBody>
      </p:sp>
      <p:sp>
        <p:nvSpPr>
          <p:cNvPr id="3" name="フッター プレースホルダ 2"/>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4" name="スライド番号プレースホルダ 3"/>
          <p:cNvSpPr>
            <a:spLocks noGrp="1"/>
          </p:cNvSpPr>
          <p:nvPr>
            <p:ph type="sldNum" sz="quarter" idx="12"/>
          </p:nvPr>
        </p:nvSpPr>
        <p:spPr>
          <a:xfrm>
            <a:off x="7617296" y="6592314"/>
            <a:ext cx="2311400" cy="365125"/>
          </a:xfrm>
        </p:spPr>
        <p:txBody>
          <a:bodyPr/>
          <a:lstStyle/>
          <a:p>
            <a:pPr>
              <a:defRPr/>
            </a:pPr>
            <a:fld id="{32F04ED0-A1B2-4A56-B6B1-DF5EFCB5A1D2}"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93"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155" indent="0">
              <a:buNone/>
              <a:defRPr sz="1200"/>
            </a:lvl2pPr>
            <a:lvl3pPr marL="914310" indent="0">
              <a:buNone/>
              <a:defRPr sz="1000"/>
            </a:lvl3pPr>
            <a:lvl4pPr marL="1371465" indent="0">
              <a:buNone/>
              <a:defRPr sz="900"/>
            </a:lvl4pPr>
            <a:lvl5pPr marL="1828621" indent="0">
              <a:buNone/>
              <a:defRPr sz="900"/>
            </a:lvl5pPr>
            <a:lvl6pPr marL="2285776" indent="0">
              <a:buNone/>
              <a:defRPr sz="900"/>
            </a:lvl6pPr>
            <a:lvl7pPr marL="2742931" indent="0">
              <a:buNone/>
              <a:defRPr sz="900"/>
            </a:lvl7pPr>
            <a:lvl8pPr marL="3200086" indent="0">
              <a:buNone/>
              <a:defRPr sz="900"/>
            </a:lvl8pPr>
            <a:lvl9pPr marL="3657242"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839431D5-9DDD-484F-9146-BE9865501E9B}"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6" y="4800601"/>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6" y="612775"/>
            <a:ext cx="5943600" cy="4114800"/>
          </a:xfrm>
        </p:spPr>
        <p:txBody>
          <a:bodyPr/>
          <a:lstStyle>
            <a:lvl1pPr marL="0" indent="0">
              <a:buNone/>
              <a:defRPr sz="3200"/>
            </a:lvl1pPr>
            <a:lvl2pPr marL="457155" indent="0">
              <a:buNone/>
              <a:defRPr sz="2800"/>
            </a:lvl2pPr>
            <a:lvl3pPr marL="914310" indent="0">
              <a:buNone/>
              <a:defRPr sz="2400"/>
            </a:lvl3pPr>
            <a:lvl4pPr marL="1371465" indent="0">
              <a:buNone/>
              <a:defRPr sz="2000"/>
            </a:lvl4pPr>
            <a:lvl5pPr marL="1828621" indent="0">
              <a:buNone/>
              <a:defRPr sz="2000"/>
            </a:lvl5pPr>
            <a:lvl6pPr marL="2285776" indent="0">
              <a:buNone/>
              <a:defRPr sz="2000"/>
            </a:lvl6pPr>
            <a:lvl7pPr marL="2742931" indent="0">
              <a:buNone/>
              <a:defRPr sz="2000"/>
            </a:lvl7pPr>
            <a:lvl8pPr marL="3200086" indent="0">
              <a:buNone/>
              <a:defRPr sz="2000"/>
            </a:lvl8pPr>
            <a:lvl9pPr marL="3657242" indent="0">
              <a:buNone/>
              <a:defRPr sz="2000"/>
            </a:lvl9pPr>
          </a:lstStyle>
          <a:p>
            <a:endParaRPr kumimoji="1" lang="ja-JP" altLang="en-US"/>
          </a:p>
        </p:txBody>
      </p:sp>
      <p:sp>
        <p:nvSpPr>
          <p:cNvPr id="4" name="テキスト プレースホルダ 3"/>
          <p:cNvSpPr>
            <a:spLocks noGrp="1"/>
          </p:cNvSpPr>
          <p:nvPr>
            <p:ph type="body" sz="half" idx="2"/>
          </p:nvPr>
        </p:nvSpPr>
        <p:spPr>
          <a:xfrm>
            <a:off x="1941646" y="5367338"/>
            <a:ext cx="5943600" cy="804862"/>
          </a:xfrm>
        </p:spPr>
        <p:txBody>
          <a:bodyPr/>
          <a:lstStyle>
            <a:lvl1pPr marL="0" indent="0">
              <a:buNone/>
              <a:defRPr sz="1400"/>
            </a:lvl1pPr>
            <a:lvl2pPr marL="457155" indent="0">
              <a:buNone/>
              <a:defRPr sz="1200"/>
            </a:lvl2pPr>
            <a:lvl3pPr marL="914310" indent="0">
              <a:buNone/>
              <a:defRPr sz="1000"/>
            </a:lvl3pPr>
            <a:lvl4pPr marL="1371465" indent="0">
              <a:buNone/>
              <a:defRPr sz="900"/>
            </a:lvl4pPr>
            <a:lvl5pPr marL="1828621" indent="0">
              <a:buNone/>
              <a:defRPr sz="900"/>
            </a:lvl5pPr>
            <a:lvl6pPr marL="2285776" indent="0">
              <a:buNone/>
              <a:defRPr sz="900"/>
            </a:lvl6pPr>
            <a:lvl7pPr marL="2742931" indent="0">
              <a:buNone/>
              <a:defRPr sz="900"/>
            </a:lvl7pPr>
            <a:lvl8pPr marL="3200086" indent="0">
              <a:buNone/>
              <a:defRPr sz="900"/>
            </a:lvl8pPr>
            <a:lvl9pPr marL="3657242"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F9F79F53-97DB-499B-9964-60A655AFEF8A}"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7B580719-A99C-47A4-A1FC-CDF8D2DEF957}"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55" y="274640"/>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599" y="274640"/>
            <a:ext cx="7078663"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3906FB7F-D52C-47F0-AEBF-950C6B94F93C}"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8"/>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8908" indent="0" algn="ctr">
              <a:buNone/>
              <a:defRPr>
                <a:solidFill>
                  <a:schemeClr val="tx1">
                    <a:tint val="75000"/>
                  </a:schemeClr>
                </a:solidFill>
              </a:defRPr>
            </a:lvl2pPr>
            <a:lvl3pPr marL="957816" indent="0" algn="ctr">
              <a:buNone/>
              <a:defRPr>
                <a:solidFill>
                  <a:schemeClr val="tx1">
                    <a:tint val="75000"/>
                  </a:schemeClr>
                </a:solidFill>
              </a:defRPr>
            </a:lvl3pPr>
            <a:lvl4pPr marL="1436724" indent="0" algn="ctr">
              <a:buNone/>
              <a:defRPr>
                <a:solidFill>
                  <a:schemeClr val="tx1">
                    <a:tint val="75000"/>
                  </a:schemeClr>
                </a:solidFill>
              </a:defRPr>
            </a:lvl4pPr>
            <a:lvl5pPr marL="1915631" indent="0" algn="ctr">
              <a:buNone/>
              <a:defRPr>
                <a:solidFill>
                  <a:schemeClr val="tx1">
                    <a:tint val="75000"/>
                  </a:schemeClr>
                </a:solidFill>
              </a:defRPr>
            </a:lvl5pPr>
            <a:lvl6pPr marL="2394539" indent="0" algn="ctr">
              <a:buNone/>
              <a:defRPr>
                <a:solidFill>
                  <a:schemeClr val="tx1">
                    <a:tint val="75000"/>
                  </a:schemeClr>
                </a:solidFill>
              </a:defRPr>
            </a:lvl6pPr>
            <a:lvl7pPr marL="2873447" indent="0" algn="ctr">
              <a:buNone/>
              <a:defRPr>
                <a:solidFill>
                  <a:schemeClr val="tx1">
                    <a:tint val="75000"/>
                  </a:schemeClr>
                </a:solidFill>
              </a:defRPr>
            </a:lvl7pPr>
            <a:lvl8pPr marL="3352355" indent="0" algn="ctr">
              <a:buNone/>
              <a:defRPr>
                <a:solidFill>
                  <a:schemeClr val="tx1">
                    <a:tint val="75000"/>
                  </a:schemeClr>
                </a:solidFill>
              </a:defRPr>
            </a:lvl8pPr>
            <a:lvl9pPr marL="3831263"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11E15AAB-D78E-423B-A988-BCCA9D04CA46}" type="datetimeFigureOut">
              <a:rPr lang="ja-JP" altLang="en-US" smtClean="0">
                <a:solidFill>
                  <a:prstClr val="black">
                    <a:tint val="75000"/>
                  </a:prstClr>
                </a:solidFill>
              </a:rPr>
              <a:pPr/>
              <a:t>2014/8/26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269EAD7D-0A1C-4DF9-933A-763D2356229B}"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1E15AAB-D78E-423B-A988-BCCA9D04CA46}" type="datetimeFigureOut">
              <a:rPr lang="ja-JP" altLang="en-US" smtClean="0">
                <a:solidFill>
                  <a:prstClr val="black">
                    <a:tint val="75000"/>
                  </a:prstClr>
                </a:solidFill>
              </a:rPr>
              <a:pPr/>
              <a:t>2014/8/26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269EAD7D-0A1C-4DF9-933A-763D2356229B}"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247" y="0"/>
            <a:ext cx="7605713" cy="47625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15" y="1600204"/>
            <a:ext cx="8915400" cy="4525963"/>
          </a:xfrm>
        </p:spPr>
        <p:txBody>
          <a:bodyPr/>
          <a:lstStyle/>
          <a:p>
            <a:pPr lvl="0"/>
            <a:r>
              <a:rPr lang="ja-JP" altLang="en-US" noProof="0" smtClean="0"/>
              <a:t>アイコンをクリックして表を追加</a:t>
            </a:r>
          </a:p>
        </p:txBody>
      </p:sp>
    </p:spTree>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2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5"/>
            <a:ext cx="8420100" cy="1500187"/>
          </a:xfrm>
        </p:spPr>
        <p:txBody>
          <a:bodyPr anchor="b"/>
          <a:lstStyle>
            <a:lvl1pPr marL="0" indent="0">
              <a:buNone/>
              <a:defRPr sz="2100">
                <a:solidFill>
                  <a:schemeClr val="tx1">
                    <a:tint val="75000"/>
                  </a:schemeClr>
                </a:solidFill>
              </a:defRPr>
            </a:lvl1pPr>
            <a:lvl2pPr marL="478908" indent="0">
              <a:buNone/>
              <a:defRPr sz="1900">
                <a:solidFill>
                  <a:schemeClr val="tx1">
                    <a:tint val="75000"/>
                  </a:schemeClr>
                </a:solidFill>
              </a:defRPr>
            </a:lvl2pPr>
            <a:lvl3pPr marL="957816" indent="0">
              <a:buNone/>
              <a:defRPr sz="1600">
                <a:solidFill>
                  <a:schemeClr val="tx1">
                    <a:tint val="75000"/>
                  </a:schemeClr>
                </a:solidFill>
              </a:defRPr>
            </a:lvl3pPr>
            <a:lvl4pPr marL="1436724" indent="0">
              <a:buNone/>
              <a:defRPr sz="1500">
                <a:solidFill>
                  <a:schemeClr val="tx1">
                    <a:tint val="75000"/>
                  </a:schemeClr>
                </a:solidFill>
              </a:defRPr>
            </a:lvl4pPr>
            <a:lvl5pPr marL="1915631" indent="0">
              <a:buNone/>
              <a:defRPr sz="1500">
                <a:solidFill>
                  <a:schemeClr val="tx1">
                    <a:tint val="75000"/>
                  </a:schemeClr>
                </a:solidFill>
              </a:defRPr>
            </a:lvl5pPr>
            <a:lvl6pPr marL="2394539" indent="0">
              <a:buNone/>
              <a:defRPr sz="1500">
                <a:solidFill>
                  <a:schemeClr val="tx1">
                    <a:tint val="75000"/>
                  </a:schemeClr>
                </a:solidFill>
              </a:defRPr>
            </a:lvl6pPr>
            <a:lvl7pPr marL="2873447" indent="0">
              <a:buNone/>
              <a:defRPr sz="1500">
                <a:solidFill>
                  <a:schemeClr val="tx1">
                    <a:tint val="75000"/>
                  </a:schemeClr>
                </a:solidFill>
              </a:defRPr>
            </a:lvl7pPr>
            <a:lvl8pPr marL="3352355" indent="0">
              <a:buNone/>
              <a:defRPr sz="1500">
                <a:solidFill>
                  <a:schemeClr val="tx1">
                    <a:tint val="75000"/>
                  </a:schemeClr>
                </a:solidFill>
              </a:defRPr>
            </a:lvl8pPr>
            <a:lvl9pPr marL="3831263" indent="0">
              <a:buNone/>
              <a:defRPr sz="15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11E15AAB-D78E-423B-A988-BCCA9D04CA46}" type="datetimeFigureOut">
              <a:rPr lang="ja-JP" altLang="en-US" smtClean="0">
                <a:solidFill>
                  <a:prstClr val="black">
                    <a:tint val="75000"/>
                  </a:prstClr>
                </a:solidFill>
              </a:rPr>
              <a:pPr/>
              <a:t>2014/8/26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269EAD7D-0A1C-4DF9-933A-763D2356229B}"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1"/>
            <a:ext cx="4375150" cy="45259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1"/>
            <a:ext cx="4375150" cy="45259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11E15AAB-D78E-423B-A988-BCCA9D04CA46}" type="datetimeFigureOut">
              <a:rPr lang="ja-JP" altLang="en-US" smtClean="0">
                <a:solidFill>
                  <a:prstClr val="black">
                    <a:tint val="75000"/>
                  </a:prstClr>
                </a:solidFill>
              </a:rPr>
              <a:pPr/>
              <a:t>2014/8/26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269EAD7D-0A1C-4DF9-933A-763D2356229B}"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3" y="1535113"/>
            <a:ext cx="4376870" cy="639762"/>
          </a:xfrm>
        </p:spPr>
        <p:txBody>
          <a:bodyPr anchor="b"/>
          <a:lstStyle>
            <a:lvl1pPr marL="0" indent="0">
              <a:buNone/>
              <a:defRPr sz="2500" b="1"/>
            </a:lvl1pPr>
            <a:lvl2pPr marL="478908" indent="0">
              <a:buNone/>
              <a:defRPr sz="2100" b="1"/>
            </a:lvl2pPr>
            <a:lvl3pPr marL="957816" indent="0">
              <a:buNone/>
              <a:defRPr sz="1900" b="1"/>
            </a:lvl3pPr>
            <a:lvl4pPr marL="1436724" indent="0">
              <a:buNone/>
              <a:defRPr sz="1600" b="1"/>
            </a:lvl4pPr>
            <a:lvl5pPr marL="1915631" indent="0">
              <a:buNone/>
              <a:defRPr sz="1600" b="1"/>
            </a:lvl5pPr>
            <a:lvl6pPr marL="2394539" indent="0">
              <a:buNone/>
              <a:defRPr sz="1600" b="1"/>
            </a:lvl6pPr>
            <a:lvl7pPr marL="2873447" indent="0">
              <a:buNone/>
              <a:defRPr sz="1600" b="1"/>
            </a:lvl7pPr>
            <a:lvl8pPr marL="3352355" indent="0">
              <a:buNone/>
              <a:defRPr sz="1600" b="1"/>
            </a:lvl8pPr>
            <a:lvl9pPr marL="3831263"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3" y="2174874"/>
            <a:ext cx="4376870" cy="3951289"/>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3" y="1535113"/>
            <a:ext cx="4378589" cy="639762"/>
          </a:xfrm>
        </p:spPr>
        <p:txBody>
          <a:bodyPr anchor="b"/>
          <a:lstStyle>
            <a:lvl1pPr marL="0" indent="0">
              <a:buNone/>
              <a:defRPr sz="2500" b="1"/>
            </a:lvl1pPr>
            <a:lvl2pPr marL="478908" indent="0">
              <a:buNone/>
              <a:defRPr sz="2100" b="1"/>
            </a:lvl2pPr>
            <a:lvl3pPr marL="957816" indent="0">
              <a:buNone/>
              <a:defRPr sz="1900" b="1"/>
            </a:lvl3pPr>
            <a:lvl4pPr marL="1436724" indent="0">
              <a:buNone/>
              <a:defRPr sz="1600" b="1"/>
            </a:lvl4pPr>
            <a:lvl5pPr marL="1915631" indent="0">
              <a:buNone/>
              <a:defRPr sz="1600" b="1"/>
            </a:lvl5pPr>
            <a:lvl6pPr marL="2394539" indent="0">
              <a:buNone/>
              <a:defRPr sz="1600" b="1"/>
            </a:lvl6pPr>
            <a:lvl7pPr marL="2873447" indent="0">
              <a:buNone/>
              <a:defRPr sz="1600" b="1"/>
            </a:lvl7pPr>
            <a:lvl8pPr marL="3352355" indent="0">
              <a:buNone/>
              <a:defRPr sz="1600" b="1"/>
            </a:lvl8pPr>
            <a:lvl9pPr marL="3831263"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3" y="2174874"/>
            <a:ext cx="4378589" cy="3951289"/>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11E15AAB-D78E-423B-A988-BCCA9D04CA46}" type="datetimeFigureOut">
              <a:rPr lang="ja-JP" altLang="en-US" smtClean="0">
                <a:solidFill>
                  <a:prstClr val="black">
                    <a:tint val="75000"/>
                  </a:prstClr>
                </a:solidFill>
              </a:rPr>
              <a:pPr/>
              <a:t>2014/8/26</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269EAD7D-0A1C-4DF9-933A-763D2356229B}"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11E15AAB-D78E-423B-A988-BCCA9D04CA46}" type="datetimeFigureOut">
              <a:rPr lang="ja-JP" altLang="en-US" smtClean="0">
                <a:solidFill>
                  <a:prstClr val="black">
                    <a:tint val="75000"/>
                  </a:prstClr>
                </a:solidFill>
              </a:rPr>
              <a:pPr/>
              <a:t>2014/8/26</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269EAD7D-0A1C-4DF9-933A-763D2356229B}"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1E15AAB-D78E-423B-A988-BCCA9D04CA46}" type="datetimeFigureOut">
              <a:rPr lang="ja-JP" altLang="en-US" smtClean="0">
                <a:solidFill>
                  <a:prstClr val="black">
                    <a:tint val="75000"/>
                  </a:prstClr>
                </a:solidFill>
              </a:rPr>
              <a:pPr/>
              <a:t>2014/8/26</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269EAD7D-0A1C-4DF9-933A-763D2356229B}"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3" y="273050"/>
            <a:ext cx="3259006" cy="1162050"/>
          </a:xfrm>
        </p:spPr>
        <p:txBody>
          <a:bodyPr anchor="b"/>
          <a:lstStyle>
            <a:lvl1pPr algn="l">
              <a:defRPr sz="21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52"/>
            <a:ext cx="5537730" cy="5853113"/>
          </a:xfrm>
        </p:spPr>
        <p:txBody>
          <a:bodyPr/>
          <a:lstStyle>
            <a:lvl1pPr>
              <a:defRPr sz="34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3" y="1435102"/>
            <a:ext cx="3259006" cy="4691063"/>
          </a:xfrm>
        </p:spPr>
        <p:txBody>
          <a:bodyPr/>
          <a:lstStyle>
            <a:lvl1pPr marL="0" indent="0">
              <a:buNone/>
              <a:defRPr sz="1500"/>
            </a:lvl1pPr>
            <a:lvl2pPr marL="478908" indent="0">
              <a:buNone/>
              <a:defRPr sz="1300"/>
            </a:lvl2pPr>
            <a:lvl3pPr marL="957816" indent="0">
              <a:buNone/>
              <a:defRPr sz="1000"/>
            </a:lvl3pPr>
            <a:lvl4pPr marL="1436724" indent="0">
              <a:buNone/>
              <a:defRPr sz="1000"/>
            </a:lvl4pPr>
            <a:lvl5pPr marL="1915631" indent="0">
              <a:buNone/>
              <a:defRPr sz="1000"/>
            </a:lvl5pPr>
            <a:lvl6pPr marL="2394539" indent="0">
              <a:buNone/>
              <a:defRPr sz="1000"/>
            </a:lvl6pPr>
            <a:lvl7pPr marL="2873447" indent="0">
              <a:buNone/>
              <a:defRPr sz="1000"/>
            </a:lvl7pPr>
            <a:lvl8pPr marL="3352355" indent="0">
              <a:buNone/>
              <a:defRPr sz="1000"/>
            </a:lvl8pPr>
            <a:lvl9pPr marL="3831263" indent="0">
              <a:buNone/>
              <a:defRPr sz="10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1E15AAB-D78E-423B-A988-BCCA9D04CA46}" type="datetimeFigureOut">
              <a:rPr lang="ja-JP" altLang="en-US" smtClean="0">
                <a:solidFill>
                  <a:prstClr val="black">
                    <a:tint val="75000"/>
                  </a:prstClr>
                </a:solidFill>
              </a:rPr>
              <a:pPr/>
              <a:t>2014/8/26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269EAD7D-0A1C-4DF9-933A-763D2356229B}"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2"/>
            <a:ext cx="5943600" cy="566738"/>
          </a:xfrm>
        </p:spPr>
        <p:txBody>
          <a:bodyPr anchor="b"/>
          <a:lstStyle>
            <a:lvl1pPr algn="l">
              <a:defRPr sz="21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400"/>
            </a:lvl1pPr>
            <a:lvl2pPr marL="478908" indent="0">
              <a:buNone/>
              <a:defRPr sz="2900"/>
            </a:lvl2pPr>
            <a:lvl3pPr marL="957816" indent="0">
              <a:buNone/>
              <a:defRPr sz="2500"/>
            </a:lvl3pPr>
            <a:lvl4pPr marL="1436724" indent="0">
              <a:buNone/>
              <a:defRPr sz="2100"/>
            </a:lvl4pPr>
            <a:lvl5pPr marL="1915631" indent="0">
              <a:buNone/>
              <a:defRPr sz="2100"/>
            </a:lvl5pPr>
            <a:lvl6pPr marL="2394539" indent="0">
              <a:buNone/>
              <a:defRPr sz="2100"/>
            </a:lvl6pPr>
            <a:lvl7pPr marL="2873447" indent="0">
              <a:buNone/>
              <a:defRPr sz="2100"/>
            </a:lvl7pPr>
            <a:lvl8pPr marL="3352355" indent="0">
              <a:buNone/>
              <a:defRPr sz="2100"/>
            </a:lvl8pPr>
            <a:lvl9pPr marL="3831263" indent="0">
              <a:buNone/>
              <a:defRPr sz="2100"/>
            </a:lvl9pPr>
          </a:lstStyle>
          <a:p>
            <a:endParaRPr kumimoji="1" lang="ja-JP" altLang="en-US"/>
          </a:p>
        </p:txBody>
      </p:sp>
      <p:sp>
        <p:nvSpPr>
          <p:cNvPr id="4" name="テキスト プレースホルダ 3"/>
          <p:cNvSpPr>
            <a:spLocks noGrp="1"/>
          </p:cNvSpPr>
          <p:nvPr>
            <p:ph type="body" sz="half" idx="2"/>
          </p:nvPr>
        </p:nvSpPr>
        <p:spPr>
          <a:xfrm>
            <a:off x="1941645" y="5367340"/>
            <a:ext cx="5943600" cy="804862"/>
          </a:xfrm>
        </p:spPr>
        <p:txBody>
          <a:bodyPr/>
          <a:lstStyle>
            <a:lvl1pPr marL="0" indent="0">
              <a:buNone/>
              <a:defRPr sz="1500"/>
            </a:lvl1pPr>
            <a:lvl2pPr marL="478908" indent="0">
              <a:buNone/>
              <a:defRPr sz="1300"/>
            </a:lvl2pPr>
            <a:lvl3pPr marL="957816" indent="0">
              <a:buNone/>
              <a:defRPr sz="1000"/>
            </a:lvl3pPr>
            <a:lvl4pPr marL="1436724" indent="0">
              <a:buNone/>
              <a:defRPr sz="1000"/>
            </a:lvl4pPr>
            <a:lvl5pPr marL="1915631" indent="0">
              <a:buNone/>
              <a:defRPr sz="1000"/>
            </a:lvl5pPr>
            <a:lvl6pPr marL="2394539" indent="0">
              <a:buNone/>
              <a:defRPr sz="1000"/>
            </a:lvl6pPr>
            <a:lvl7pPr marL="2873447" indent="0">
              <a:buNone/>
              <a:defRPr sz="1000"/>
            </a:lvl7pPr>
            <a:lvl8pPr marL="3352355" indent="0">
              <a:buNone/>
              <a:defRPr sz="1000"/>
            </a:lvl8pPr>
            <a:lvl9pPr marL="3831263" indent="0">
              <a:buNone/>
              <a:defRPr sz="10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1E15AAB-D78E-423B-A988-BCCA9D04CA46}" type="datetimeFigureOut">
              <a:rPr lang="ja-JP" altLang="en-US" smtClean="0">
                <a:solidFill>
                  <a:prstClr val="black">
                    <a:tint val="75000"/>
                  </a:prstClr>
                </a:solidFill>
              </a:rPr>
              <a:pPr/>
              <a:t>2014/8/26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269EAD7D-0A1C-4DF9-933A-763D2356229B}"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1E15AAB-D78E-423B-A988-BCCA9D04CA46}" type="datetimeFigureOut">
              <a:rPr lang="ja-JP" altLang="en-US" smtClean="0">
                <a:solidFill>
                  <a:prstClr val="black">
                    <a:tint val="75000"/>
                  </a:prstClr>
                </a:solidFill>
              </a:rPr>
              <a:pPr/>
              <a:t>2014/8/26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269EAD7D-0A1C-4DF9-933A-763D2356229B}"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0"/>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40"/>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1E15AAB-D78E-423B-A988-BCCA9D04CA46}" type="datetimeFigureOut">
              <a:rPr lang="ja-JP" altLang="en-US" smtClean="0">
                <a:solidFill>
                  <a:prstClr val="black">
                    <a:tint val="75000"/>
                  </a:prstClr>
                </a:solidFill>
              </a:rPr>
              <a:pPr/>
              <a:t>2014/8/26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269EAD7D-0A1C-4DF9-933A-763D2356229B}"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58" y="2130986"/>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6066" y="3886200"/>
            <a:ext cx="6934200" cy="1752600"/>
          </a:xfrm>
        </p:spPr>
        <p:txBody>
          <a:bodyPr/>
          <a:lstStyle>
            <a:lvl1pPr marL="0" indent="0" algn="ctr">
              <a:buNone/>
              <a:defRPr/>
            </a:lvl1pPr>
            <a:lvl2pPr marL="457072" indent="0" algn="ctr">
              <a:buNone/>
              <a:defRPr/>
            </a:lvl2pPr>
            <a:lvl3pPr marL="914145" indent="0" algn="ctr">
              <a:buNone/>
              <a:defRPr/>
            </a:lvl3pPr>
            <a:lvl4pPr marL="1371218" indent="0" algn="ctr">
              <a:buNone/>
              <a:defRPr/>
            </a:lvl4pPr>
            <a:lvl5pPr marL="1828291" indent="0" algn="ctr">
              <a:buNone/>
              <a:defRPr/>
            </a:lvl5pPr>
            <a:lvl6pPr marL="2285364" indent="0" algn="ctr">
              <a:buNone/>
              <a:defRPr/>
            </a:lvl6pPr>
            <a:lvl7pPr marL="2742436" indent="0" algn="ctr">
              <a:buNone/>
              <a:defRPr/>
            </a:lvl7pPr>
            <a:lvl8pPr marL="3199509" indent="0" algn="ctr">
              <a:buNone/>
              <a:defRPr/>
            </a:lvl8pPr>
            <a:lvl9pPr marL="3656581" indent="0" algn="ctr">
              <a:buNone/>
              <a:defRPr/>
            </a:lvl9pPr>
          </a:lstStyle>
          <a:p>
            <a:r>
              <a:rPr lang="ja-JP" altLang="en-US" smtClean="0"/>
              <a:t>マスタ サブタイトルの書式設定</a:t>
            </a:r>
            <a:endParaRPr lang="ja-JP"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748" y="4407461"/>
            <a:ext cx="8420101"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748" y="2906723"/>
            <a:ext cx="8420101" cy="1500187"/>
          </a:xfrm>
        </p:spPr>
        <p:txBody>
          <a:bodyPr anchor="b"/>
          <a:lstStyle>
            <a:lvl1pPr marL="0" indent="0">
              <a:buNone/>
              <a:defRPr sz="2000"/>
            </a:lvl1pPr>
            <a:lvl2pPr marL="457072" indent="0">
              <a:buNone/>
              <a:defRPr sz="1800"/>
            </a:lvl2pPr>
            <a:lvl3pPr marL="914145" indent="0">
              <a:buNone/>
              <a:defRPr sz="1600"/>
            </a:lvl3pPr>
            <a:lvl4pPr marL="1371218" indent="0">
              <a:buNone/>
              <a:defRPr sz="1400"/>
            </a:lvl4pPr>
            <a:lvl5pPr marL="1828291" indent="0">
              <a:buNone/>
              <a:defRPr sz="1400"/>
            </a:lvl5pPr>
            <a:lvl6pPr marL="2285364" indent="0">
              <a:buNone/>
              <a:defRPr sz="1400"/>
            </a:lvl6pPr>
            <a:lvl7pPr marL="2742436" indent="0">
              <a:buNone/>
              <a:defRPr sz="1400"/>
            </a:lvl7pPr>
            <a:lvl8pPr marL="3199509" indent="0">
              <a:buNone/>
              <a:defRPr sz="1400"/>
            </a:lvl8pPr>
            <a:lvl9pPr marL="3656581" indent="0">
              <a:buNone/>
              <a:defRPr sz="1400"/>
            </a:lvl9pPr>
          </a:lstStyle>
          <a:p>
            <a:pPr lvl="0"/>
            <a:r>
              <a:rPr lang="ja-JP" altLang="en-US" smtClean="0"/>
              <a:t>マスタ テキストの書式設定</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536" y="1600205"/>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437" y="1600205"/>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5"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459" y="1535113"/>
            <a:ext cx="4376738" cy="639762"/>
          </a:xfrm>
        </p:spPr>
        <p:txBody>
          <a:bodyPr anchor="b"/>
          <a:lstStyle>
            <a:lvl1pPr marL="0" indent="0">
              <a:buNone/>
              <a:defRPr sz="2400" b="1"/>
            </a:lvl1pPr>
            <a:lvl2pPr marL="457072" indent="0">
              <a:buNone/>
              <a:defRPr sz="2000" b="1"/>
            </a:lvl2pPr>
            <a:lvl3pPr marL="914145" indent="0">
              <a:buNone/>
              <a:defRPr sz="1800" b="1"/>
            </a:lvl3pPr>
            <a:lvl4pPr marL="1371218" indent="0">
              <a:buNone/>
              <a:defRPr sz="1600" b="1"/>
            </a:lvl4pPr>
            <a:lvl5pPr marL="1828291" indent="0">
              <a:buNone/>
              <a:defRPr sz="1600" b="1"/>
            </a:lvl5pPr>
            <a:lvl6pPr marL="2285364" indent="0">
              <a:buNone/>
              <a:defRPr sz="1600" b="1"/>
            </a:lvl6pPr>
            <a:lvl7pPr marL="2742436" indent="0">
              <a:buNone/>
              <a:defRPr sz="1600" b="1"/>
            </a:lvl7pPr>
            <a:lvl8pPr marL="3199509" indent="0">
              <a:buNone/>
              <a:defRPr sz="1600" b="1"/>
            </a:lvl8pPr>
            <a:lvl9pPr marL="3656581"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459" y="2174876"/>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38" y="1535113"/>
            <a:ext cx="4378325" cy="639762"/>
          </a:xfrm>
        </p:spPr>
        <p:txBody>
          <a:bodyPr anchor="b"/>
          <a:lstStyle>
            <a:lvl1pPr marL="0" indent="0">
              <a:buNone/>
              <a:defRPr sz="2400" b="1"/>
            </a:lvl1pPr>
            <a:lvl2pPr marL="457072" indent="0">
              <a:buNone/>
              <a:defRPr sz="2000" b="1"/>
            </a:lvl2pPr>
            <a:lvl3pPr marL="914145" indent="0">
              <a:buNone/>
              <a:defRPr sz="1800" b="1"/>
            </a:lvl3pPr>
            <a:lvl4pPr marL="1371218" indent="0">
              <a:buNone/>
              <a:defRPr sz="1600" b="1"/>
            </a:lvl4pPr>
            <a:lvl5pPr marL="1828291" indent="0">
              <a:buNone/>
              <a:defRPr sz="1600" b="1"/>
            </a:lvl5pPr>
            <a:lvl6pPr marL="2285364" indent="0">
              <a:buNone/>
              <a:defRPr sz="1600" b="1"/>
            </a:lvl6pPr>
            <a:lvl7pPr marL="2742436" indent="0">
              <a:buNone/>
              <a:defRPr sz="1600" b="1"/>
            </a:lvl7pPr>
            <a:lvl8pPr marL="3199509" indent="0">
              <a:buNone/>
              <a:defRPr sz="1600" b="1"/>
            </a:lvl8pPr>
            <a:lvl9pPr marL="3656581"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38" y="2174876"/>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21"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725" y="27305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21" y="1435103"/>
            <a:ext cx="3259138" cy="4691063"/>
          </a:xfrm>
        </p:spPr>
        <p:txBody>
          <a:bodyPr/>
          <a:lstStyle>
            <a:lvl1pPr marL="0" indent="0">
              <a:buNone/>
              <a:defRPr sz="1400"/>
            </a:lvl1pPr>
            <a:lvl2pPr marL="457072" indent="0">
              <a:buNone/>
              <a:defRPr sz="1200"/>
            </a:lvl2pPr>
            <a:lvl3pPr marL="914145" indent="0">
              <a:buNone/>
              <a:defRPr sz="1000"/>
            </a:lvl3pPr>
            <a:lvl4pPr marL="1371218" indent="0">
              <a:buNone/>
              <a:defRPr sz="900"/>
            </a:lvl4pPr>
            <a:lvl5pPr marL="1828291" indent="0">
              <a:buNone/>
              <a:defRPr sz="900"/>
            </a:lvl5pPr>
            <a:lvl6pPr marL="2285364" indent="0">
              <a:buNone/>
              <a:defRPr sz="900"/>
            </a:lvl6pPr>
            <a:lvl7pPr marL="2742436" indent="0">
              <a:buNone/>
              <a:defRPr sz="900"/>
            </a:lvl7pPr>
            <a:lvl8pPr marL="3199509" indent="0">
              <a:buNone/>
              <a:defRPr sz="900"/>
            </a:lvl8pPr>
            <a:lvl9pPr marL="3656581" indent="0">
              <a:buNone/>
              <a:defRPr sz="900"/>
            </a:lvl9pPr>
          </a:lstStyle>
          <a:p>
            <a:pPr lvl="0"/>
            <a:r>
              <a:rPr lang="ja-JP" altLang="en-US" smtClean="0"/>
              <a:t>マスタ テキストの書式設定</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0A871220-2E4C-472E-B3B1-C0CE344C5F40}" type="slidenum">
              <a:rPr kumimoji="1" lang="ja-JP" altLang="en-US" smtClean="0"/>
              <a:pPr/>
              <a:t>&lt;#&gt;</a:t>
            </a:fld>
            <a:endParaRPr kumimoji="1" lang="ja-JP"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69" y="4800601"/>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69" y="612775"/>
            <a:ext cx="5943600" cy="4114800"/>
          </a:xfrm>
        </p:spPr>
        <p:txBody>
          <a:bodyPr/>
          <a:lstStyle>
            <a:lvl1pPr marL="0" indent="0">
              <a:buNone/>
              <a:defRPr sz="3200"/>
            </a:lvl1pPr>
            <a:lvl2pPr marL="457072" indent="0">
              <a:buNone/>
              <a:defRPr sz="2800"/>
            </a:lvl2pPr>
            <a:lvl3pPr marL="914145" indent="0">
              <a:buNone/>
              <a:defRPr sz="2400"/>
            </a:lvl3pPr>
            <a:lvl4pPr marL="1371218" indent="0">
              <a:buNone/>
              <a:defRPr sz="2000"/>
            </a:lvl4pPr>
            <a:lvl5pPr marL="1828291" indent="0">
              <a:buNone/>
              <a:defRPr sz="2000"/>
            </a:lvl5pPr>
            <a:lvl6pPr marL="2285364" indent="0">
              <a:buNone/>
              <a:defRPr sz="2000"/>
            </a:lvl6pPr>
            <a:lvl7pPr marL="2742436" indent="0">
              <a:buNone/>
              <a:defRPr sz="2000"/>
            </a:lvl7pPr>
            <a:lvl8pPr marL="3199509" indent="0">
              <a:buNone/>
              <a:defRPr sz="2000"/>
            </a:lvl8pPr>
            <a:lvl9pPr marL="3656581"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69" y="5367338"/>
            <a:ext cx="5943600" cy="804862"/>
          </a:xfrm>
        </p:spPr>
        <p:txBody>
          <a:bodyPr/>
          <a:lstStyle>
            <a:lvl1pPr marL="0" indent="0">
              <a:buNone/>
              <a:defRPr sz="1400"/>
            </a:lvl1pPr>
            <a:lvl2pPr marL="457072" indent="0">
              <a:buNone/>
              <a:defRPr sz="1200"/>
            </a:lvl2pPr>
            <a:lvl3pPr marL="914145" indent="0">
              <a:buNone/>
              <a:defRPr sz="1000"/>
            </a:lvl3pPr>
            <a:lvl4pPr marL="1371218" indent="0">
              <a:buNone/>
              <a:defRPr sz="900"/>
            </a:lvl4pPr>
            <a:lvl5pPr marL="1828291" indent="0">
              <a:buNone/>
              <a:defRPr sz="900"/>
            </a:lvl5pPr>
            <a:lvl6pPr marL="2285364" indent="0">
              <a:buNone/>
              <a:defRPr sz="900"/>
            </a:lvl6pPr>
            <a:lvl7pPr marL="2742436" indent="0">
              <a:buNone/>
              <a:defRPr sz="900"/>
            </a:lvl7pPr>
            <a:lvl8pPr marL="3199509" indent="0">
              <a:buNone/>
              <a:defRPr sz="900"/>
            </a:lvl8pPr>
            <a:lvl9pPr marL="3656581" indent="0">
              <a:buNone/>
              <a:defRPr sz="900"/>
            </a:lvl9pPr>
          </a:lstStyle>
          <a:p>
            <a:pPr lvl="0"/>
            <a:r>
              <a:rPr lang="ja-JP" altLang="en-US" smtClean="0"/>
              <a:t>マスタ テキストの書式設定</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207" y="6"/>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278" y="6"/>
            <a:ext cx="69056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247" y="6"/>
            <a:ext cx="9410701" cy="6126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248" y="0"/>
            <a:ext cx="7605713" cy="47625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15" y="1600205"/>
            <a:ext cx="8915400" cy="4525963"/>
          </a:xfrm>
        </p:spPr>
        <p:txBody>
          <a:bodyPr/>
          <a:lstStyle/>
          <a:p>
            <a:pPr lvl="0"/>
            <a:r>
              <a:rPr lang="ja-JP" altLang="en-US" noProof="0" smtClean="0"/>
              <a:t>アイコンをクリックして表を追加</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105" y="2130890"/>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6066" y="3886200"/>
            <a:ext cx="6934200" cy="1752600"/>
          </a:xfrm>
        </p:spPr>
        <p:txBody>
          <a:bodyPr/>
          <a:lstStyle>
            <a:lvl1pPr marL="0" indent="0" algn="ctr">
              <a:buNone/>
              <a:defRPr>
                <a:solidFill>
                  <a:schemeClr val="tx1">
                    <a:tint val="75000"/>
                  </a:schemeClr>
                </a:solidFill>
              </a:defRPr>
            </a:lvl1pPr>
            <a:lvl2pPr marL="457155" indent="0" algn="ctr">
              <a:buNone/>
              <a:defRPr>
                <a:solidFill>
                  <a:schemeClr val="tx1">
                    <a:tint val="75000"/>
                  </a:schemeClr>
                </a:solidFill>
              </a:defRPr>
            </a:lvl2pPr>
            <a:lvl3pPr marL="914310" indent="0" algn="ctr">
              <a:buNone/>
              <a:defRPr>
                <a:solidFill>
                  <a:schemeClr val="tx1">
                    <a:tint val="75000"/>
                  </a:schemeClr>
                </a:solidFill>
              </a:defRPr>
            </a:lvl3pPr>
            <a:lvl4pPr marL="1371465" indent="0" algn="ctr">
              <a:buNone/>
              <a:defRPr>
                <a:solidFill>
                  <a:schemeClr val="tx1">
                    <a:tint val="75000"/>
                  </a:schemeClr>
                </a:solidFill>
              </a:defRPr>
            </a:lvl4pPr>
            <a:lvl5pPr marL="1828621" indent="0" algn="ctr">
              <a:buNone/>
              <a:defRPr>
                <a:solidFill>
                  <a:schemeClr val="tx1">
                    <a:tint val="75000"/>
                  </a:schemeClr>
                </a:solidFill>
              </a:defRPr>
            </a:lvl5pPr>
            <a:lvl6pPr marL="2285776" indent="0" algn="ctr">
              <a:buNone/>
              <a:defRPr>
                <a:solidFill>
                  <a:schemeClr val="tx1">
                    <a:tint val="75000"/>
                  </a:schemeClr>
                </a:solidFill>
              </a:defRPr>
            </a:lvl6pPr>
            <a:lvl7pPr marL="2742931" indent="0" algn="ctr">
              <a:buNone/>
              <a:defRPr>
                <a:solidFill>
                  <a:schemeClr val="tx1">
                    <a:tint val="75000"/>
                  </a:schemeClr>
                </a:solidFill>
              </a:defRPr>
            </a:lvl7pPr>
            <a:lvl8pPr marL="3200086" indent="0" algn="ctr">
              <a:buNone/>
              <a:defRPr>
                <a:solidFill>
                  <a:schemeClr val="tx1">
                    <a:tint val="75000"/>
                  </a:schemeClr>
                </a:solidFill>
              </a:defRPr>
            </a:lvl8pPr>
            <a:lvl9pPr marL="3657242"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A871220-2E4C-472E-B3B1-C0CE344C5F40}"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A871220-2E4C-472E-B3B1-C0CE344C5F40}"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798" y="4407364"/>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798" y="2906722"/>
            <a:ext cx="8420100" cy="1500187"/>
          </a:xfrm>
        </p:spPr>
        <p:txBody>
          <a:bodyPr anchor="b"/>
          <a:lstStyle>
            <a:lvl1pPr marL="0" indent="0">
              <a:buNone/>
              <a:defRPr sz="2000">
                <a:solidFill>
                  <a:schemeClr val="tx1">
                    <a:tint val="75000"/>
                  </a:schemeClr>
                </a:solidFill>
              </a:defRPr>
            </a:lvl1pPr>
            <a:lvl2pPr marL="457155" indent="0">
              <a:buNone/>
              <a:defRPr sz="1800">
                <a:solidFill>
                  <a:schemeClr val="tx1">
                    <a:tint val="75000"/>
                  </a:schemeClr>
                </a:solidFill>
              </a:defRPr>
            </a:lvl2pPr>
            <a:lvl3pPr marL="914310" indent="0">
              <a:buNone/>
              <a:defRPr sz="1600">
                <a:solidFill>
                  <a:schemeClr val="tx1">
                    <a:tint val="75000"/>
                  </a:schemeClr>
                </a:solidFill>
              </a:defRPr>
            </a:lvl3pPr>
            <a:lvl4pPr marL="1371465" indent="0">
              <a:buNone/>
              <a:defRPr sz="1400">
                <a:solidFill>
                  <a:schemeClr val="tx1">
                    <a:tint val="75000"/>
                  </a:schemeClr>
                </a:solidFill>
              </a:defRPr>
            </a:lvl4pPr>
            <a:lvl5pPr marL="1828621" indent="0">
              <a:buNone/>
              <a:defRPr sz="1400">
                <a:solidFill>
                  <a:schemeClr val="tx1">
                    <a:tint val="75000"/>
                  </a:schemeClr>
                </a:solidFill>
              </a:defRPr>
            </a:lvl5pPr>
            <a:lvl6pPr marL="2285776" indent="0">
              <a:buNone/>
              <a:defRPr sz="1400">
                <a:solidFill>
                  <a:schemeClr val="tx1">
                    <a:tint val="75000"/>
                  </a:schemeClr>
                </a:solidFill>
              </a:defRPr>
            </a:lvl6pPr>
            <a:lvl7pPr marL="2742931" indent="0">
              <a:buNone/>
              <a:defRPr sz="1400">
                <a:solidFill>
                  <a:schemeClr val="tx1">
                    <a:tint val="75000"/>
                  </a:schemeClr>
                </a:solidFill>
              </a:defRPr>
            </a:lvl7pPr>
            <a:lvl8pPr marL="3200086" indent="0">
              <a:buNone/>
              <a:defRPr sz="1400">
                <a:solidFill>
                  <a:schemeClr val="tx1">
                    <a:tint val="75000"/>
                  </a:schemeClr>
                </a:solidFill>
              </a:defRPr>
            </a:lvl8pPr>
            <a:lvl9pPr marL="3657242"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A871220-2E4C-472E-B3B1-C0CE344C5F40}"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521"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2942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0A871220-2E4C-472E-B3B1-C0CE344C5F40}"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459" y="1535113"/>
            <a:ext cx="4376738" cy="639762"/>
          </a:xfrm>
        </p:spPr>
        <p:txBody>
          <a:bodyPr anchor="b"/>
          <a:lstStyle>
            <a:lvl1pPr marL="0" indent="0">
              <a:buNone/>
              <a:defRPr sz="2400" b="1"/>
            </a:lvl1pPr>
            <a:lvl2pPr marL="457155" indent="0">
              <a:buNone/>
              <a:defRPr sz="2000" b="1"/>
            </a:lvl2pPr>
            <a:lvl3pPr marL="914310" indent="0">
              <a:buNone/>
              <a:defRPr sz="1800" b="1"/>
            </a:lvl3pPr>
            <a:lvl4pPr marL="1371465" indent="0">
              <a:buNone/>
              <a:defRPr sz="1600" b="1"/>
            </a:lvl4pPr>
            <a:lvl5pPr marL="1828621" indent="0">
              <a:buNone/>
              <a:defRPr sz="1600" b="1"/>
            </a:lvl5pPr>
            <a:lvl6pPr marL="2285776" indent="0">
              <a:buNone/>
              <a:defRPr sz="1600" b="1"/>
            </a:lvl6pPr>
            <a:lvl7pPr marL="2742931" indent="0">
              <a:buNone/>
              <a:defRPr sz="1600" b="1"/>
            </a:lvl7pPr>
            <a:lvl8pPr marL="3200086" indent="0">
              <a:buNone/>
              <a:defRPr sz="1600" b="1"/>
            </a:lvl8pPr>
            <a:lvl9pPr marL="3657242"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459" y="2174876"/>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390" y="1535113"/>
            <a:ext cx="4378325" cy="639762"/>
          </a:xfrm>
        </p:spPr>
        <p:txBody>
          <a:bodyPr anchor="b"/>
          <a:lstStyle>
            <a:lvl1pPr marL="0" indent="0">
              <a:buNone/>
              <a:defRPr sz="2400" b="1"/>
            </a:lvl1pPr>
            <a:lvl2pPr marL="457155" indent="0">
              <a:buNone/>
              <a:defRPr sz="2000" b="1"/>
            </a:lvl2pPr>
            <a:lvl3pPr marL="914310" indent="0">
              <a:buNone/>
              <a:defRPr sz="1800" b="1"/>
            </a:lvl3pPr>
            <a:lvl4pPr marL="1371465" indent="0">
              <a:buNone/>
              <a:defRPr sz="1600" b="1"/>
            </a:lvl4pPr>
            <a:lvl5pPr marL="1828621" indent="0">
              <a:buNone/>
              <a:defRPr sz="1600" b="1"/>
            </a:lvl5pPr>
            <a:lvl6pPr marL="2285776" indent="0">
              <a:buNone/>
              <a:defRPr sz="1600" b="1"/>
            </a:lvl6pPr>
            <a:lvl7pPr marL="2742931" indent="0">
              <a:buNone/>
              <a:defRPr sz="1600" b="1"/>
            </a:lvl7pPr>
            <a:lvl8pPr marL="3200086" indent="0">
              <a:buNone/>
              <a:defRPr sz="1600" b="1"/>
            </a:lvl8pPr>
            <a:lvl9pPr marL="3657242"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390" y="2174876"/>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0A871220-2E4C-472E-B3B1-C0CE344C5F40}"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724" y="27305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138" cy="4691063"/>
          </a:xfrm>
        </p:spPr>
        <p:txBody>
          <a:bodyPr/>
          <a:lstStyle>
            <a:lvl1pPr marL="0" indent="0">
              <a:buNone/>
              <a:defRPr sz="1400"/>
            </a:lvl1pPr>
            <a:lvl2pPr marL="457155" indent="0">
              <a:buNone/>
              <a:defRPr sz="1200"/>
            </a:lvl2pPr>
            <a:lvl3pPr marL="914310" indent="0">
              <a:buNone/>
              <a:defRPr sz="1000"/>
            </a:lvl3pPr>
            <a:lvl4pPr marL="1371465" indent="0">
              <a:buNone/>
              <a:defRPr sz="900"/>
            </a:lvl4pPr>
            <a:lvl5pPr marL="1828621" indent="0">
              <a:buNone/>
              <a:defRPr sz="900"/>
            </a:lvl5pPr>
            <a:lvl6pPr marL="2285776" indent="0">
              <a:buNone/>
              <a:defRPr sz="900"/>
            </a:lvl6pPr>
            <a:lvl7pPr marL="2742931" indent="0">
              <a:buNone/>
              <a:defRPr sz="900"/>
            </a:lvl7pPr>
            <a:lvl8pPr marL="3200086" indent="0">
              <a:buNone/>
              <a:defRPr sz="900"/>
            </a:lvl8pPr>
            <a:lvl9pPr marL="3657242"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A871220-2E4C-472E-B3B1-C0CE344C5F40}" type="slidenum">
              <a:rPr kumimoji="1" lang="ja-JP" altLang="en-US" smtClean="0"/>
              <a:pPr/>
              <a:t>&lt;#&gt;</a:t>
            </a:fld>
            <a:endParaRPr kumimoji="1" lang="ja-JP"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0A871220-2E4C-472E-B3B1-C0CE344C5F40}"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0A871220-2E4C-472E-B3B1-C0CE344C5F40}"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0"/>
            <a:ext cx="3259138"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724" y="27305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1" y="1435103"/>
            <a:ext cx="3259138" cy="4691063"/>
          </a:xfrm>
        </p:spPr>
        <p:txBody>
          <a:bodyPr/>
          <a:lstStyle>
            <a:lvl1pPr marL="0" indent="0">
              <a:buNone/>
              <a:defRPr sz="1400"/>
            </a:lvl1pPr>
            <a:lvl2pPr marL="457155" indent="0">
              <a:buNone/>
              <a:defRPr sz="1200"/>
            </a:lvl2pPr>
            <a:lvl3pPr marL="914310" indent="0">
              <a:buNone/>
              <a:defRPr sz="1000"/>
            </a:lvl3pPr>
            <a:lvl4pPr marL="1371465" indent="0">
              <a:buNone/>
              <a:defRPr sz="900"/>
            </a:lvl4pPr>
            <a:lvl5pPr marL="1828621" indent="0">
              <a:buNone/>
              <a:defRPr sz="900"/>
            </a:lvl5pPr>
            <a:lvl6pPr marL="2285776" indent="0">
              <a:buNone/>
              <a:defRPr sz="900"/>
            </a:lvl6pPr>
            <a:lvl7pPr marL="2742931" indent="0">
              <a:buNone/>
              <a:defRPr sz="900"/>
            </a:lvl7pPr>
            <a:lvl8pPr marL="3200086" indent="0">
              <a:buNone/>
              <a:defRPr sz="900"/>
            </a:lvl8pPr>
            <a:lvl9pPr marL="3657242"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0A871220-2E4C-472E-B3B1-C0CE344C5F40}"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68" y="4800601"/>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568" y="612775"/>
            <a:ext cx="5943600" cy="4114800"/>
          </a:xfrm>
        </p:spPr>
        <p:txBody>
          <a:bodyPr/>
          <a:lstStyle>
            <a:lvl1pPr marL="0" indent="0">
              <a:buNone/>
              <a:defRPr sz="3200"/>
            </a:lvl1pPr>
            <a:lvl2pPr marL="457155" indent="0">
              <a:buNone/>
              <a:defRPr sz="2800"/>
            </a:lvl2pPr>
            <a:lvl3pPr marL="914310" indent="0">
              <a:buNone/>
              <a:defRPr sz="2400"/>
            </a:lvl3pPr>
            <a:lvl4pPr marL="1371465" indent="0">
              <a:buNone/>
              <a:defRPr sz="2000"/>
            </a:lvl4pPr>
            <a:lvl5pPr marL="1828621" indent="0">
              <a:buNone/>
              <a:defRPr sz="2000"/>
            </a:lvl5pPr>
            <a:lvl6pPr marL="2285776" indent="0">
              <a:buNone/>
              <a:defRPr sz="2000"/>
            </a:lvl6pPr>
            <a:lvl7pPr marL="2742931" indent="0">
              <a:buNone/>
              <a:defRPr sz="2000"/>
            </a:lvl7pPr>
            <a:lvl8pPr marL="3200086" indent="0">
              <a:buNone/>
              <a:defRPr sz="2000"/>
            </a:lvl8pPr>
            <a:lvl9pPr marL="3657242" indent="0">
              <a:buNone/>
              <a:defRPr sz="2000"/>
            </a:lvl9pPr>
          </a:lstStyle>
          <a:p>
            <a:endParaRPr kumimoji="1" lang="ja-JP" altLang="en-US"/>
          </a:p>
        </p:txBody>
      </p:sp>
      <p:sp>
        <p:nvSpPr>
          <p:cNvPr id="4" name="テキスト プレースホルダ 3"/>
          <p:cNvSpPr>
            <a:spLocks noGrp="1"/>
          </p:cNvSpPr>
          <p:nvPr>
            <p:ph type="body" sz="half" idx="2"/>
          </p:nvPr>
        </p:nvSpPr>
        <p:spPr>
          <a:xfrm>
            <a:off x="1941568" y="5367338"/>
            <a:ext cx="5943600" cy="804862"/>
          </a:xfrm>
        </p:spPr>
        <p:txBody>
          <a:bodyPr/>
          <a:lstStyle>
            <a:lvl1pPr marL="0" indent="0">
              <a:buNone/>
              <a:defRPr sz="1400"/>
            </a:lvl1pPr>
            <a:lvl2pPr marL="457155" indent="0">
              <a:buNone/>
              <a:defRPr sz="1200"/>
            </a:lvl2pPr>
            <a:lvl3pPr marL="914310" indent="0">
              <a:buNone/>
              <a:defRPr sz="1000"/>
            </a:lvl3pPr>
            <a:lvl4pPr marL="1371465" indent="0">
              <a:buNone/>
              <a:defRPr sz="900"/>
            </a:lvl4pPr>
            <a:lvl5pPr marL="1828621" indent="0">
              <a:buNone/>
              <a:defRPr sz="900"/>
            </a:lvl5pPr>
            <a:lvl6pPr marL="2285776" indent="0">
              <a:buNone/>
              <a:defRPr sz="900"/>
            </a:lvl6pPr>
            <a:lvl7pPr marL="2742931" indent="0">
              <a:buNone/>
              <a:defRPr sz="900"/>
            </a:lvl7pPr>
            <a:lvl8pPr marL="3200086" indent="0">
              <a:buNone/>
              <a:defRPr sz="900"/>
            </a:lvl8pPr>
            <a:lvl9pPr marL="3657242"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0A871220-2E4C-472E-B3B1-C0CE344C5F40}"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A871220-2E4C-472E-B3B1-C0CE344C5F40}"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4" y="274643"/>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514" y="274643"/>
            <a:ext cx="65341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A871220-2E4C-472E-B3B1-C0CE344C5F40}"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105" y="2130933"/>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6066" y="3886200"/>
            <a:ext cx="6934200" cy="1752600"/>
          </a:xfrm>
        </p:spPr>
        <p:txBody>
          <a:bodyPr/>
          <a:lstStyle>
            <a:lvl1pPr marL="0" indent="0" algn="ctr">
              <a:buNone/>
              <a:defRPr>
                <a:solidFill>
                  <a:schemeClr val="tx1">
                    <a:tint val="75000"/>
                  </a:schemeClr>
                </a:solidFill>
              </a:defRPr>
            </a:lvl1pPr>
            <a:lvl2pPr marL="457117" indent="0" algn="ctr">
              <a:buNone/>
              <a:defRPr>
                <a:solidFill>
                  <a:schemeClr val="tx1">
                    <a:tint val="75000"/>
                  </a:schemeClr>
                </a:solidFill>
              </a:defRPr>
            </a:lvl2pPr>
            <a:lvl3pPr marL="914235" indent="0" algn="ctr">
              <a:buNone/>
              <a:defRPr>
                <a:solidFill>
                  <a:schemeClr val="tx1">
                    <a:tint val="75000"/>
                  </a:schemeClr>
                </a:solidFill>
              </a:defRPr>
            </a:lvl3pPr>
            <a:lvl4pPr marL="1371353" indent="0" algn="ctr">
              <a:buNone/>
              <a:defRPr>
                <a:solidFill>
                  <a:schemeClr val="tx1">
                    <a:tint val="75000"/>
                  </a:schemeClr>
                </a:solidFill>
              </a:defRPr>
            </a:lvl4pPr>
            <a:lvl5pPr marL="1828470" indent="0" algn="ctr">
              <a:buNone/>
              <a:defRPr>
                <a:solidFill>
                  <a:schemeClr val="tx1">
                    <a:tint val="75000"/>
                  </a:schemeClr>
                </a:solidFill>
              </a:defRPr>
            </a:lvl5pPr>
            <a:lvl6pPr marL="2285588" indent="0" algn="ctr">
              <a:buNone/>
              <a:defRPr>
                <a:solidFill>
                  <a:schemeClr val="tx1">
                    <a:tint val="75000"/>
                  </a:schemeClr>
                </a:solidFill>
              </a:defRPr>
            </a:lvl6pPr>
            <a:lvl7pPr marL="2742705" indent="0" algn="ctr">
              <a:buNone/>
              <a:defRPr>
                <a:solidFill>
                  <a:schemeClr val="tx1">
                    <a:tint val="75000"/>
                  </a:schemeClr>
                </a:solidFill>
              </a:defRPr>
            </a:lvl7pPr>
            <a:lvl8pPr marL="3199823" indent="0" algn="ctr">
              <a:buNone/>
              <a:defRPr>
                <a:solidFill>
                  <a:schemeClr val="tx1">
                    <a:tint val="75000"/>
                  </a:schemeClr>
                </a:solidFill>
              </a:defRPr>
            </a:lvl8pPr>
            <a:lvl9pPr marL="365694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3855B91F-2022-441F-822F-01E196EE491F}" type="slidenum">
              <a:rPr lang="en-US" altLang="ja-JP" smtClean="0">
                <a:solidFill>
                  <a:prstClr val="black">
                    <a:tint val="75000"/>
                  </a:prstClr>
                </a:solidFill>
              </a:rPr>
              <a:pPr>
                <a:defRPr/>
              </a:pPr>
              <a:t>&lt;#&gt;</a:t>
            </a:fld>
            <a:endParaRPr lang="en-US" altLang="ja-JP">
              <a:solidFill>
                <a:prstClr val="black">
                  <a:tint val="75000"/>
                </a:prstClr>
              </a:solidFill>
            </a:endParaRPr>
          </a:p>
        </p:txBody>
      </p:sp>
      <p:pic>
        <p:nvPicPr>
          <p:cNvPr id="7" name="Picture 7" descr="mlit_top"/>
          <p:cNvPicPr>
            <a:picLocks noChangeAspect="1" noChangeArrowheads="1"/>
          </p:cNvPicPr>
          <p:nvPr userDrawn="1"/>
        </p:nvPicPr>
        <p:blipFill>
          <a:blip r:embed="rId2" cstate="print"/>
          <a:srcRect t="62230"/>
          <a:stretch>
            <a:fillRect/>
          </a:stretch>
        </p:blipFill>
        <p:spPr bwMode="auto">
          <a:xfrm>
            <a:off x="155" y="6525128"/>
            <a:ext cx="9906000" cy="333375"/>
          </a:xfrm>
          <a:prstGeom prst="rect">
            <a:avLst/>
          </a:prstGeom>
          <a:noFill/>
          <a:ln w="9525">
            <a:noFill/>
            <a:miter lim="800000"/>
            <a:headEnd/>
            <a:tailEnd/>
          </a:ln>
        </p:spPr>
      </p:pic>
      <p:sp>
        <p:nvSpPr>
          <p:cNvPr id="8" name="Rectangle 9"/>
          <p:cNvSpPr>
            <a:spLocks noChangeArrowheads="1"/>
          </p:cNvSpPr>
          <p:nvPr userDrawn="1"/>
        </p:nvSpPr>
        <p:spPr bwMode="auto">
          <a:xfrm>
            <a:off x="1833726" y="3285041"/>
            <a:ext cx="8072437" cy="73025"/>
          </a:xfrm>
          <a:prstGeom prst="rect">
            <a:avLst/>
          </a:prstGeom>
          <a:solidFill>
            <a:srgbClr val="0066CC"/>
          </a:solidFill>
          <a:ln w="9525">
            <a:noFill/>
            <a:miter lim="800000"/>
            <a:headEnd/>
            <a:tailEnd/>
          </a:ln>
          <a:effectLst/>
        </p:spPr>
        <p:txBody>
          <a:bodyPr wrap="none" lIns="91423" tIns="45712" rIns="91423" bIns="45712" anchor="ctr"/>
          <a:lstStyle/>
          <a:p>
            <a:pPr defTabSz="914235">
              <a:defRPr/>
            </a:pPr>
            <a:endParaRPr lang="ja-JP" altLang="en-US">
              <a:solidFill>
                <a:prstClr val="black"/>
              </a:solidFill>
              <a:ea typeface="ＭＳ Ｐゴシック"/>
            </a:endParaRPr>
          </a:p>
        </p:txBody>
      </p:sp>
      <p:pic>
        <p:nvPicPr>
          <p:cNvPr id="9" name="Picture 11"/>
          <p:cNvPicPr>
            <a:picLocks noChangeAspect="1" noChangeArrowheads="1"/>
          </p:cNvPicPr>
          <p:nvPr userDrawn="1"/>
        </p:nvPicPr>
        <p:blipFill>
          <a:blip r:embed="rId3" cstate="print"/>
          <a:srcRect/>
          <a:stretch>
            <a:fillRect/>
          </a:stretch>
        </p:blipFill>
        <p:spPr bwMode="auto">
          <a:xfrm>
            <a:off x="225" y="6052053"/>
            <a:ext cx="2301875" cy="473075"/>
          </a:xfrm>
          <a:prstGeom prst="rect">
            <a:avLst/>
          </a:prstGeom>
          <a:noFill/>
          <a:ln w="9525">
            <a:noFill/>
            <a:miter lim="800000"/>
            <a:headEnd/>
            <a:tailEnd/>
          </a:ln>
        </p:spPr>
      </p:pic>
      <p:sp>
        <p:nvSpPr>
          <p:cNvPr id="10" name="Text Box 12"/>
          <p:cNvSpPr txBox="1">
            <a:spLocks noChangeArrowheads="1"/>
          </p:cNvSpPr>
          <p:nvPr userDrawn="1"/>
        </p:nvSpPr>
        <p:spPr bwMode="auto">
          <a:xfrm>
            <a:off x="58" y="6525127"/>
            <a:ext cx="3642886" cy="276983"/>
          </a:xfrm>
          <a:prstGeom prst="rect">
            <a:avLst/>
          </a:prstGeom>
          <a:noFill/>
          <a:ln w="9525">
            <a:noFill/>
            <a:miter lim="800000"/>
            <a:headEnd/>
            <a:tailEnd/>
          </a:ln>
          <a:effectLst/>
        </p:spPr>
        <p:txBody>
          <a:bodyPr wrap="none" lIns="91423" tIns="45712" rIns="91423" bIns="45712">
            <a:spAutoFit/>
          </a:bodyPr>
          <a:lstStyle/>
          <a:p>
            <a:pPr defTabSz="914235">
              <a:defRPr/>
            </a:pPr>
            <a:r>
              <a:rPr lang="en-US" altLang="ja-JP" sz="1200" i="1" dirty="0">
                <a:solidFill>
                  <a:prstClr val="white"/>
                </a:solidFill>
                <a:latin typeface="Times New Roman" pitchFamily="18" charset="0"/>
                <a:ea typeface="ＭＳ Ｐゴシック"/>
              </a:rPr>
              <a:t>Ministry of Land, Infrastructure, Transport and Tourism</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91913F8A-853B-4817-9A4E-EC47F0ED052C}"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61" y="4407408"/>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661" y="2906722"/>
            <a:ext cx="8420100" cy="1500187"/>
          </a:xfrm>
        </p:spPr>
        <p:txBody>
          <a:bodyPr anchor="b"/>
          <a:lstStyle>
            <a:lvl1pPr marL="0" indent="0">
              <a:buNone/>
              <a:defRPr sz="2000">
                <a:solidFill>
                  <a:schemeClr val="tx1">
                    <a:tint val="75000"/>
                  </a:schemeClr>
                </a:solidFill>
              </a:defRPr>
            </a:lvl1pPr>
            <a:lvl2pPr marL="457117" indent="0">
              <a:buNone/>
              <a:defRPr sz="1800">
                <a:solidFill>
                  <a:schemeClr val="tx1">
                    <a:tint val="75000"/>
                  </a:schemeClr>
                </a:solidFill>
              </a:defRPr>
            </a:lvl2pPr>
            <a:lvl3pPr marL="914235" indent="0">
              <a:buNone/>
              <a:defRPr sz="1600">
                <a:solidFill>
                  <a:schemeClr val="tx1">
                    <a:tint val="75000"/>
                  </a:schemeClr>
                </a:solidFill>
              </a:defRPr>
            </a:lvl3pPr>
            <a:lvl4pPr marL="1371353" indent="0">
              <a:buNone/>
              <a:defRPr sz="1400">
                <a:solidFill>
                  <a:schemeClr val="tx1">
                    <a:tint val="75000"/>
                  </a:schemeClr>
                </a:solidFill>
              </a:defRPr>
            </a:lvl4pPr>
            <a:lvl5pPr marL="1828470" indent="0">
              <a:buNone/>
              <a:defRPr sz="1400">
                <a:solidFill>
                  <a:schemeClr val="tx1">
                    <a:tint val="75000"/>
                  </a:schemeClr>
                </a:solidFill>
              </a:defRPr>
            </a:lvl5pPr>
            <a:lvl6pPr marL="2285588" indent="0">
              <a:buNone/>
              <a:defRPr sz="1400">
                <a:solidFill>
                  <a:schemeClr val="tx1">
                    <a:tint val="75000"/>
                  </a:schemeClr>
                </a:solidFill>
              </a:defRPr>
            </a:lvl6pPr>
            <a:lvl7pPr marL="2742705" indent="0">
              <a:buNone/>
              <a:defRPr sz="1400">
                <a:solidFill>
                  <a:schemeClr val="tx1">
                    <a:tint val="75000"/>
                  </a:schemeClr>
                </a:solidFill>
              </a:defRPr>
            </a:lvl7pPr>
            <a:lvl8pPr marL="3199823" indent="0">
              <a:buNone/>
              <a:defRPr sz="1400">
                <a:solidFill>
                  <a:schemeClr val="tx1">
                    <a:tint val="75000"/>
                  </a:schemeClr>
                </a:solidFill>
              </a:defRPr>
            </a:lvl8pPr>
            <a:lvl9pPr marL="365694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E7BAB0A8-20A4-4191-85AF-B1C3F40FFC50}"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804"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529"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8B9A5274-D28E-4EDD-9503-8D061E012A7E}"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68" y="4800601"/>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568" y="612775"/>
            <a:ext cx="5943600" cy="4114800"/>
          </a:xfrm>
        </p:spPr>
        <p:txBody>
          <a:bodyPr/>
          <a:lstStyle>
            <a:lvl1pPr marL="0" indent="0">
              <a:buNone/>
              <a:defRPr sz="3200"/>
            </a:lvl1pPr>
            <a:lvl2pPr marL="457155" indent="0">
              <a:buNone/>
              <a:defRPr sz="2800"/>
            </a:lvl2pPr>
            <a:lvl3pPr marL="914310" indent="0">
              <a:buNone/>
              <a:defRPr sz="2400"/>
            </a:lvl3pPr>
            <a:lvl4pPr marL="1371465" indent="0">
              <a:buNone/>
              <a:defRPr sz="2000"/>
            </a:lvl4pPr>
            <a:lvl5pPr marL="1828621" indent="0">
              <a:buNone/>
              <a:defRPr sz="2000"/>
            </a:lvl5pPr>
            <a:lvl6pPr marL="2285776" indent="0">
              <a:buNone/>
              <a:defRPr sz="2000"/>
            </a:lvl6pPr>
            <a:lvl7pPr marL="2742931" indent="0">
              <a:buNone/>
              <a:defRPr sz="2000"/>
            </a:lvl7pPr>
            <a:lvl8pPr marL="3200086" indent="0">
              <a:buNone/>
              <a:defRPr sz="2000"/>
            </a:lvl8pPr>
            <a:lvl9pPr marL="3657242" indent="0">
              <a:buNone/>
              <a:defRPr sz="2000"/>
            </a:lvl9pPr>
          </a:lstStyle>
          <a:p>
            <a:endParaRPr kumimoji="1" lang="ja-JP" altLang="en-US"/>
          </a:p>
        </p:txBody>
      </p:sp>
      <p:sp>
        <p:nvSpPr>
          <p:cNvPr id="4" name="テキスト プレースホルダ 3"/>
          <p:cNvSpPr>
            <a:spLocks noGrp="1"/>
          </p:cNvSpPr>
          <p:nvPr>
            <p:ph type="body" sz="half" idx="2"/>
          </p:nvPr>
        </p:nvSpPr>
        <p:spPr>
          <a:xfrm>
            <a:off x="1941568" y="5367338"/>
            <a:ext cx="5943600" cy="804862"/>
          </a:xfrm>
        </p:spPr>
        <p:txBody>
          <a:bodyPr/>
          <a:lstStyle>
            <a:lvl1pPr marL="0" indent="0">
              <a:buNone/>
              <a:defRPr sz="1400"/>
            </a:lvl1pPr>
            <a:lvl2pPr marL="457155" indent="0">
              <a:buNone/>
              <a:defRPr sz="1200"/>
            </a:lvl2pPr>
            <a:lvl3pPr marL="914310" indent="0">
              <a:buNone/>
              <a:defRPr sz="1000"/>
            </a:lvl3pPr>
            <a:lvl4pPr marL="1371465" indent="0">
              <a:buNone/>
              <a:defRPr sz="900"/>
            </a:lvl4pPr>
            <a:lvl5pPr marL="1828621" indent="0">
              <a:buNone/>
              <a:defRPr sz="900"/>
            </a:lvl5pPr>
            <a:lvl6pPr marL="2285776" indent="0">
              <a:buNone/>
              <a:defRPr sz="900"/>
            </a:lvl6pPr>
            <a:lvl7pPr marL="2742931" indent="0">
              <a:buNone/>
              <a:defRPr sz="900"/>
            </a:lvl7pPr>
            <a:lvl8pPr marL="3200086" indent="0">
              <a:buNone/>
              <a:defRPr sz="900"/>
            </a:lvl8pPr>
            <a:lvl9pPr marL="3657242"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A871220-2E4C-472E-B3B1-C0CE344C5F40}" type="slidenum">
              <a:rPr kumimoji="1" lang="ja-JP" altLang="en-US" smtClean="0"/>
              <a:pPr/>
              <a:t>&lt;#&gt;</a:t>
            </a:fld>
            <a:endParaRPr kumimoji="1" lang="ja-JP"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4" y="274638"/>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455" y="1535113"/>
            <a:ext cx="4376870"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455"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328" y="1535113"/>
            <a:ext cx="4378590"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328"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pPr>
              <a:defRPr/>
            </a:pPr>
            <a:endParaRPr lang="en-US" altLang="ja-JP">
              <a:solidFill>
                <a:prstClr val="black">
                  <a:tint val="75000"/>
                </a:prstClr>
              </a:solidFill>
            </a:endParaRPr>
          </a:p>
        </p:txBody>
      </p:sp>
      <p:sp>
        <p:nvSpPr>
          <p:cNvPr id="8" name="フッター プレースホルダ 7"/>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pPr>
              <a:defRPr/>
            </a:pPr>
            <a:fld id="{64C79894-6A48-4C5B-985D-3D09D8D170D5}"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pPr>
              <a:defRPr/>
            </a:pPr>
            <a:endParaRPr lang="en-US" altLang="ja-JP">
              <a:solidFill>
                <a:prstClr val="black">
                  <a:tint val="75000"/>
                </a:prstClr>
              </a:solidFill>
            </a:endParaRPr>
          </a:p>
        </p:txBody>
      </p:sp>
      <p:sp>
        <p:nvSpPr>
          <p:cNvPr id="4" name="フッター プレースホルダ 3"/>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pPr>
              <a:defRPr/>
            </a:pPr>
            <a:fld id="{ECFB1601-656C-44BE-A78D-5DCF68CCE0B2}"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pPr>
              <a:defRPr/>
            </a:pPr>
            <a:endParaRPr lang="en-US" altLang="ja-JP">
              <a:solidFill>
                <a:prstClr val="black">
                  <a:tint val="75000"/>
                </a:prstClr>
              </a:solidFill>
            </a:endParaRPr>
          </a:p>
        </p:txBody>
      </p:sp>
      <p:sp>
        <p:nvSpPr>
          <p:cNvPr id="3" name="フッター プレースホルダ 2"/>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pPr>
              <a:defRPr/>
            </a:pPr>
            <a:fld id="{32F04ED0-A1B2-4A56-B6B1-DF5EFCB5A1D2}"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187"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8" y="1435103"/>
            <a:ext cx="3259006" cy="4691063"/>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839431D5-9DDD-484F-9146-BE9865501E9B}"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76"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76" y="612775"/>
            <a:ext cx="5943600" cy="4114800"/>
          </a:xfrm>
        </p:spPr>
        <p:txBody>
          <a:bodyPr/>
          <a:lstStyle>
            <a:lvl1pPr marL="0" indent="0">
              <a:buNone/>
              <a:defRPr sz="3200"/>
            </a:lvl1pPr>
            <a:lvl2pPr marL="457117" indent="0">
              <a:buNone/>
              <a:defRPr sz="2800"/>
            </a:lvl2pPr>
            <a:lvl3pPr marL="914235" indent="0">
              <a:buNone/>
              <a:defRPr sz="2400"/>
            </a:lvl3pPr>
            <a:lvl4pPr marL="1371353" indent="0">
              <a:buNone/>
              <a:defRPr sz="2000"/>
            </a:lvl4pPr>
            <a:lvl5pPr marL="1828470" indent="0">
              <a:buNone/>
              <a:defRPr sz="2000"/>
            </a:lvl5pPr>
            <a:lvl6pPr marL="2285588" indent="0">
              <a:buNone/>
              <a:defRPr sz="2000"/>
            </a:lvl6pPr>
            <a:lvl7pPr marL="2742705" indent="0">
              <a:buNone/>
              <a:defRPr sz="2000"/>
            </a:lvl7pPr>
            <a:lvl8pPr marL="3199823" indent="0">
              <a:buNone/>
              <a:defRPr sz="2000"/>
            </a:lvl8pPr>
            <a:lvl9pPr marL="365694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76" y="5367338"/>
            <a:ext cx="5943600" cy="804862"/>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F9F79F53-97DB-499B-9964-60A655AFEF8A}"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7B580719-A99C-47A4-A1FC-CDF8D2DEF957}"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547" y="274640"/>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808" y="274640"/>
            <a:ext cx="7078663"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3906FB7F-D52C-47F0-AEBF-950C6B94F93C}" type="slidenum">
              <a:rPr lang="en-US" altLang="ja-JP" smtClean="0">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14" y="274640"/>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3CB4F91-0C85-4AC3-9617-424A009240BC}" type="slidenum">
              <a:rPr lang="en-US" altLang="ja-JP">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4" y="274638"/>
            <a:ext cx="89154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14" y="1600204"/>
            <a:ext cx="8915400" cy="4525963"/>
          </a:xfrm>
        </p:spPr>
        <p:txBody>
          <a:bodyPr/>
          <a:lstStyle/>
          <a:p>
            <a:pPr lvl="0"/>
            <a:r>
              <a:rPr lang="ja-JP" altLang="en-US" noProof="0" smtClean="0"/>
              <a:t>アイコンをクリックして表を追加</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C19DA3-8D37-4AAC-8B80-12FDFE9D3B62}" type="slidenum">
              <a:rPr lang="en-US" altLang="ja-JP">
                <a:solidFill>
                  <a:prstClr val="black">
                    <a:tint val="75000"/>
                  </a:prstClr>
                </a:solidFill>
              </a:rPr>
              <a:pPr>
                <a:defRPr/>
              </a:pPr>
              <a:t>&lt;#&gt;</a:t>
            </a:fld>
            <a:endParaRPr lang="en-US" altLang="ja-JP">
              <a:solidFill>
                <a:prstClr val="black">
                  <a:tint val="75000"/>
                </a:prstClr>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105" y="2130925"/>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6066" y="3886200"/>
            <a:ext cx="6934200" cy="1752600"/>
          </a:xfrm>
        </p:spPr>
        <p:txBody>
          <a:bodyPr/>
          <a:lstStyle>
            <a:lvl1pPr marL="0" indent="0" algn="ctr">
              <a:buNone/>
              <a:defRPr>
                <a:solidFill>
                  <a:schemeClr val="tx1">
                    <a:tint val="75000"/>
                  </a:schemeClr>
                </a:solidFill>
              </a:defRPr>
            </a:lvl1pPr>
            <a:lvl2pPr marL="457117" indent="0" algn="ctr">
              <a:buNone/>
              <a:defRPr>
                <a:solidFill>
                  <a:schemeClr val="tx1">
                    <a:tint val="75000"/>
                  </a:schemeClr>
                </a:solidFill>
              </a:defRPr>
            </a:lvl2pPr>
            <a:lvl3pPr marL="914235" indent="0" algn="ctr">
              <a:buNone/>
              <a:defRPr>
                <a:solidFill>
                  <a:schemeClr val="tx1">
                    <a:tint val="75000"/>
                  </a:schemeClr>
                </a:solidFill>
              </a:defRPr>
            </a:lvl3pPr>
            <a:lvl4pPr marL="1371353" indent="0" algn="ctr">
              <a:buNone/>
              <a:defRPr>
                <a:solidFill>
                  <a:schemeClr val="tx1">
                    <a:tint val="75000"/>
                  </a:schemeClr>
                </a:solidFill>
              </a:defRPr>
            </a:lvl4pPr>
            <a:lvl5pPr marL="1828470" indent="0" algn="ctr">
              <a:buNone/>
              <a:defRPr>
                <a:solidFill>
                  <a:schemeClr val="tx1">
                    <a:tint val="75000"/>
                  </a:schemeClr>
                </a:solidFill>
              </a:defRPr>
            </a:lvl5pPr>
            <a:lvl6pPr marL="2285588" indent="0" algn="ctr">
              <a:buNone/>
              <a:defRPr>
                <a:solidFill>
                  <a:schemeClr val="tx1">
                    <a:tint val="75000"/>
                  </a:schemeClr>
                </a:solidFill>
              </a:defRPr>
            </a:lvl6pPr>
            <a:lvl7pPr marL="2742705" indent="0" algn="ctr">
              <a:buNone/>
              <a:defRPr>
                <a:solidFill>
                  <a:schemeClr val="tx1">
                    <a:tint val="75000"/>
                  </a:schemeClr>
                </a:solidFill>
              </a:defRPr>
            </a:lvl7pPr>
            <a:lvl8pPr marL="3199823" indent="0" algn="ctr">
              <a:buNone/>
              <a:defRPr>
                <a:solidFill>
                  <a:schemeClr val="tx1">
                    <a:tint val="75000"/>
                  </a:schemeClr>
                </a:solidFill>
              </a:defRPr>
            </a:lvl8pPr>
            <a:lvl9pPr marL="365694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3855B91F-2022-441F-822F-01E196EE491F}" type="slidenum">
              <a:rPr lang="en-US" altLang="ja-JP" smtClean="0">
                <a:solidFill>
                  <a:prstClr val="black">
                    <a:tint val="75000"/>
                  </a:prstClr>
                </a:solidFill>
              </a:rPr>
              <a:pPr>
                <a:defRPr/>
              </a:pPr>
              <a:t>&lt;#&gt;</a:t>
            </a:fld>
            <a:endParaRPr lang="en-US" altLang="ja-JP">
              <a:solidFill>
                <a:prstClr val="black">
                  <a:tint val="75000"/>
                </a:prstClr>
              </a:solidFill>
            </a:endParaRPr>
          </a:p>
        </p:txBody>
      </p:sp>
      <p:pic>
        <p:nvPicPr>
          <p:cNvPr id="7" name="Picture 7" descr="mlit_top"/>
          <p:cNvPicPr>
            <a:picLocks noChangeAspect="1" noChangeArrowheads="1"/>
          </p:cNvPicPr>
          <p:nvPr userDrawn="1"/>
        </p:nvPicPr>
        <p:blipFill>
          <a:blip r:embed="rId2" cstate="print"/>
          <a:srcRect t="62230"/>
          <a:stretch>
            <a:fillRect/>
          </a:stretch>
        </p:blipFill>
        <p:spPr bwMode="auto">
          <a:xfrm>
            <a:off x="155" y="6525120"/>
            <a:ext cx="9906000" cy="333375"/>
          </a:xfrm>
          <a:prstGeom prst="rect">
            <a:avLst/>
          </a:prstGeom>
          <a:noFill/>
          <a:ln w="9525">
            <a:noFill/>
            <a:miter lim="800000"/>
            <a:headEnd/>
            <a:tailEnd/>
          </a:ln>
        </p:spPr>
      </p:pic>
      <p:sp>
        <p:nvSpPr>
          <p:cNvPr id="8" name="Rectangle 9"/>
          <p:cNvSpPr>
            <a:spLocks noChangeArrowheads="1"/>
          </p:cNvSpPr>
          <p:nvPr userDrawn="1"/>
        </p:nvSpPr>
        <p:spPr bwMode="auto">
          <a:xfrm>
            <a:off x="1833722" y="3285033"/>
            <a:ext cx="8072437" cy="73025"/>
          </a:xfrm>
          <a:prstGeom prst="rect">
            <a:avLst/>
          </a:prstGeom>
          <a:solidFill>
            <a:srgbClr val="0066CC"/>
          </a:solidFill>
          <a:ln w="9525">
            <a:noFill/>
            <a:miter lim="800000"/>
            <a:headEnd/>
            <a:tailEnd/>
          </a:ln>
          <a:effectLst/>
        </p:spPr>
        <p:txBody>
          <a:bodyPr wrap="none" lIns="91423" tIns="45712" rIns="91423" bIns="45712" anchor="ctr"/>
          <a:lstStyle/>
          <a:p>
            <a:pPr defTabSz="914235">
              <a:defRPr/>
            </a:pPr>
            <a:endParaRPr lang="ja-JP" altLang="en-US">
              <a:solidFill>
                <a:prstClr val="black"/>
              </a:solidFill>
              <a:ea typeface="ＭＳ Ｐゴシック"/>
            </a:endParaRPr>
          </a:p>
        </p:txBody>
      </p:sp>
      <p:pic>
        <p:nvPicPr>
          <p:cNvPr id="9" name="Picture 11"/>
          <p:cNvPicPr>
            <a:picLocks noChangeAspect="1" noChangeArrowheads="1"/>
          </p:cNvPicPr>
          <p:nvPr userDrawn="1"/>
        </p:nvPicPr>
        <p:blipFill>
          <a:blip r:embed="rId3" cstate="print"/>
          <a:srcRect/>
          <a:stretch>
            <a:fillRect/>
          </a:stretch>
        </p:blipFill>
        <p:spPr bwMode="auto">
          <a:xfrm>
            <a:off x="225" y="6052045"/>
            <a:ext cx="2301875" cy="473075"/>
          </a:xfrm>
          <a:prstGeom prst="rect">
            <a:avLst/>
          </a:prstGeom>
          <a:noFill/>
          <a:ln w="9525">
            <a:noFill/>
            <a:miter lim="800000"/>
            <a:headEnd/>
            <a:tailEnd/>
          </a:ln>
        </p:spPr>
      </p:pic>
      <p:sp>
        <p:nvSpPr>
          <p:cNvPr id="10" name="Text Box 12"/>
          <p:cNvSpPr txBox="1">
            <a:spLocks noChangeArrowheads="1"/>
          </p:cNvSpPr>
          <p:nvPr userDrawn="1"/>
        </p:nvSpPr>
        <p:spPr bwMode="auto">
          <a:xfrm>
            <a:off x="58" y="6525119"/>
            <a:ext cx="3642886" cy="276983"/>
          </a:xfrm>
          <a:prstGeom prst="rect">
            <a:avLst/>
          </a:prstGeom>
          <a:noFill/>
          <a:ln w="9525">
            <a:noFill/>
            <a:miter lim="800000"/>
            <a:headEnd/>
            <a:tailEnd/>
          </a:ln>
          <a:effectLst/>
        </p:spPr>
        <p:txBody>
          <a:bodyPr wrap="none" lIns="91423" tIns="45712" rIns="91423" bIns="45712">
            <a:spAutoFit/>
          </a:bodyPr>
          <a:lstStyle/>
          <a:p>
            <a:pPr defTabSz="914235">
              <a:defRPr/>
            </a:pPr>
            <a:r>
              <a:rPr lang="en-US" altLang="ja-JP" sz="1200" i="1" dirty="0">
                <a:solidFill>
                  <a:prstClr val="white"/>
                </a:solidFill>
                <a:latin typeface="Times New Roman" pitchFamily="18" charset="0"/>
                <a:ea typeface="ＭＳ Ｐゴシック"/>
              </a:rPr>
              <a:t>Ministry of Land, Infrastructure, Transport and Tourism</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Layout" Target="../slideLayouts/slideLayout124.xml"/><Relationship Id="rId18" Type="http://schemas.openxmlformats.org/officeDocument/2006/relationships/image" Target="../media/image4.wmf"/><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17" Type="http://schemas.openxmlformats.org/officeDocument/2006/relationships/image" Target="../media/image3.png"/><Relationship Id="rId2" Type="http://schemas.openxmlformats.org/officeDocument/2006/relationships/slideLayout" Target="../slideLayouts/slideLayout113.xml"/><Relationship Id="rId16" Type="http://schemas.openxmlformats.org/officeDocument/2006/relationships/image" Target="../media/image2.png"/><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image" Target="../media/image1.png"/><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slideLayout" Target="../slideLayouts/slideLayout137.xml"/><Relationship Id="rId18" Type="http://schemas.openxmlformats.org/officeDocument/2006/relationships/image" Target="../media/image3.pn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17" Type="http://schemas.openxmlformats.org/officeDocument/2006/relationships/image" Target="../media/image2.png"/><Relationship Id="rId2" Type="http://schemas.openxmlformats.org/officeDocument/2006/relationships/slideLayout" Target="../slideLayouts/slideLayout126.xml"/><Relationship Id="rId16" Type="http://schemas.openxmlformats.org/officeDocument/2006/relationships/image" Target="../media/image1.png"/><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5" Type="http://schemas.openxmlformats.org/officeDocument/2006/relationships/theme" Target="../theme/theme11.xml"/><Relationship Id="rId10" Type="http://schemas.openxmlformats.org/officeDocument/2006/relationships/slideLayout" Target="../slideLayouts/slideLayout134.xml"/><Relationship Id="rId19" Type="http://schemas.openxmlformats.org/officeDocument/2006/relationships/image" Target="../media/image4.wmf"/><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image" Target="../media/image4.wmf"/><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image" Target="../media/image3.png"/><Relationship Id="rId5" Type="http://schemas.openxmlformats.org/officeDocument/2006/relationships/slideLayout" Target="../slideLayouts/slideLayout143.xml"/><Relationship Id="rId10" Type="http://schemas.openxmlformats.org/officeDocument/2006/relationships/image" Target="../media/image2.png"/><Relationship Id="rId4" Type="http://schemas.openxmlformats.org/officeDocument/2006/relationships/slideLayout" Target="../slideLayouts/slideLayout142.xml"/><Relationship Id="rId9" Type="http://schemas.openxmlformats.org/officeDocument/2006/relationships/image" Target="../media/image1.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slideLayout" Target="../slideLayouts/slideLayout158.xml"/><Relationship Id="rId18" Type="http://schemas.openxmlformats.org/officeDocument/2006/relationships/image" Target="../media/image3.png"/><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17" Type="http://schemas.openxmlformats.org/officeDocument/2006/relationships/image" Target="../media/image2.png"/><Relationship Id="rId2" Type="http://schemas.openxmlformats.org/officeDocument/2006/relationships/slideLayout" Target="../slideLayouts/slideLayout147.xml"/><Relationship Id="rId16" Type="http://schemas.openxmlformats.org/officeDocument/2006/relationships/image" Target="../media/image1.png"/><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5" Type="http://schemas.openxmlformats.org/officeDocument/2006/relationships/theme" Target="../theme/theme13.xml"/><Relationship Id="rId10" Type="http://schemas.openxmlformats.org/officeDocument/2006/relationships/slideLayout" Target="../slideLayouts/slideLayout155.xml"/><Relationship Id="rId19" Type="http://schemas.openxmlformats.org/officeDocument/2006/relationships/image" Target="../media/image4.wmf"/><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slideLayout" Target="../slideLayouts/slideLayout15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7.xml"/><Relationship Id="rId13" Type="http://schemas.openxmlformats.org/officeDocument/2006/relationships/slideLayout" Target="../slideLayouts/slideLayout172.xml"/><Relationship Id="rId18" Type="http://schemas.openxmlformats.org/officeDocument/2006/relationships/image" Target="../media/image2.png"/><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slideLayout" Target="../slideLayouts/slideLayout171.xml"/><Relationship Id="rId17" Type="http://schemas.openxmlformats.org/officeDocument/2006/relationships/image" Target="../media/image1.png"/><Relationship Id="rId2" Type="http://schemas.openxmlformats.org/officeDocument/2006/relationships/slideLayout" Target="../slideLayouts/slideLayout161.xml"/><Relationship Id="rId16" Type="http://schemas.openxmlformats.org/officeDocument/2006/relationships/theme" Target="../theme/theme14.xml"/><Relationship Id="rId20" Type="http://schemas.openxmlformats.org/officeDocument/2006/relationships/image" Target="../media/image4.wmf"/><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5" Type="http://schemas.openxmlformats.org/officeDocument/2006/relationships/slideLayout" Target="../slideLayouts/slideLayout174.xml"/><Relationship Id="rId10" Type="http://schemas.openxmlformats.org/officeDocument/2006/relationships/slideLayout" Target="../slideLayouts/slideLayout169.xml"/><Relationship Id="rId19" Type="http://schemas.openxmlformats.org/officeDocument/2006/relationships/image" Target="../media/image3.png"/><Relationship Id="rId4" Type="http://schemas.openxmlformats.org/officeDocument/2006/relationships/slideLayout" Target="../slideLayouts/slideLayout163.xml"/><Relationship Id="rId9" Type="http://schemas.openxmlformats.org/officeDocument/2006/relationships/slideLayout" Target="../slideLayouts/slideLayout168.xml"/><Relationship Id="rId14" Type="http://schemas.openxmlformats.org/officeDocument/2006/relationships/slideLayout" Target="../slideLayouts/slideLayout17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2.xml"/><Relationship Id="rId13" Type="http://schemas.openxmlformats.org/officeDocument/2006/relationships/slideLayout" Target="../slideLayouts/slideLayout187.xml"/><Relationship Id="rId18" Type="http://schemas.openxmlformats.org/officeDocument/2006/relationships/image" Target="../media/image3.png"/><Relationship Id="rId3" Type="http://schemas.openxmlformats.org/officeDocument/2006/relationships/slideLayout" Target="../slideLayouts/slideLayout177.xml"/><Relationship Id="rId7" Type="http://schemas.openxmlformats.org/officeDocument/2006/relationships/slideLayout" Target="../slideLayouts/slideLayout181.xml"/><Relationship Id="rId12" Type="http://schemas.openxmlformats.org/officeDocument/2006/relationships/slideLayout" Target="../slideLayouts/slideLayout186.xml"/><Relationship Id="rId17" Type="http://schemas.openxmlformats.org/officeDocument/2006/relationships/image" Target="../media/image2.png"/><Relationship Id="rId2" Type="http://schemas.openxmlformats.org/officeDocument/2006/relationships/slideLayout" Target="../slideLayouts/slideLayout176.xml"/><Relationship Id="rId16" Type="http://schemas.openxmlformats.org/officeDocument/2006/relationships/image" Target="../media/image1.png"/><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5" Type="http://schemas.openxmlformats.org/officeDocument/2006/relationships/slideLayout" Target="../slideLayouts/slideLayout179.xml"/><Relationship Id="rId15" Type="http://schemas.openxmlformats.org/officeDocument/2006/relationships/theme" Target="../theme/theme15.xml"/><Relationship Id="rId10" Type="http://schemas.openxmlformats.org/officeDocument/2006/relationships/slideLayout" Target="../slideLayouts/slideLayout184.xml"/><Relationship Id="rId19" Type="http://schemas.openxmlformats.org/officeDocument/2006/relationships/image" Target="../media/image4.wmf"/><Relationship Id="rId4" Type="http://schemas.openxmlformats.org/officeDocument/2006/relationships/slideLayout" Target="../slideLayouts/slideLayout178.xml"/><Relationship Id="rId9" Type="http://schemas.openxmlformats.org/officeDocument/2006/relationships/slideLayout" Target="../slideLayouts/slideLayout183.xml"/><Relationship Id="rId14" Type="http://schemas.openxmlformats.org/officeDocument/2006/relationships/slideLayout" Target="../slideLayouts/slideLayout18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slideLayout" Target="../slideLayouts/slideLayout201.xml"/><Relationship Id="rId18" Type="http://schemas.openxmlformats.org/officeDocument/2006/relationships/image" Target="../media/image2.png"/><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slideLayout" Target="../slideLayouts/slideLayout200.xml"/><Relationship Id="rId17" Type="http://schemas.openxmlformats.org/officeDocument/2006/relationships/image" Target="../media/image1.png"/><Relationship Id="rId2" Type="http://schemas.openxmlformats.org/officeDocument/2006/relationships/slideLayout" Target="../slideLayouts/slideLayout190.xml"/><Relationship Id="rId16" Type="http://schemas.openxmlformats.org/officeDocument/2006/relationships/theme" Target="../theme/theme16.xml"/><Relationship Id="rId20" Type="http://schemas.openxmlformats.org/officeDocument/2006/relationships/image" Target="../media/image4.wmf"/><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5" Type="http://schemas.openxmlformats.org/officeDocument/2006/relationships/slideLayout" Target="../slideLayouts/slideLayout203.xml"/><Relationship Id="rId10" Type="http://schemas.openxmlformats.org/officeDocument/2006/relationships/slideLayout" Target="../slideLayouts/slideLayout198.xml"/><Relationship Id="rId19" Type="http://schemas.openxmlformats.org/officeDocument/2006/relationships/image" Target="../media/image3.png"/><Relationship Id="rId4" Type="http://schemas.openxmlformats.org/officeDocument/2006/relationships/slideLayout" Target="../slideLayouts/slideLayout192.xml"/><Relationship Id="rId9" Type="http://schemas.openxmlformats.org/officeDocument/2006/relationships/slideLayout" Target="../slideLayouts/slideLayout197.xml"/><Relationship Id="rId14" Type="http://schemas.openxmlformats.org/officeDocument/2006/relationships/slideLayout" Target="../slideLayouts/slideLayout202.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11.xml"/><Relationship Id="rId13" Type="http://schemas.openxmlformats.org/officeDocument/2006/relationships/slideLayout" Target="../slideLayouts/slideLayout216.xml"/><Relationship Id="rId18" Type="http://schemas.openxmlformats.org/officeDocument/2006/relationships/slideLayout" Target="../slideLayouts/slideLayout221.xml"/><Relationship Id="rId26" Type="http://schemas.openxmlformats.org/officeDocument/2006/relationships/slideLayout" Target="../slideLayouts/slideLayout229.xml"/><Relationship Id="rId3" Type="http://schemas.openxmlformats.org/officeDocument/2006/relationships/slideLayout" Target="../slideLayouts/slideLayout206.xml"/><Relationship Id="rId21" Type="http://schemas.openxmlformats.org/officeDocument/2006/relationships/slideLayout" Target="../slideLayouts/slideLayout224.xml"/><Relationship Id="rId7" Type="http://schemas.openxmlformats.org/officeDocument/2006/relationships/slideLayout" Target="../slideLayouts/slideLayout210.xml"/><Relationship Id="rId12" Type="http://schemas.openxmlformats.org/officeDocument/2006/relationships/slideLayout" Target="../slideLayouts/slideLayout215.xml"/><Relationship Id="rId17" Type="http://schemas.openxmlformats.org/officeDocument/2006/relationships/slideLayout" Target="../slideLayouts/slideLayout220.xml"/><Relationship Id="rId25" Type="http://schemas.openxmlformats.org/officeDocument/2006/relationships/slideLayout" Target="../slideLayouts/slideLayout228.xml"/><Relationship Id="rId33" Type="http://schemas.openxmlformats.org/officeDocument/2006/relationships/image" Target="../media/image4.wmf"/><Relationship Id="rId2" Type="http://schemas.openxmlformats.org/officeDocument/2006/relationships/slideLayout" Target="../slideLayouts/slideLayout205.xml"/><Relationship Id="rId16" Type="http://schemas.openxmlformats.org/officeDocument/2006/relationships/slideLayout" Target="../slideLayouts/slideLayout219.xml"/><Relationship Id="rId20" Type="http://schemas.openxmlformats.org/officeDocument/2006/relationships/slideLayout" Target="../slideLayouts/slideLayout223.xml"/><Relationship Id="rId29" Type="http://schemas.openxmlformats.org/officeDocument/2006/relationships/theme" Target="../theme/theme17.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24" Type="http://schemas.openxmlformats.org/officeDocument/2006/relationships/slideLayout" Target="../slideLayouts/slideLayout227.xml"/><Relationship Id="rId32" Type="http://schemas.openxmlformats.org/officeDocument/2006/relationships/image" Target="../media/image3.png"/><Relationship Id="rId5" Type="http://schemas.openxmlformats.org/officeDocument/2006/relationships/slideLayout" Target="../slideLayouts/slideLayout208.xml"/><Relationship Id="rId15" Type="http://schemas.openxmlformats.org/officeDocument/2006/relationships/slideLayout" Target="../slideLayouts/slideLayout218.xml"/><Relationship Id="rId23" Type="http://schemas.openxmlformats.org/officeDocument/2006/relationships/slideLayout" Target="../slideLayouts/slideLayout226.xml"/><Relationship Id="rId28" Type="http://schemas.openxmlformats.org/officeDocument/2006/relationships/slideLayout" Target="../slideLayouts/slideLayout231.xml"/><Relationship Id="rId10" Type="http://schemas.openxmlformats.org/officeDocument/2006/relationships/slideLayout" Target="../slideLayouts/slideLayout213.xml"/><Relationship Id="rId19" Type="http://schemas.openxmlformats.org/officeDocument/2006/relationships/slideLayout" Target="../slideLayouts/slideLayout222.xml"/><Relationship Id="rId31" Type="http://schemas.openxmlformats.org/officeDocument/2006/relationships/image" Target="../media/image2.png"/><Relationship Id="rId4" Type="http://schemas.openxmlformats.org/officeDocument/2006/relationships/slideLayout" Target="../slideLayouts/slideLayout207.xml"/><Relationship Id="rId9" Type="http://schemas.openxmlformats.org/officeDocument/2006/relationships/slideLayout" Target="../slideLayouts/slideLayout212.xml"/><Relationship Id="rId14" Type="http://schemas.openxmlformats.org/officeDocument/2006/relationships/slideLayout" Target="../slideLayouts/slideLayout217.xml"/><Relationship Id="rId22" Type="http://schemas.openxmlformats.org/officeDocument/2006/relationships/slideLayout" Target="../slideLayouts/slideLayout225.xml"/><Relationship Id="rId27" Type="http://schemas.openxmlformats.org/officeDocument/2006/relationships/slideLayout" Target="../slideLayouts/slideLayout230.xml"/><Relationship Id="rId30" Type="http://schemas.openxmlformats.org/officeDocument/2006/relationships/image" Target="../media/image1.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slideLayout" Target="../slideLayouts/slideLayout244.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slideLayout" Target="../slideLayouts/slideLayout243.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 Id="rId1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52.xml"/><Relationship Id="rId13" Type="http://schemas.openxmlformats.org/officeDocument/2006/relationships/slideLayout" Target="../slideLayouts/slideLayout257.xml"/><Relationship Id="rId18" Type="http://schemas.openxmlformats.org/officeDocument/2006/relationships/image" Target="../media/image4.wmf"/><Relationship Id="rId3" Type="http://schemas.openxmlformats.org/officeDocument/2006/relationships/slideLayout" Target="../slideLayouts/slideLayout247.xml"/><Relationship Id="rId7" Type="http://schemas.openxmlformats.org/officeDocument/2006/relationships/slideLayout" Target="../slideLayouts/slideLayout251.xml"/><Relationship Id="rId12" Type="http://schemas.openxmlformats.org/officeDocument/2006/relationships/slideLayout" Target="../slideLayouts/slideLayout256.xml"/><Relationship Id="rId17" Type="http://schemas.openxmlformats.org/officeDocument/2006/relationships/image" Target="../media/image3.png"/><Relationship Id="rId2" Type="http://schemas.openxmlformats.org/officeDocument/2006/relationships/slideLayout" Target="../slideLayouts/slideLayout246.xml"/><Relationship Id="rId16" Type="http://schemas.openxmlformats.org/officeDocument/2006/relationships/image" Target="../media/image2.png"/><Relationship Id="rId1" Type="http://schemas.openxmlformats.org/officeDocument/2006/relationships/slideLayout" Target="../slideLayouts/slideLayout245.xml"/><Relationship Id="rId6" Type="http://schemas.openxmlformats.org/officeDocument/2006/relationships/slideLayout" Target="../slideLayouts/slideLayout250.xml"/><Relationship Id="rId11" Type="http://schemas.openxmlformats.org/officeDocument/2006/relationships/slideLayout" Target="../slideLayouts/slideLayout255.xml"/><Relationship Id="rId5" Type="http://schemas.openxmlformats.org/officeDocument/2006/relationships/slideLayout" Target="../slideLayouts/slideLayout249.xml"/><Relationship Id="rId15" Type="http://schemas.openxmlformats.org/officeDocument/2006/relationships/image" Target="../media/image1.png"/><Relationship Id="rId10" Type="http://schemas.openxmlformats.org/officeDocument/2006/relationships/slideLayout" Target="../slideLayouts/slideLayout254.xml"/><Relationship Id="rId4" Type="http://schemas.openxmlformats.org/officeDocument/2006/relationships/slideLayout" Target="../slideLayouts/slideLayout248.xml"/><Relationship Id="rId9" Type="http://schemas.openxmlformats.org/officeDocument/2006/relationships/slideLayout" Target="../slideLayouts/slideLayout253.xml"/><Relationship Id="rId1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65.xml"/><Relationship Id="rId13" Type="http://schemas.openxmlformats.org/officeDocument/2006/relationships/slideLayout" Target="../slideLayouts/slideLayout270.xml"/><Relationship Id="rId18" Type="http://schemas.openxmlformats.org/officeDocument/2006/relationships/image" Target="../media/image3.png"/><Relationship Id="rId3" Type="http://schemas.openxmlformats.org/officeDocument/2006/relationships/slideLayout" Target="../slideLayouts/slideLayout260.xml"/><Relationship Id="rId7" Type="http://schemas.openxmlformats.org/officeDocument/2006/relationships/slideLayout" Target="../slideLayouts/slideLayout264.xml"/><Relationship Id="rId12" Type="http://schemas.openxmlformats.org/officeDocument/2006/relationships/slideLayout" Target="../slideLayouts/slideLayout269.xml"/><Relationship Id="rId17" Type="http://schemas.openxmlformats.org/officeDocument/2006/relationships/image" Target="../media/image2.png"/><Relationship Id="rId2" Type="http://schemas.openxmlformats.org/officeDocument/2006/relationships/slideLayout" Target="../slideLayouts/slideLayout259.xml"/><Relationship Id="rId16" Type="http://schemas.openxmlformats.org/officeDocument/2006/relationships/image" Target="../media/image1.png"/><Relationship Id="rId1" Type="http://schemas.openxmlformats.org/officeDocument/2006/relationships/slideLayout" Target="../slideLayouts/slideLayout258.xml"/><Relationship Id="rId6" Type="http://schemas.openxmlformats.org/officeDocument/2006/relationships/slideLayout" Target="../slideLayouts/slideLayout263.xml"/><Relationship Id="rId11" Type="http://schemas.openxmlformats.org/officeDocument/2006/relationships/slideLayout" Target="../slideLayouts/slideLayout268.xml"/><Relationship Id="rId5" Type="http://schemas.openxmlformats.org/officeDocument/2006/relationships/slideLayout" Target="../slideLayouts/slideLayout262.xml"/><Relationship Id="rId15" Type="http://schemas.openxmlformats.org/officeDocument/2006/relationships/theme" Target="../theme/theme20.xml"/><Relationship Id="rId10" Type="http://schemas.openxmlformats.org/officeDocument/2006/relationships/slideLayout" Target="../slideLayouts/slideLayout267.xml"/><Relationship Id="rId19" Type="http://schemas.openxmlformats.org/officeDocument/2006/relationships/image" Target="../media/image4.wmf"/><Relationship Id="rId4" Type="http://schemas.openxmlformats.org/officeDocument/2006/relationships/slideLayout" Target="../slideLayouts/slideLayout261.xml"/><Relationship Id="rId9" Type="http://schemas.openxmlformats.org/officeDocument/2006/relationships/slideLayout" Target="../slideLayouts/slideLayout266.xml"/><Relationship Id="rId14" Type="http://schemas.openxmlformats.org/officeDocument/2006/relationships/slideLayout" Target="../slideLayouts/slideLayout271.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79.xml"/><Relationship Id="rId13" Type="http://schemas.openxmlformats.org/officeDocument/2006/relationships/slideLayout" Target="../slideLayouts/slideLayout284.xml"/><Relationship Id="rId18" Type="http://schemas.openxmlformats.org/officeDocument/2006/relationships/image" Target="../media/image4.wmf"/><Relationship Id="rId3" Type="http://schemas.openxmlformats.org/officeDocument/2006/relationships/slideLayout" Target="../slideLayouts/slideLayout274.xml"/><Relationship Id="rId7" Type="http://schemas.openxmlformats.org/officeDocument/2006/relationships/slideLayout" Target="../slideLayouts/slideLayout278.xml"/><Relationship Id="rId12" Type="http://schemas.openxmlformats.org/officeDocument/2006/relationships/slideLayout" Target="../slideLayouts/slideLayout283.xml"/><Relationship Id="rId17" Type="http://schemas.openxmlformats.org/officeDocument/2006/relationships/image" Target="../media/image3.png"/><Relationship Id="rId2" Type="http://schemas.openxmlformats.org/officeDocument/2006/relationships/slideLayout" Target="../slideLayouts/slideLayout273.xml"/><Relationship Id="rId16" Type="http://schemas.openxmlformats.org/officeDocument/2006/relationships/image" Target="../media/image2.png"/><Relationship Id="rId1" Type="http://schemas.openxmlformats.org/officeDocument/2006/relationships/slideLayout" Target="../slideLayouts/slideLayout272.xml"/><Relationship Id="rId6" Type="http://schemas.openxmlformats.org/officeDocument/2006/relationships/slideLayout" Target="../slideLayouts/slideLayout277.xml"/><Relationship Id="rId11" Type="http://schemas.openxmlformats.org/officeDocument/2006/relationships/slideLayout" Target="../slideLayouts/slideLayout282.xml"/><Relationship Id="rId5" Type="http://schemas.openxmlformats.org/officeDocument/2006/relationships/slideLayout" Target="../slideLayouts/slideLayout276.xml"/><Relationship Id="rId15" Type="http://schemas.openxmlformats.org/officeDocument/2006/relationships/image" Target="../media/image1.png"/><Relationship Id="rId10" Type="http://schemas.openxmlformats.org/officeDocument/2006/relationships/slideLayout" Target="../slideLayouts/slideLayout281.xml"/><Relationship Id="rId4" Type="http://schemas.openxmlformats.org/officeDocument/2006/relationships/slideLayout" Target="../slideLayouts/slideLayout275.xml"/><Relationship Id="rId9" Type="http://schemas.openxmlformats.org/officeDocument/2006/relationships/slideLayout" Target="../slideLayouts/slideLayout280.xml"/><Relationship Id="rId14"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22.xml"/><Relationship Id="rId5" Type="http://schemas.openxmlformats.org/officeDocument/2006/relationships/image" Target="../media/image4.wmf"/><Relationship Id="rId4" Type="http://schemas.openxmlformats.org/officeDocument/2006/relationships/image" Target="../media/image3.png"/></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23.xml"/><Relationship Id="rId5" Type="http://schemas.openxmlformats.org/officeDocument/2006/relationships/image" Target="../media/image4.wmf"/><Relationship Id="rId4" Type="http://schemas.openxmlformats.org/officeDocument/2006/relationships/image" Target="../media/image3.pn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92.xml"/><Relationship Id="rId13" Type="http://schemas.openxmlformats.org/officeDocument/2006/relationships/slideLayout" Target="../slideLayouts/slideLayout297.xml"/><Relationship Id="rId18" Type="http://schemas.openxmlformats.org/officeDocument/2006/relationships/image" Target="../media/image4.wmf"/><Relationship Id="rId3" Type="http://schemas.openxmlformats.org/officeDocument/2006/relationships/slideLayout" Target="../slideLayouts/slideLayout287.xml"/><Relationship Id="rId7" Type="http://schemas.openxmlformats.org/officeDocument/2006/relationships/slideLayout" Target="../slideLayouts/slideLayout291.xml"/><Relationship Id="rId12" Type="http://schemas.openxmlformats.org/officeDocument/2006/relationships/slideLayout" Target="../slideLayouts/slideLayout296.xml"/><Relationship Id="rId17" Type="http://schemas.openxmlformats.org/officeDocument/2006/relationships/image" Target="../media/image3.png"/><Relationship Id="rId2" Type="http://schemas.openxmlformats.org/officeDocument/2006/relationships/slideLayout" Target="../slideLayouts/slideLayout286.xml"/><Relationship Id="rId16" Type="http://schemas.openxmlformats.org/officeDocument/2006/relationships/image" Target="../media/image2.png"/><Relationship Id="rId1" Type="http://schemas.openxmlformats.org/officeDocument/2006/relationships/slideLayout" Target="../slideLayouts/slideLayout285.xml"/><Relationship Id="rId6" Type="http://schemas.openxmlformats.org/officeDocument/2006/relationships/slideLayout" Target="../slideLayouts/slideLayout290.xml"/><Relationship Id="rId11" Type="http://schemas.openxmlformats.org/officeDocument/2006/relationships/slideLayout" Target="../slideLayouts/slideLayout295.xml"/><Relationship Id="rId5" Type="http://schemas.openxmlformats.org/officeDocument/2006/relationships/slideLayout" Target="../slideLayouts/slideLayout289.xml"/><Relationship Id="rId15" Type="http://schemas.openxmlformats.org/officeDocument/2006/relationships/image" Target="../media/image1.png"/><Relationship Id="rId10" Type="http://schemas.openxmlformats.org/officeDocument/2006/relationships/slideLayout" Target="../slideLayouts/slideLayout294.xml"/><Relationship Id="rId4" Type="http://schemas.openxmlformats.org/officeDocument/2006/relationships/slideLayout" Target="../slideLayouts/slideLayout288.xml"/><Relationship Id="rId9" Type="http://schemas.openxmlformats.org/officeDocument/2006/relationships/slideLayout" Target="../slideLayouts/slideLayout293.xml"/><Relationship Id="rId14"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05.xml"/><Relationship Id="rId13" Type="http://schemas.openxmlformats.org/officeDocument/2006/relationships/image" Target="../media/image1.png"/><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5.xml"/><Relationship Id="rId2" Type="http://schemas.openxmlformats.org/officeDocument/2006/relationships/slideLayout" Target="../slideLayouts/slideLayout299.xml"/><Relationship Id="rId16" Type="http://schemas.openxmlformats.org/officeDocument/2006/relationships/image" Target="../media/image4.wmf"/><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5" Type="http://schemas.openxmlformats.org/officeDocument/2006/relationships/image" Target="../media/image3.png"/><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 Id="rId14" Type="http://schemas.openxmlformats.org/officeDocument/2006/relationships/image" Target="../media/image2.pn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16.xml"/><Relationship Id="rId13" Type="http://schemas.openxmlformats.org/officeDocument/2006/relationships/slideLayout" Target="../slideLayouts/slideLayout321.xml"/><Relationship Id="rId18" Type="http://schemas.openxmlformats.org/officeDocument/2006/relationships/image" Target="../media/image4.wmf"/><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slideLayout" Target="../slideLayouts/slideLayout320.xml"/><Relationship Id="rId17" Type="http://schemas.openxmlformats.org/officeDocument/2006/relationships/image" Target="../media/image3.png"/><Relationship Id="rId2" Type="http://schemas.openxmlformats.org/officeDocument/2006/relationships/slideLayout" Target="../slideLayouts/slideLayout310.xml"/><Relationship Id="rId16" Type="http://schemas.openxmlformats.org/officeDocument/2006/relationships/image" Target="../media/image2.png"/><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5" Type="http://schemas.openxmlformats.org/officeDocument/2006/relationships/image" Target="../media/image1.png"/><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 Id="rId14"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29.xml"/><Relationship Id="rId13" Type="http://schemas.openxmlformats.org/officeDocument/2006/relationships/slideLayout" Target="../slideLayouts/slideLayout334.xml"/><Relationship Id="rId18" Type="http://schemas.openxmlformats.org/officeDocument/2006/relationships/image" Target="../media/image4.wmf"/><Relationship Id="rId3" Type="http://schemas.openxmlformats.org/officeDocument/2006/relationships/slideLayout" Target="../slideLayouts/slideLayout324.xml"/><Relationship Id="rId7" Type="http://schemas.openxmlformats.org/officeDocument/2006/relationships/slideLayout" Target="../slideLayouts/slideLayout328.xml"/><Relationship Id="rId12" Type="http://schemas.openxmlformats.org/officeDocument/2006/relationships/slideLayout" Target="../slideLayouts/slideLayout333.xml"/><Relationship Id="rId17" Type="http://schemas.openxmlformats.org/officeDocument/2006/relationships/image" Target="../media/image3.png"/><Relationship Id="rId2" Type="http://schemas.openxmlformats.org/officeDocument/2006/relationships/slideLayout" Target="../slideLayouts/slideLayout323.xml"/><Relationship Id="rId16" Type="http://schemas.openxmlformats.org/officeDocument/2006/relationships/image" Target="../media/image2.png"/><Relationship Id="rId1" Type="http://schemas.openxmlformats.org/officeDocument/2006/relationships/slideLayout" Target="../slideLayouts/slideLayout322.xml"/><Relationship Id="rId6" Type="http://schemas.openxmlformats.org/officeDocument/2006/relationships/slideLayout" Target="../slideLayouts/slideLayout327.xml"/><Relationship Id="rId11" Type="http://schemas.openxmlformats.org/officeDocument/2006/relationships/slideLayout" Target="../slideLayouts/slideLayout332.xml"/><Relationship Id="rId5" Type="http://schemas.openxmlformats.org/officeDocument/2006/relationships/slideLayout" Target="../slideLayouts/slideLayout326.xml"/><Relationship Id="rId15" Type="http://schemas.openxmlformats.org/officeDocument/2006/relationships/image" Target="../media/image1.png"/><Relationship Id="rId10" Type="http://schemas.openxmlformats.org/officeDocument/2006/relationships/slideLayout" Target="../slideLayouts/slideLayout331.xml"/><Relationship Id="rId4" Type="http://schemas.openxmlformats.org/officeDocument/2006/relationships/slideLayout" Target="../slideLayouts/slideLayout325.xml"/><Relationship Id="rId9" Type="http://schemas.openxmlformats.org/officeDocument/2006/relationships/slideLayout" Target="../slideLayouts/slideLayout330.xml"/><Relationship Id="rId14"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42.xml"/><Relationship Id="rId13" Type="http://schemas.openxmlformats.org/officeDocument/2006/relationships/image" Target="../media/image1.png"/><Relationship Id="rId3" Type="http://schemas.openxmlformats.org/officeDocument/2006/relationships/slideLayout" Target="../slideLayouts/slideLayout337.xml"/><Relationship Id="rId7" Type="http://schemas.openxmlformats.org/officeDocument/2006/relationships/slideLayout" Target="../slideLayouts/slideLayout341.xml"/><Relationship Id="rId12" Type="http://schemas.openxmlformats.org/officeDocument/2006/relationships/theme" Target="../theme/theme28.xml"/><Relationship Id="rId2" Type="http://schemas.openxmlformats.org/officeDocument/2006/relationships/slideLayout" Target="../slideLayouts/slideLayout336.xml"/><Relationship Id="rId16" Type="http://schemas.openxmlformats.org/officeDocument/2006/relationships/image" Target="../media/image4.wmf"/><Relationship Id="rId1" Type="http://schemas.openxmlformats.org/officeDocument/2006/relationships/slideLayout" Target="../slideLayouts/slideLayout335.xml"/><Relationship Id="rId6" Type="http://schemas.openxmlformats.org/officeDocument/2006/relationships/slideLayout" Target="../slideLayouts/slideLayout340.xml"/><Relationship Id="rId11" Type="http://schemas.openxmlformats.org/officeDocument/2006/relationships/slideLayout" Target="../slideLayouts/slideLayout345.xml"/><Relationship Id="rId5" Type="http://schemas.openxmlformats.org/officeDocument/2006/relationships/slideLayout" Target="../slideLayouts/slideLayout339.xml"/><Relationship Id="rId15" Type="http://schemas.openxmlformats.org/officeDocument/2006/relationships/image" Target="../media/image3.png"/><Relationship Id="rId10" Type="http://schemas.openxmlformats.org/officeDocument/2006/relationships/slideLayout" Target="../slideLayouts/slideLayout344.xml"/><Relationship Id="rId4" Type="http://schemas.openxmlformats.org/officeDocument/2006/relationships/slideLayout" Target="../slideLayouts/slideLayout338.xml"/><Relationship Id="rId9" Type="http://schemas.openxmlformats.org/officeDocument/2006/relationships/slideLayout" Target="../slideLayouts/slideLayout343.xml"/><Relationship Id="rId14" Type="http://schemas.openxmlformats.org/officeDocument/2006/relationships/image" Target="../media/image2.png"/></Relationships>
</file>

<file path=ppt/slideMasters/_rels/slideMaster29.xml.rels><?xml version="1.0" encoding="UTF-8" standalone="yes"?>
<Relationships xmlns="http://schemas.openxmlformats.org/package/2006/relationships"><Relationship Id="rId8" Type="http://schemas.openxmlformats.org/officeDocument/2006/relationships/theme" Target="../theme/theme29.xml"/><Relationship Id="rId3" Type="http://schemas.openxmlformats.org/officeDocument/2006/relationships/slideLayout" Target="../slideLayouts/slideLayout348.xml"/><Relationship Id="rId7" Type="http://schemas.openxmlformats.org/officeDocument/2006/relationships/slideLayout" Target="../slideLayouts/slideLayout352.xml"/><Relationship Id="rId12" Type="http://schemas.openxmlformats.org/officeDocument/2006/relationships/image" Target="../media/image4.wmf"/><Relationship Id="rId2" Type="http://schemas.openxmlformats.org/officeDocument/2006/relationships/slideLayout" Target="../slideLayouts/slideLayout347.xml"/><Relationship Id="rId1" Type="http://schemas.openxmlformats.org/officeDocument/2006/relationships/slideLayout" Target="../slideLayouts/slideLayout346.xml"/><Relationship Id="rId6" Type="http://schemas.openxmlformats.org/officeDocument/2006/relationships/slideLayout" Target="../slideLayouts/slideLayout351.xml"/><Relationship Id="rId11" Type="http://schemas.openxmlformats.org/officeDocument/2006/relationships/image" Target="../media/image3.png"/><Relationship Id="rId5" Type="http://schemas.openxmlformats.org/officeDocument/2006/relationships/slideLayout" Target="../slideLayouts/slideLayout350.xml"/><Relationship Id="rId10" Type="http://schemas.openxmlformats.org/officeDocument/2006/relationships/image" Target="../media/image2.png"/><Relationship Id="rId4" Type="http://schemas.openxmlformats.org/officeDocument/2006/relationships/slideLayout" Target="../slideLayouts/slideLayout349.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4.w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3.png"/><Relationship Id="rId2" Type="http://schemas.openxmlformats.org/officeDocument/2006/relationships/slideLayout" Target="../slideLayouts/slideLayout24.xml"/><Relationship Id="rId16" Type="http://schemas.openxmlformats.org/officeDocument/2006/relationships/image" Target="../media/image2.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8" Type="http://schemas.openxmlformats.org/officeDocument/2006/relationships/theme" Target="../theme/theme30.xml"/><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image" Target="../media/image4.wmf"/><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image" Target="../media/image3.png"/><Relationship Id="rId5" Type="http://schemas.openxmlformats.org/officeDocument/2006/relationships/slideLayout" Target="../slideLayouts/slideLayout357.xml"/><Relationship Id="rId10" Type="http://schemas.openxmlformats.org/officeDocument/2006/relationships/image" Target="../media/image2.png"/><Relationship Id="rId4" Type="http://schemas.openxmlformats.org/officeDocument/2006/relationships/slideLayout" Target="../slideLayouts/slideLayout356.xml"/><Relationship Id="rId9" Type="http://schemas.openxmlformats.org/officeDocument/2006/relationships/image" Target="../media/image1.png"/></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67.xml"/><Relationship Id="rId13" Type="http://schemas.openxmlformats.org/officeDocument/2006/relationships/slideLayout" Target="../slideLayouts/slideLayout372.xml"/><Relationship Id="rId18" Type="http://schemas.openxmlformats.org/officeDocument/2006/relationships/image" Target="../media/image4.wmf"/><Relationship Id="rId3" Type="http://schemas.openxmlformats.org/officeDocument/2006/relationships/slideLayout" Target="../slideLayouts/slideLayout362.xml"/><Relationship Id="rId7" Type="http://schemas.openxmlformats.org/officeDocument/2006/relationships/slideLayout" Target="../slideLayouts/slideLayout366.xml"/><Relationship Id="rId12" Type="http://schemas.openxmlformats.org/officeDocument/2006/relationships/slideLayout" Target="../slideLayouts/slideLayout371.xml"/><Relationship Id="rId17" Type="http://schemas.openxmlformats.org/officeDocument/2006/relationships/image" Target="../media/image3.png"/><Relationship Id="rId2" Type="http://schemas.openxmlformats.org/officeDocument/2006/relationships/slideLayout" Target="../slideLayouts/slideLayout361.xml"/><Relationship Id="rId16" Type="http://schemas.openxmlformats.org/officeDocument/2006/relationships/image" Target="../media/image2.png"/><Relationship Id="rId1" Type="http://schemas.openxmlformats.org/officeDocument/2006/relationships/slideLayout" Target="../slideLayouts/slideLayout360.xml"/><Relationship Id="rId6" Type="http://schemas.openxmlformats.org/officeDocument/2006/relationships/slideLayout" Target="../slideLayouts/slideLayout365.xml"/><Relationship Id="rId11" Type="http://schemas.openxmlformats.org/officeDocument/2006/relationships/slideLayout" Target="../slideLayouts/slideLayout370.xml"/><Relationship Id="rId5" Type="http://schemas.openxmlformats.org/officeDocument/2006/relationships/slideLayout" Target="../slideLayouts/slideLayout364.xml"/><Relationship Id="rId15" Type="http://schemas.openxmlformats.org/officeDocument/2006/relationships/image" Target="../media/image1.png"/><Relationship Id="rId10" Type="http://schemas.openxmlformats.org/officeDocument/2006/relationships/slideLayout" Target="../slideLayouts/slideLayout369.xml"/><Relationship Id="rId4" Type="http://schemas.openxmlformats.org/officeDocument/2006/relationships/slideLayout" Target="../slideLayouts/slideLayout363.xml"/><Relationship Id="rId9" Type="http://schemas.openxmlformats.org/officeDocument/2006/relationships/slideLayout" Target="../slideLayouts/slideLayout368.xml"/><Relationship Id="rId14" Type="http://schemas.openxmlformats.org/officeDocument/2006/relationships/theme" Target="../theme/theme31.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80.xml"/><Relationship Id="rId13" Type="http://schemas.openxmlformats.org/officeDocument/2006/relationships/slideLayout" Target="../slideLayouts/slideLayout385.xml"/><Relationship Id="rId18" Type="http://schemas.openxmlformats.org/officeDocument/2006/relationships/image" Target="../media/image4.wmf"/><Relationship Id="rId3" Type="http://schemas.openxmlformats.org/officeDocument/2006/relationships/slideLayout" Target="../slideLayouts/slideLayout375.xml"/><Relationship Id="rId7" Type="http://schemas.openxmlformats.org/officeDocument/2006/relationships/slideLayout" Target="../slideLayouts/slideLayout379.xml"/><Relationship Id="rId12" Type="http://schemas.openxmlformats.org/officeDocument/2006/relationships/slideLayout" Target="../slideLayouts/slideLayout384.xml"/><Relationship Id="rId17" Type="http://schemas.openxmlformats.org/officeDocument/2006/relationships/image" Target="../media/image3.png"/><Relationship Id="rId2" Type="http://schemas.openxmlformats.org/officeDocument/2006/relationships/slideLayout" Target="../slideLayouts/slideLayout374.xml"/><Relationship Id="rId16" Type="http://schemas.openxmlformats.org/officeDocument/2006/relationships/image" Target="../media/image2.png"/><Relationship Id="rId1" Type="http://schemas.openxmlformats.org/officeDocument/2006/relationships/slideLayout" Target="../slideLayouts/slideLayout373.xml"/><Relationship Id="rId6" Type="http://schemas.openxmlformats.org/officeDocument/2006/relationships/slideLayout" Target="../slideLayouts/slideLayout378.xml"/><Relationship Id="rId11" Type="http://schemas.openxmlformats.org/officeDocument/2006/relationships/slideLayout" Target="../slideLayouts/slideLayout383.xml"/><Relationship Id="rId5" Type="http://schemas.openxmlformats.org/officeDocument/2006/relationships/slideLayout" Target="../slideLayouts/slideLayout377.xml"/><Relationship Id="rId15" Type="http://schemas.openxmlformats.org/officeDocument/2006/relationships/image" Target="../media/image1.png"/><Relationship Id="rId10" Type="http://schemas.openxmlformats.org/officeDocument/2006/relationships/slideLayout" Target="../slideLayouts/slideLayout382.xml"/><Relationship Id="rId4" Type="http://schemas.openxmlformats.org/officeDocument/2006/relationships/slideLayout" Target="../slideLayouts/slideLayout376.xml"/><Relationship Id="rId9" Type="http://schemas.openxmlformats.org/officeDocument/2006/relationships/slideLayout" Target="../slideLayouts/slideLayout381.xml"/><Relationship Id="rId14" Type="http://schemas.openxmlformats.org/officeDocument/2006/relationships/theme" Target="../theme/theme32.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93.xml"/><Relationship Id="rId13" Type="http://schemas.openxmlformats.org/officeDocument/2006/relationships/image" Target="../media/image1.png"/><Relationship Id="rId3" Type="http://schemas.openxmlformats.org/officeDocument/2006/relationships/slideLayout" Target="../slideLayouts/slideLayout388.xml"/><Relationship Id="rId7" Type="http://schemas.openxmlformats.org/officeDocument/2006/relationships/slideLayout" Target="../slideLayouts/slideLayout392.xml"/><Relationship Id="rId12" Type="http://schemas.openxmlformats.org/officeDocument/2006/relationships/theme" Target="../theme/theme33.xml"/><Relationship Id="rId2" Type="http://schemas.openxmlformats.org/officeDocument/2006/relationships/slideLayout" Target="../slideLayouts/slideLayout387.xml"/><Relationship Id="rId16" Type="http://schemas.openxmlformats.org/officeDocument/2006/relationships/image" Target="../media/image4.wmf"/><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5" Type="http://schemas.openxmlformats.org/officeDocument/2006/relationships/slideLayout" Target="../slideLayouts/slideLayout390.xml"/><Relationship Id="rId15" Type="http://schemas.openxmlformats.org/officeDocument/2006/relationships/image" Target="../media/image3.png"/><Relationship Id="rId10" Type="http://schemas.openxmlformats.org/officeDocument/2006/relationships/slideLayout" Target="../slideLayouts/slideLayout395.xml"/><Relationship Id="rId4" Type="http://schemas.openxmlformats.org/officeDocument/2006/relationships/slideLayout" Target="../slideLayouts/slideLayout389.xml"/><Relationship Id="rId9" Type="http://schemas.openxmlformats.org/officeDocument/2006/relationships/slideLayout" Target="../slideLayouts/slideLayout394.xml"/><Relationship Id="rId14" Type="http://schemas.openxmlformats.org/officeDocument/2006/relationships/image" Target="../media/image2.png"/></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404.xml"/><Relationship Id="rId13" Type="http://schemas.openxmlformats.org/officeDocument/2006/relationships/image" Target="../media/image1.png"/><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theme" Target="../theme/theme34.xml"/><Relationship Id="rId2" Type="http://schemas.openxmlformats.org/officeDocument/2006/relationships/slideLayout" Target="../slideLayouts/slideLayout398.xml"/><Relationship Id="rId16" Type="http://schemas.openxmlformats.org/officeDocument/2006/relationships/image" Target="../media/image4.wmf"/><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5" Type="http://schemas.openxmlformats.org/officeDocument/2006/relationships/image" Target="../media/image3.png"/><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 Id="rId14" Type="http://schemas.openxmlformats.org/officeDocument/2006/relationships/image" Target="../media/image2.png"/></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415.xml"/><Relationship Id="rId13" Type="http://schemas.openxmlformats.org/officeDocument/2006/relationships/slideLayout" Target="../slideLayouts/slideLayout420.xml"/><Relationship Id="rId18" Type="http://schemas.openxmlformats.org/officeDocument/2006/relationships/image" Target="../media/image4.wmf"/><Relationship Id="rId3" Type="http://schemas.openxmlformats.org/officeDocument/2006/relationships/slideLayout" Target="../slideLayouts/slideLayout410.xml"/><Relationship Id="rId7" Type="http://schemas.openxmlformats.org/officeDocument/2006/relationships/slideLayout" Target="../slideLayouts/slideLayout414.xml"/><Relationship Id="rId12" Type="http://schemas.openxmlformats.org/officeDocument/2006/relationships/slideLayout" Target="../slideLayouts/slideLayout419.xml"/><Relationship Id="rId17" Type="http://schemas.openxmlformats.org/officeDocument/2006/relationships/image" Target="../media/image3.png"/><Relationship Id="rId2" Type="http://schemas.openxmlformats.org/officeDocument/2006/relationships/slideLayout" Target="../slideLayouts/slideLayout409.xml"/><Relationship Id="rId16" Type="http://schemas.openxmlformats.org/officeDocument/2006/relationships/image" Target="../media/image2.png"/><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5" Type="http://schemas.openxmlformats.org/officeDocument/2006/relationships/slideLayout" Target="../slideLayouts/slideLayout412.xml"/><Relationship Id="rId15" Type="http://schemas.openxmlformats.org/officeDocument/2006/relationships/image" Target="../media/image1.png"/><Relationship Id="rId10" Type="http://schemas.openxmlformats.org/officeDocument/2006/relationships/slideLayout" Target="../slideLayouts/slideLayout417.xml"/><Relationship Id="rId4" Type="http://schemas.openxmlformats.org/officeDocument/2006/relationships/slideLayout" Target="../slideLayouts/slideLayout411.xml"/><Relationship Id="rId9" Type="http://schemas.openxmlformats.org/officeDocument/2006/relationships/slideLayout" Target="../slideLayouts/slideLayout416.xml"/><Relationship Id="rId14" Type="http://schemas.openxmlformats.org/officeDocument/2006/relationships/theme" Target="../theme/theme35.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428.xml"/><Relationship Id="rId13" Type="http://schemas.openxmlformats.org/officeDocument/2006/relationships/slideLayout" Target="../slideLayouts/slideLayout433.xml"/><Relationship Id="rId18" Type="http://schemas.openxmlformats.org/officeDocument/2006/relationships/image" Target="../media/image4.wmf"/><Relationship Id="rId3" Type="http://schemas.openxmlformats.org/officeDocument/2006/relationships/slideLayout" Target="../slideLayouts/slideLayout423.xml"/><Relationship Id="rId7" Type="http://schemas.openxmlformats.org/officeDocument/2006/relationships/slideLayout" Target="../slideLayouts/slideLayout427.xml"/><Relationship Id="rId12" Type="http://schemas.openxmlformats.org/officeDocument/2006/relationships/slideLayout" Target="../slideLayouts/slideLayout432.xml"/><Relationship Id="rId17" Type="http://schemas.openxmlformats.org/officeDocument/2006/relationships/image" Target="../media/image3.png"/><Relationship Id="rId2" Type="http://schemas.openxmlformats.org/officeDocument/2006/relationships/slideLayout" Target="../slideLayouts/slideLayout422.xml"/><Relationship Id="rId16" Type="http://schemas.openxmlformats.org/officeDocument/2006/relationships/image" Target="../media/image2.png"/><Relationship Id="rId1" Type="http://schemas.openxmlformats.org/officeDocument/2006/relationships/slideLayout" Target="../slideLayouts/slideLayout421.xml"/><Relationship Id="rId6" Type="http://schemas.openxmlformats.org/officeDocument/2006/relationships/slideLayout" Target="../slideLayouts/slideLayout426.xml"/><Relationship Id="rId11" Type="http://schemas.openxmlformats.org/officeDocument/2006/relationships/slideLayout" Target="../slideLayouts/slideLayout431.xml"/><Relationship Id="rId5" Type="http://schemas.openxmlformats.org/officeDocument/2006/relationships/slideLayout" Target="../slideLayouts/slideLayout425.xml"/><Relationship Id="rId15" Type="http://schemas.openxmlformats.org/officeDocument/2006/relationships/image" Target="../media/image1.png"/><Relationship Id="rId10" Type="http://schemas.openxmlformats.org/officeDocument/2006/relationships/slideLayout" Target="../slideLayouts/slideLayout430.xml"/><Relationship Id="rId4" Type="http://schemas.openxmlformats.org/officeDocument/2006/relationships/slideLayout" Target="../slideLayouts/slideLayout424.xml"/><Relationship Id="rId9" Type="http://schemas.openxmlformats.org/officeDocument/2006/relationships/slideLayout" Target="../slideLayouts/slideLayout429.xml"/><Relationship Id="rId14" Type="http://schemas.openxmlformats.org/officeDocument/2006/relationships/theme" Target="../theme/theme36.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41.xml"/><Relationship Id="rId13" Type="http://schemas.openxmlformats.org/officeDocument/2006/relationships/image" Target="../media/image1.png"/><Relationship Id="rId3" Type="http://schemas.openxmlformats.org/officeDocument/2006/relationships/slideLayout" Target="../slideLayouts/slideLayout436.xml"/><Relationship Id="rId7" Type="http://schemas.openxmlformats.org/officeDocument/2006/relationships/slideLayout" Target="../slideLayouts/slideLayout440.xml"/><Relationship Id="rId12" Type="http://schemas.openxmlformats.org/officeDocument/2006/relationships/theme" Target="../theme/theme37.xml"/><Relationship Id="rId2" Type="http://schemas.openxmlformats.org/officeDocument/2006/relationships/slideLayout" Target="../slideLayouts/slideLayout435.xml"/><Relationship Id="rId16" Type="http://schemas.openxmlformats.org/officeDocument/2006/relationships/image" Target="../media/image4.wmf"/><Relationship Id="rId1" Type="http://schemas.openxmlformats.org/officeDocument/2006/relationships/slideLayout" Target="../slideLayouts/slideLayout434.xml"/><Relationship Id="rId6" Type="http://schemas.openxmlformats.org/officeDocument/2006/relationships/slideLayout" Target="../slideLayouts/slideLayout439.xml"/><Relationship Id="rId11" Type="http://schemas.openxmlformats.org/officeDocument/2006/relationships/slideLayout" Target="../slideLayouts/slideLayout444.xml"/><Relationship Id="rId5" Type="http://schemas.openxmlformats.org/officeDocument/2006/relationships/slideLayout" Target="../slideLayouts/slideLayout438.xml"/><Relationship Id="rId15" Type="http://schemas.openxmlformats.org/officeDocument/2006/relationships/image" Target="../media/image3.png"/><Relationship Id="rId10" Type="http://schemas.openxmlformats.org/officeDocument/2006/relationships/slideLayout" Target="../slideLayouts/slideLayout443.xml"/><Relationship Id="rId4" Type="http://schemas.openxmlformats.org/officeDocument/2006/relationships/slideLayout" Target="../slideLayouts/slideLayout437.xml"/><Relationship Id="rId9" Type="http://schemas.openxmlformats.org/officeDocument/2006/relationships/slideLayout" Target="../slideLayouts/slideLayout442.xml"/><Relationship Id="rId14" Type="http://schemas.openxmlformats.org/officeDocument/2006/relationships/image" Target="../media/image2.png"/></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52.xml"/><Relationship Id="rId3" Type="http://schemas.openxmlformats.org/officeDocument/2006/relationships/slideLayout" Target="../slideLayouts/slideLayout447.xml"/><Relationship Id="rId7" Type="http://schemas.openxmlformats.org/officeDocument/2006/relationships/slideLayout" Target="../slideLayouts/slideLayout451.xml"/><Relationship Id="rId12" Type="http://schemas.openxmlformats.org/officeDocument/2006/relationships/theme" Target="../theme/theme38.xml"/><Relationship Id="rId2" Type="http://schemas.openxmlformats.org/officeDocument/2006/relationships/slideLayout" Target="../slideLayouts/slideLayout446.xml"/><Relationship Id="rId1" Type="http://schemas.openxmlformats.org/officeDocument/2006/relationships/slideLayout" Target="../slideLayouts/slideLayout445.xml"/><Relationship Id="rId6" Type="http://schemas.openxmlformats.org/officeDocument/2006/relationships/slideLayout" Target="../slideLayouts/slideLayout450.xml"/><Relationship Id="rId11" Type="http://schemas.openxmlformats.org/officeDocument/2006/relationships/slideLayout" Target="../slideLayouts/slideLayout455.xml"/><Relationship Id="rId5" Type="http://schemas.openxmlformats.org/officeDocument/2006/relationships/slideLayout" Target="../slideLayouts/slideLayout449.xml"/><Relationship Id="rId10" Type="http://schemas.openxmlformats.org/officeDocument/2006/relationships/slideLayout" Target="../slideLayouts/slideLayout454.xml"/><Relationship Id="rId4" Type="http://schemas.openxmlformats.org/officeDocument/2006/relationships/slideLayout" Target="../slideLayouts/slideLayout448.xml"/><Relationship Id="rId9" Type="http://schemas.openxmlformats.org/officeDocument/2006/relationships/slideLayout" Target="../slideLayouts/slideLayout453.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63.xml"/><Relationship Id="rId13" Type="http://schemas.openxmlformats.org/officeDocument/2006/relationships/slideLayout" Target="../slideLayouts/slideLayout468.xml"/><Relationship Id="rId18" Type="http://schemas.openxmlformats.org/officeDocument/2006/relationships/image" Target="../media/image4.wmf"/><Relationship Id="rId3" Type="http://schemas.openxmlformats.org/officeDocument/2006/relationships/slideLayout" Target="../slideLayouts/slideLayout458.xml"/><Relationship Id="rId7" Type="http://schemas.openxmlformats.org/officeDocument/2006/relationships/slideLayout" Target="../slideLayouts/slideLayout462.xml"/><Relationship Id="rId12" Type="http://schemas.openxmlformats.org/officeDocument/2006/relationships/slideLayout" Target="../slideLayouts/slideLayout467.xml"/><Relationship Id="rId17" Type="http://schemas.openxmlformats.org/officeDocument/2006/relationships/image" Target="../media/image3.png"/><Relationship Id="rId2" Type="http://schemas.openxmlformats.org/officeDocument/2006/relationships/slideLayout" Target="../slideLayouts/slideLayout457.xml"/><Relationship Id="rId16" Type="http://schemas.openxmlformats.org/officeDocument/2006/relationships/image" Target="../media/image2.png"/><Relationship Id="rId1" Type="http://schemas.openxmlformats.org/officeDocument/2006/relationships/slideLayout" Target="../slideLayouts/slideLayout456.xml"/><Relationship Id="rId6" Type="http://schemas.openxmlformats.org/officeDocument/2006/relationships/slideLayout" Target="../slideLayouts/slideLayout461.xml"/><Relationship Id="rId11" Type="http://schemas.openxmlformats.org/officeDocument/2006/relationships/slideLayout" Target="../slideLayouts/slideLayout466.xml"/><Relationship Id="rId5" Type="http://schemas.openxmlformats.org/officeDocument/2006/relationships/slideLayout" Target="../slideLayouts/slideLayout460.xml"/><Relationship Id="rId15" Type="http://schemas.openxmlformats.org/officeDocument/2006/relationships/image" Target="../media/image1.png"/><Relationship Id="rId10" Type="http://schemas.openxmlformats.org/officeDocument/2006/relationships/slideLayout" Target="../slideLayouts/slideLayout465.xml"/><Relationship Id="rId4" Type="http://schemas.openxmlformats.org/officeDocument/2006/relationships/slideLayout" Target="../slideLayouts/slideLayout459.xml"/><Relationship Id="rId9" Type="http://schemas.openxmlformats.org/officeDocument/2006/relationships/slideLayout" Target="../slideLayouts/slideLayout464.xml"/><Relationship Id="rId14" Type="http://schemas.openxmlformats.org/officeDocument/2006/relationships/theme" Target="../theme/theme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image" Target="../media/image4.wmf"/><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image" Target="../media/image3.png"/><Relationship Id="rId2" Type="http://schemas.openxmlformats.org/officeDocument/2006/relationships/slideLayout" Target="../slideLayouts/slideLayout37.xml"/><Relationship Id="rId16" Type="http://schemas.openxmlformats.org/officeDocument/2006/relationships/image" Target="../media/image2.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76.xml"/><Relationship Id="rId13" Type="http://schemas.openxmlformats.org/officeDocument/2006/relationships/image" Target="../media/image1.png"/><Relationship Id="rId3" Type="http://schemas.openxmlformats.org/officeDocument/2006/relationships/slideLayout" Target="../slideLayouts/slideLayout471.xml"/><Relationship Id="rId7" Type="http://schemas.openxmlformats.org/officeDocument/2006/relationships/slideLayout" Target="../slideLayouts/slideLayout475.xml"/><Relationship Id="rId12" Type="http://schemas.openxmlformats.org/officeDocument/2006/relationships/theme" Target="../theme/theme40.xml"/><Relationship Id="rId2" Type="http://schemas.openxmlformats.org/officeDocument/2006/relationships/slideLayout" Target="../slideLayouts/slideLayout470.xml"/><Relationship Id="rId16" Type="http://schemas.openxmlformats.org/officeDocument/2006/relationships/image" Target="../media/image4.wmf"/><Relationship Id="rId1" Type="http://schemas.openxmlformats.org/officeDocument/2006/relationships/slideLayout" Target="../slideLayouts/slideLayout469.xml"/><Relationship Id="rId6" Type="http://schemas.openxmlformats.org/officeDocument/2006/relationships/slideLayout" Target="../slideLayouts/slideLayout474.xml"/><Relationship Id="rId11" Type="http://schemas.openxmlformats.org/officeDocument/2006/relationships/slideLayout" Target="../slideLayouts/slideLayout479.xml"/><Relationship Id="rId5" Type="http://schemas.openxmlformats.org/officeDocument/2006/relationships/slideLayout" Target="../slideLayouts/slideLayout473.xml"/><Relationship Id="rId15" Type="http://schemas.openxmlformats.org/officeDocument/2006/relationships/image" Target="../media/image3.png"/><Relationship Id="rId10" Type="http://schemas.openxmlformats.org/officeDocument/2006/relationships/slideLayout" Target="../slideLayouts/slideLayout478.xml"/><Relationship Id="rId4" Type="http://schemas.openxmlformats.org/officeDocument/2006/relationships/slideLayout" Target="../slideLayouts/slideLayout472.xml"/><Relationship Id="rId9" Type="http://schemas.openxmlformats.org/officeDocument/2006/relationships/slideLayout" Target="../slideLayouts/slideLayout477.xml"/><Relationship Id="rId14" Type="http://schemas.openxmlformats.org/officeDocument/2006/relationships/image" Target="../media/image2.png"/></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87.xml"/><Relationship Id="rId13" Type="http://schemas.openxmlformats.org/officeDocument/2006/relationships/slideLayout" Target="../slideLayouts/slideLayout492.xml"/><Relationship Id="rId18" Type="http://schemas.openxmlformats.org/officeDocument/2006/relationships/image" Target="../media/image3.png"/><Relationship Id="rId3" Type="http://schemas.openxmlformats.org/officeDocument/2006/relationships/slideLayout" Target="../slideLayouts/slideLayout482.xml"/><Relationship Id="rId7" Type="http://schemas.openxmlformats.org/officeDocument/2006/relationships/slideLayout" Target="../slideLayouts/slideLayout486.xml"/><Relationship Id="rId12" Type="http://schemas.openxmlformats.org/officeDocument/2006/relationships/slideLayout" Target="../slideLayouts/slideLayout491.xml"/><Relationship Id="rId17" Type="http://schemas.openxmlformats.org/officeDocument/2006/relationships/image" Target="../media/image2.png"/><Relationship Id="rId2" Type="http://schemas.openxmlformats.org/officeDocument/2006/relationships/slideLayout" Target="../slideLayouts/slideLayout481.xml"/><Relationship Id="rId16" Type="http://schemas.openxmlformats.org/officeDocument/2006/relationships/image" Target="../media/image1.png"/><Relationship Id="rId1" Type="http://schemas.openxmlformats.org/officeDocument/2006/relationships/slideLayout" Target="../slideLayouts/slideLayout480.xml"/><Relationship Id="rId6" Type="http://schemas.openxmlformats.org/officeDocument/2006/relationships/slideLayout" Target="../slideLayouts/slideLayout485.xml"/><Relationship Id="rId11" Type="http://schemas.openxmlformats.org/officeDocument/2006/relationships/slideLayout" Target="../slideLayouts/slideLayout490.xml"/><Relationship Id="rId5" Type="http://schemas.openxmlformats.org/officeDocument/2006/relationships/slideLayout" Target="../slideLayouts/slideLayout484.xml"/><Relationship Id="rId15" Type="http://schemas.openxmlformats.org/officeDocument/2006/relationships/theme" Target="../theme/theme41.xml"/><Relationship Id="rId10" Type="http://schemas.openxmlformats.org/officeDocument/2006/relationships/slideLayout" Target="../slideLayouts/slideLayout489.xml"/><Relationship Id="rId19" Type="http://schemas.openxmlformats.org/officeDocument/2006/relationships/image" Target="../media/image4.wmf"/><Relationship Id="rId4" Type="http://schemas.openxmlformats.org/officeDocument/2006/relationships/slideLayout" Target="../slideLayouts/slideLayout483.xml"/><Relationship Id="rId9" Type="http://schemas.openxmlformats.org/officeDocument/2006/relationships/slideLayout" Target="../slideLayouts/slideLayout488.xml"/><Relationship Id="rId14" Type="http://schemas.openxmlformats.org/officeDocument/2006/relationships/slideLayout" Target="../slideLayouts/slideLayout493.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501.xml"/><Relationship Id="rId13" Type="http://schemas.openxmlformats.org/officeDocument/2006/relationships/theme" Target="../theme/theme42.xml"/><Relationship Id="rId3" Type="http://schemas.openxmlformats.org/officeDocument/2006/relationships/slideLayout" Target="../slideLayouts/slideLayout496.xml"/><Relationship Id="rId7" Type="http://schemas.openxmlformats.org/officeDocument/2006/relationships/slideLayout" Target="../slideLayouts/slideLayout500.xml"/><Relationship Id="rId12" Type="http://schemas.openxmlformats.org/officeDocument/2006/relationships/slideLayout" Target="../slideLayouts/slideLayout505.xml"/><Relationship Id="rId2" Type="http://schemas.openxmlformats.org/officeDocument/2006/relationships/slideLayout" Target="../slideLayouts/slideLayout495.xml"/><Relationship Id="rId1" Type="http://schemas.openxmlformats.org/officeDocument/2006/relationships/slideLayout" Target="../slideLayouts/slideLayout494.xml"/><Relationship Id="rId6" Type="http://schemas.openxmlformats.org/officeDocument/2006/relationships/slideLayout" Target="../slideLayouts/slideLayout499.xml"/><Relationship Id="rId11" Type="http://schemas.openxmlformats.org/officeDocument/2006/relationships/slideLayout" Target="../slideLayouts/slideLayout504.xml"/><Relationship Id="rId5" Type="http://schemas.openxmlformats.org/officeDocument/2006/relationships/slideLayout" Target="../slideLayouts/slideLayout498.xml"/><Relationship Id="rId10" Type="http://schemas.openxmlformats.org/officeDocument/2006/relationships/slideLayout" Target="../slideLayouts/slideLayout503.xml"/><Relationship Id="rId4" Type="http://schemas.openxmlformats.org/officeDocument/2006/relationships/slideLayout" Target="../slideLayouts/slideLayout497.xml"/><Relationship Id="rId9" Type="http://schemas.openxmlformats.org/officeDocument/2006/relationships/slideLayout" Target="../slideLayouts/slideLayout502.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513.xml"/><Relationship Id="rId3" Type="http://schemas.openxmlformats.org/officeDocument/2006/relationships/slideLayout" Target="../slideLayouts/slideLayout508.xml"/><Relationship Id="rId7" Type="http://schemas.openxmlformats.org/officeDocument/2006/relationships/slideLayout" Target="../slideLayouts/slideLayout512.xml"/><Relationship Id="rId12" Type="http://schemas.openxmlformats.org/officeDocument/2006/relationships/theme" Target="../theme/theme43.xml"/><Relationship Id="rId2" Type="http://schemas.openxmlformats.org/officeDocument/2006/relationships/slideLayout" Target="../slideLayouts/slideLayout507.xml"/><Relationship Id="rId1" Type="http://schemas.openxmlformats.org/officeDocument/2006/relationships/slideLayout" Target="../slideLayouts/slideLayout506.xml"/><Relationship Id="rId6" Type="http://schemas.openxmlformats.org/officeDocument/2006/relationships/slideLayout" Target="../slideLayouts/slideLayout511.xml"/><Relationship Id="rId11" Type="http://schemas.openxmlformats.org/officeDocument/2006/relationships/slideLayout" Target="../slideLayouts/slideLayout516.xml"/><Relationship Id="rId5" Type="http://schemas.openxmlformats.org/officeDocument/2006/relationships/slideLayout" Target="../slideLayouts/slideLayout510.xml"/><Relationship Id="rId10" Type="http://schemas.openxmlformats.org/officeDocument/2006/relationships/slideLayout" Target="../slideLayouts/slideLayout515.xml"/><Relationship Id="rId4" Type="http://schemas.openxmlformats.org/officeDocument/2006/relationships/slideLayout" Target="../slideLayouts/slideLayout509.xml"/><Relationship Id="rId9" Type="http://schemas.openxmlformats.org/officeDocument/2006/relationships/slideLayout" Target="../slideLayouts/slideLayout514.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524.xml"/><Relationship Id="rId13" Type="http://schemas.openxmlformats.org/officeDocument/2006/relationships/slideLayout" Target="../slideLayouts/slideLayout529.xml"/><Relationship Id="rId18" Type="http://schemas.openxmlformats.org/officeDocument/2006/relationships/image" Target="../media/image4.wmf"/><Relationship Id="rId3" Type="http://schemas.openxmlformats.org/officeDocument/2006/relationships/slideLayout" Target="../slideLayouts/slideLayout519.xml"/><Relationship Id="rId7" Type="http://schemas.openxmlformats.org/officeDocument/2006/relationships/slideLayout" Target="../slideLayouts/slideLayout523.xml"/><Relationship Id="rId12" Type="http://schemas.openxmlformats.org/officeDocument/2006/relationships/slideLayout" Target="../slideLayouts/slideLayout528.xml"/><Relationship Id="rId17" Type="http://schemas.openxmlformats.org/officeDocument/2006/relationships/image" Target="../media/image3.png"/><Relationship Id="rId2" Type="http://schemas.openxmlformats.org/officeDocument/2006/relationships/slideLayout" Target="../slideLayouts/slideLayout518.xml"/><Relationship Id="rId16" Type="http://schemas.openxmlformats.org/officeDocument/2006/relationships/image" Target="../media/image2.png"/><Relationship Id="rId1" Type="http://schemas.openxmlformats.org/officeDocument/2006/relationships/slideLayout" Target="../slideLayouts/slideLayout517.xml"/><Relationship Id="rId6" Type="http://schemas.openxmlformats.org/officeDocument/2006/relationships/slideLayout" Target="../slideLayouts/slideLayout522.xml"/><Relationship Id="rId11" Type="http://schemas.openxmlformats.org/officeDocument/2006/relationships/slideLayout" Target="../slideLayouts/slideLayout527.xml"/><Relationship Id="rId5" Type="http://schemas.openxmlformats.org/officeDocument/2006/relationships/slideLayout" Target="../slideLayouts/slideLayout521.xml"/><Relationship Id="rId15" Type="http://schemas.openxmlformats.org/officeDocument/2006/relationships/image" Target="../media/image1.png"/><Relationship Id="rId10" Type="http://schemas.openxmlformats.org/officeDocument/2006/relationships/slideLayout" Target="../slideLayouts/slideLayout526.xml"/><Relationship Id="rId4" Type="http://schemas.openxmlformats.org/officeDocument/2006/relationships/slideLayout" Target="../slideLayouts/slideLayout520.xml"/><Relationship Id="rId9" Type="http://schemas.openxmlformats.org/officeDocument/2006/relationships/slideLayout" Target="../slideLayouts/slideLayout525.xml"/><Relationship Id="rId14" Type="http://schemas.openxmlformats.org/officeDocument/2006/relationships/theme" Target="../theme/theme44.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537.xml"/><Relationship Id="rId13" Type="http://schemas.openxmlformats.org/officeDocument/2006/relationships/slideLayout" Target="../slideLayouts/slideLayout542.xml"/><Relationship Id="rId18" Type="http://schemas.openxmlformats.org/officeDocument/2006/relationships/image" Target="../media/image4.wmf"/><Relationship Id="rId3" Type="http://schemas.openxmlformats.org/officeDocument/2006/relationships/slideLayout" Target="../slideLayouts/slideLayout532.xml"/><Relationship Id="rId7" Type="http://schemas.openxmlformats.org/officeDocument/2006/relationships/slideLayout" Target="../slideLayouts/slideLayout536.xml"/><Relationship Id="rId12" Type="http://schemas.openxmlformats.org/officeDocument/2006/relationships/slideLayout" Target="../slideLayouts/slideLayout541.xml"/><Relationship Id="rId17" Type="http://schemas.openxmlformats.org/officeDocument/2006/relationships/image" Target="../media/image3.png"/><Relationship Id="rId2" Type="http://schemas.openxmlformats.org/officeDocument/2006/relationships/slideLayout" Target="../slideLayouts/slideLayout531.xml"/><Relationship Id="rId16" Type="http://schemas.openxmlformats.org/officeDocument/2006/relationships/image" Target="../media/image2.png"/><Relationship Id="rId1" Type="http://schemas.openxmlformats.org/officeDocument/2006/relationships/slideLayout" Target="../slideLayouts/slideLayout530.xml"/><Relationship Id="rId6" Type="http://schemas.openxmlformats.org/officeDocument/2006/relationships/slideLayout" Target="../slideLayouts/slideLayout535.xml"/><Relationship Id="rId11" Type="http://schemas.openxmlformats.org/officeDocument/2006/relationships/slideLayout" Target="../slideLayouts/slideLayout540.xml"/><Relationship Id="rId5" Type="http://schemas.openxmlformats.org/officeDocument/2006/relationships/slideLayout" Target="../slideLayouts/slideLayout534.xml"/><Relationship Id="rId15" Type="http://schemas.openxmlformats.org/officeDocument/2006/relationships/image" Target="../media/image1.png"/><Relationship Id="rId10" Type="http://schemas.openxmlformats.org/officeDocument/2006/relationships/slideLayout" Target="../slideLayouts/slideLayout539.xml"/><Relationship Id="rId4" Type="http://schemas.openxmlformats.org/officeDocument/2006/relationships/slideLayout" Target="../slideLayouts/slideLayout533.xml"/><Relationship Id="rId9" Type="http://schemas.openxmlformats.org/officeDocument/2006/relationships/slideLayout" Target="../slideLayouts/slideLayout538.xml"/><Relationship Id="rId14" Type="http://schemas.openxmlformats.org/officeDocument/2006/relationships/theme" Target="../theme/theme45.xml"/></Relationships>
</file>

<file path=ppt/slideMasters/_rels/slideMaster46.xml.rels><?xml version="1.0" encoding="UTF-8" standalone="yes"?>
<Relationships xmlns="http://schemas.openxmlformats.org/package/2006/relationships"><Relationship Id="rId8" Type="http://schemas.openxmlformats.org/officeDocument/2006/relationships/theme" Target="../theme/theme46.xml"/><Relationship Id="rId3" Type="http://schemas.openxmlformats.org/officeDocument/2006/relationships/slideLayout" Target="../slideLayouts/slideLayout545.xml"/><Relationship Id="rId7" Type="http://schemas.openxmlformats.org/officeDocument/2006/relationships/slideLayout" Target="../slideLayouts/slideLayout549.xml"/><Relationship Id="rId12" Type="http://schemas.openxmlformats.org/officeDocument/2006/relationships/image" Target="../media/image4.wmf"/><Relationship Id="rId2" Type="http://schemas.openxmlformats.org/officeDocument/2006/relationships/slideLayout" Target="../slideLayouts/slideLayout544.xml"/><Relationship Id="rId1" Type="http://schemas.openxmlformats.org/officeDocument/2006/relationships/slideLayout" Target="../slideLayouts/slideLayout543.xml"/><Relationship Id="rId6" Type="http://schemas.openxmlformats.org/officeDocument/2006/relationships/slideLayout" Target="../slideLayouts/slideLayout548.xml"/><Relationship Id="rId11" Type="http://schemas.openxmlformats.org/officeDocument/2006/relationships/image" Target="../media/image3.png"/><Relationship Id="rId5" Type="http://schemas.openxmlformats.org/officeDocument/2006/relationships/slideLayout" Target="../slideLayouts/slideLayout547.xml"/><Relationship Id="rId10" Type="http://schemas.openxmlformats.org/officeDocument/2006/relationships/image" Target="../media/image2.png"/><Relationship Id="rId4" Type="http://schemas.openxmlformats.org/officeDocument/2006/relationships/slideLayout" Target="../slideLayouts/slideLayout546.xml"/><Relationship Id="rId9" Type="http://schemas.openxmlformats.org/officeDocument/2006/relationships/image" Target="../media/image1.png"/></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57.xml"/><Relationship Id="rId13" Type="http://schemas.openxmlformats.org/officeDocument/2006/relationships/image" Target="../media/image1.png"/><Relationship Id="rId3" Type="http://schemas.openxmlformats.org/officeDocument/2006/relationships/slideLayout" Target="../slideLayouts/slideLayout552.xml"/><Relationship Id="rId7" Type="http://schemas.openxmlformats.org/officeDocument/2006/relationships/slideLayout" Target="../slideLayouts/slideLayout556.xml"/><Relationship Id="rId12" Type="http://schemas.openxmlformats.org/officeDocument/2006/relationships/theme" Target="../theme/theme47.xml"/><Relationship Id="rId2" Type="http://schemas.openxmlformats.org/officeDocument/2006/relationships/slideLayout" Target="../slideLayouts/slideLayout551.xml"/><Relationship Id="rId16" Type="http://schemas.openxmlformats.org/officeDocument/2006/relationships/image" Target="../media/image4.wmf"/><Relationship Id="rId1" Type="http://schemas.openxmlformats.org/officeDocument/2006/relationships/slideLayout" Target="../slideLayouts/slideLayout550.xml"/><Relationship Id="rId6" Type="http://schemas.openxmlformats.org/officeDocument/2006/relationships/slideLayout" Target="../slideLayouts/slideLayout555.xml"/><Relationship Id="rId11" Type="http://schemas.openxmlformats.org/officeDocument/2006/relationships/slideLayout" Target="../slideLayouts/slideLayout560.xml"/><Relationship Id="rId5" Type="http://schemas.openxmlformats.org/officeDocument/2006/relationships/slideLayout" Target="../slideLayouts/slideLayout554.xml"/><Relationship Id="rId15" Type="http://schemas.openxmlformats.org/officeDocument/2006/relationships/image" Target="../media/image3.png"/><Relationship Id="rId10" Type="http://schemas.openxmlformats.org/officeDocument/2006/relationships/slideLayout" Target="../slideLayouts/slideLayout559.xml"/><Relationship Id="rId4" Type="http://schemas.openxmlformats.org/officeDocument/2006/relationships/slideLayout" Target="../slideLayouts/slideLayout553.xml"/><Relationship Id="rId9" Type="http://schemas.openxmlformats.org/officeDocument/2006/relationships/slideLayout" Target="../slideLayouts/slideLayout558.xml"/><Relationship Id="rId14" Type="http://schemas.openxmlformats.org/officeDocument/2006/relationships/image" Target="../media/image2.png"/></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68.xml"/><Relationship Id="rId13" Type="http://schemas.openxmlformats.org/officeDocument/2006/relationships/slideLayout" Target="../slideLayouts/slideLayout573.xml"/><Relationship Id="rId18" Type="http://schemas.openxmlformats.org/officeDocument/2006/relationships/image" Target="../media/image3.png"/><Relationship Id="rId3" Type="http://schemas.openxmlformats.org/officeDocument/2006/relationships/slideLayout" Target="../slideLayouts/slideLayout563.xml"/><Relationship Id="rId7" Type="http://schemas.openxmlformats.org/officeDocument/2006/relationships/slideLayout" Target="../slideLayouts/slideLayout567.xml"/><Relationship Id="rId12" Type="http://schemas.openxmlformats.org/officeDocument/2006/relationships/slideLayout" Target="../slideLayouts/slideLayout572.xml"/><Relationship Id="rId17" Type="http://schemas.openxmlformats.org/officeDocument/2006/relationships/image" Target="../media/image2.png"/><Relationship Id="rId2" Type="http://schemas.openxmlformats.org/officeDocument/2006/relationships/slideLayout" Target="../slideLayouts/slideLayout562.xml"/><Relationship Id="rId16" Type="http://schemas.openxmlformats.org/officeDocument/2006/relationships/image" Target="../media/image1.png"/><Relationship Id="rId1" Type="http://schemas.openxmlformats.org/officeDocument/2006/relationships/slideLayout" Target="../slideLayouts/slideLayout561.xml"/><Relationship Id="rId6" Type="http://schemas.openxmlformats.org/officeDocument/2006/relationships/slideLayout" Target="../slideLayouts/slideLayout566.xml"/><Relationship Id="rId11" Type="http://schemas.openxmlformats.org/officeDocument/2006/relationships/slideLayout" Target="../slideLayouts/slideLayout571.xml"/><Relationship Id="rId5" Type="http://schemas.openxmlformats.org/officeDocument/2006/relationships/slideLayout" Target="../slideLayouts/slideLayout565.xml"/><Relationship Id="rId15" Type="http://schemas.openxmlformats.org/officeDocument/2006/relationships/theme" Target="../theme/theme48.xml"/><Relationship Id="rId10" Type="http://schemas.openxmlformats.org/officeDocument/2006/relationships/slideLayout" Target="../slideLayouts/slideLayout570.xml"/><Relationship Id="rId19" Type="http://schemas.openxmlformats.org/officeDocument/2006/relationships/image" Target="../media/image4.wmf"/><Relationship Id="rId4" Type="http://schemas.openxmlformats.org/officeDocument/2006/relationships/slideLayout" Target="../slideLayouts/slideLayout564.xml"/><Relationship Id="rId9" Type="http://schemas.openxmlformats.org/officeDocument/2006/relationships/slideLayout" Target="../slideLayouts/slideLayout569.xml"/><Relationship Id="rId14" Type="http://schemas.openxmlformats.org/officeDocument/2006/relationships/slideLayout" Target="../slideLayouts/slideLayout574.xml"/></Relationships>
</file>

<file path=ppt/slideMasters/_rels/slideMaster4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77.xml"/><Relationship Id="rId7" Type="http://schemas.openxmlformats.org/officeDocument/2006/relationships/image" Target="../media/image1.png"/><Relationship Id="rId2" Type="http://schemas.openxmlformats.org/officeDocument/2006/relationships/slideLayout" Target="../slideLayouts/slideLayout576.xml"/><Relationship Id="rId1" Type="http://schemas.openxmlformats.org/officeDocument/2006/relationships/slideLayout" Target="../slideLayouts/slideLayout575.xml"/><Relationship Id="rId6" Type="http://schemas.openxmlformats.org/officeDocument/2006/relationships/theme" Target="../theme/theme49.xml"/><Relationship Id="rId5" Type="http://schemas.openxmlformats.org/officeDocument/2006/relationships/slideLayout" Target="../slideLayouts/slideLayout579.xml"/><Relationship Id="rId10" Type="http://schemas.openxmlformats.org/officeDocument/2006/relationships/image" Target="../media/image4.wmf"/><Relationship Id="rId4" Type="http://schemas.openxmlformats.org/officeDocument/2006/relationships/slideLayout" Target="../slideLayouts/slideLayout578.xml"/><Relationship Id="rId9"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4.wmf"/><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image" Target="../media/image3.png"/><Relationship Id="rId2" Type="http://schemas.openxmlformats.org/officeDocument/2006/relationships/slideLayout" Target="../slideLayouts/slideLayout50.xml"/><Relationship Id="rId16" Type="http://schemas.openxmlformats.org/officeDocument/2006/relationships/image" Target="../media/image2.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1.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82.xml"/><Relationship Id="rId7" Type="http://schemas.openxmlformats.org/officeDocument/2006/relationships/image" Target="../media/image1.png"/><Relationship Id="rId2" Type="http://schemas.openxmlformats.org/officeDocument/2006/relationships/slideLayout" Target="../slideLayouts/slideLayout581.xml"/><Relationship Id="rId1" Type="http://schemas.openxmlformats.org/officeDocument/2006/relationships/slideLayout" Target="../slideLayouts/slideLayout580.xml"/><Relationship Id="rId6" Type="http://schemas.openxmlformats.org/officeDocument/2006/relationships/theme" Target="../theme/theme50.xml"/><Relationship Id="rId5" Type="http://schemas.openxmlformats.org/officeDocument/2006/relationships/slideLayout" Target="../slideLayouts/slideLayout584.xml"/><Relationship Id="rId10" Type="http://schemas.openxmlformats.org/officeDocument/2006/relationships/image" Target="../media/image4.wmf"/><Relationship Id="rId4" Type="http://schemas.openxmlformats.org/officeDocument/2006/relationships/slideLayout" Target="../slideLayouts/slideLayout583.xml"/><Relationship Id="rId9" Type="http://schemas.openxmlformats.org/officeDocument/2006/relationships/image" Target="../media/image3.png"/></Relationships>
</file>

<file path=ppt/slideMasters/_rels/slideMaster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1.xml"/><Relationship Id="rId1" Type="http://schemas.openxmlformats.org/officeDocument/2006/relationships/slideLayout" Target="../slideLayouts/slideLayout585.xml"/><Relationship Id="rId6" Type="http://schemas.openxmlformats.org/officeDocument/2006/relationships/image" Target="../media/image4.wmf"/><Relationship Id="rId5" Type="http://schemas.openxmlformats.org/officeDocument/2006/relationships/image" Target="../media/image3.png"/><Relationship Id="rId4" Type="http://schemas.openxmlformats.org/officeDocument/2006/relationships/image" Target="../media/image2.png"/></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593.xml"/><Relationship Id="rId13" Type="http://schemas.openxmlformats.org/officeDocument/2006/relationships/image" Target="../media/image1.png"/><Relationship Id="rId3" Type="http://schemas.openxmlformats.org/officeDocument/2006/relationships/slideLayout" Target="../slideLayouts/slideLayout588.xml"/><Relationship Id="rId7" Type="http://schemas.openxmlformats.org/officeDocument/2006/relationships/slideLayout" Target="../slideLayouts/slideLayout592.xml"/><Relationship Id="rId12" Type="http://schemas.openxmlformats.org/officeDocument/2006/relationships/theme" Target="../theme/theme52.xml"/><Relationship Id="rId2" Type="http://schemas.openxmlformats.org/officeDocument/2006/relationships/slideLayout" Target="../slideLayouts/slideLayout587.xml"/><Relationship Id="rId16" Type="http://schemas.openxmlformats.org/officeDocument/2006/relationships/image" Target="../media/image4.wmf"/><Relationship Id="rId1" Type="http://schemas.openxmlformats.org/officeDocument/2006/relationships/slideLayout" Target="../slideLayouts/slideLayout586.xml"/><Relationship Id="rId6" Type="http://schemas.openxmlformats.org/officeDocument/2006/relationships/slideLayout" Target="../slideLayouts/slideLayout591.xml"/><Relationship Id="rId11" Type="http://schemas.openxmlformats.org/officeDocument/2006/relationships/slideLayout" Target="../slideLayouts/slideLayout596.xml"/><Relationship Id="rId5" Type="http://schemas.openxmlformats.org/officeDocument/2006/relationships/slideLayout" Target="../slideLayouts/slideLayout590.xml"/><Relationship Id="rId15" Type="http://schemas.openxmlformats.org/officeDocument/2006/relationships/image" Target="../media/image3.png"/><Relationship Id="rId10" Type="http://schemas.openxmlformats.org/officeDocument/2006/relationships/slideLayout" Target="../slideLayouts/slideLayout595.xml"/><Relationship Id="rId4" Type="http://schemas.openxmlformats.org/officeDocument/2006/relationships/slideLayout" Target="../slideLayouts/slideLayout589.xml"/><Relationship Id="rId9" Type="http://schemas.openxmlformats.org/officeDocument/2006/relationships/slideLayout" Target="../slideLayouts/slideLayout594.xml"/><Relationship Id="rId14" Type="http://schemas.openxmlformats.org/officeDocument/2006/relationships/image" Target="../media/image2.png"/></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604.xml"/><Relationship Id="rId13" Type="http://schemas.openxmlformats.org/officeDocument/2006/relationships/image" Target="../media/image1.png"/><Relationship Id="rId3" Type="http://schemas.openxmlformats.org/officeDocument/2006/relationships/slideLayout" Target="../slideLayouts/slideLayout599.xml"/><Relationship Id="rId7" Type="http://schemas.openxmlformats.org/officeDocument/2006/relationships/slideLayout" Target="../slideLayouts/slideLayout603.xml"/><Relationship Id="rId12" Type="http://schemas.openxmlformats.org/officeDocument/2006/relationships/theme" Target="../theme/theme53.xml"/><Relationship Id="rId2" Type="http://schemas.openxmlformats.org/officeDocument/2006/relationships/slideLayout" Target="../slideLayouts/slideLayout598.xml"/><Relationship Id="rId16" Type="http://schemas.openxmlformats.org/officeDocument/2006/relationships/image" Target="../media/image4.wmf"/><Relationship Id="rId1" Type="http://schemas.openxmlformats.org/officeDocument/2006/relationships/slideLayout" Target="../slideLayouts/slideLayout597.xml"/><Relationship Id="rId6" Type="http://schemas.openxmlformats.org/officeDocument/2006/relationships/slideLayout" Target="../slideLayouts/slideLayout602.xml"/><Relationship Id="rId11" Type="http://schemas.openxmlformats.org/officeDocument/2006/relationships/slideLayout" Target="../slideLayouts/slideLayout607.xml"/><Relationship Id="rId5" Type="http://schemas.openxmlformats.org/officeDocument/2006/relationships/slideLayout" Target="../slideLayouts/slideLayout601.xml"/><Relationship Id="rId15" Type="http://schemas.openxmlformats.org/officeDocument/2006/relationships/image" Target="../media/image3.png"/><Relationship Id="rId10" Type="http://schemas.openxmlformats.org/officeDocument/2006/relationships/slideLayout" Target="../slideLayouts/slideLayout606.xml"/><Relationship Id="rId4" Type="http://schemas.openxmlformats.org/officeDocument/2006/relationships/slideLayout" Target="../slideLayouts/slideLayout600.xml"/><Relationship Id="rId9" Type="http://schemas.openxmlformats.org/officeDocument/2006/relationships/slideLayout" Target="../slideLayouts/slideLayout605.xml"/><Relationship Id="rId14" Type="http://schemas.openxmlformats.org/officeDocument/2006/relationships/image" Target="../media/image2.png"/></Relationships>
</file>

<file path=ppt/slideMasters/_rels/slideMaster54.xml.rels><?xml version="1.0" encoding="UTF-8" standalone="yes"?>
<Relationships xmlns="http://schemas.openxmlformats.org/package/2006/relationships"><Relationship Id="rId8" Type="http://schemas.openxmlformats.org/officeDocument/2006/relationships/slideLayout" Target="../slideLayouts/slideLayout615.xml"/><Relationship Id="rId3" Type="http://schemas.openxmlformats.org/officeDocument/2006/relationships/slideLayout" Target="../slideLayouts/slideLayout610.xml"/><Relationship Id="rId7" Type="http://schemas.openxmlformats.org/officeDocument/2006/relationships/slideLayout" Target="../slideLayouts/slideLayout614.xml"/><Relationship Id="rId12" Type="http://schemas.openxmlformats.org/officeDocument/2006/relationships/theme" Target="../theme/theme54.xml"/><Relationship Id="rId2" Type="http://schemas.openxmlformats.org/officeDocument/2006/relationships/slideLayout" Target="../slideLayouts/slideLayout609.xml"/><Relationship Id="rId1" Type="http://schemas.openxmlformats.org/officeDocument/2006/relationships/slideLayout" Target="../slideLayouts/slideLayout608.xml"/><Relationship Id="rId6" Type="http://schemas.openxmlformats.org/officeDocument/2006/relationships/slideLayout" Target="../slideLayouts/slideLayout613.xml"/><Relationship Id="rId11" Type="http://schemas.openxmlformats.org/officeDocument/2006/relationships/slideLayout" Target="../slideLayouts/slideLayout618.xml"/><Relationship Id="rId5" Type="http://schemas.openxmlformats.org/officeDocument/2006/relationships/slideLayout" Target="../slideLayouts/slideLayout612.xml"/><Relationship Id="rId10" Type="http://schemas.openxmlformats.org/officeDocument/2006/relationships/slideLayout" Target="../slideLayouts/slideLayout617.xml"/><Relationship Id="rId4" Type="http://schemas.openxmlformats.org/officeDocument/2006/relationships/slideLayout" Target="../slideLayouts/slideLayout611.xml"/><Relationship Id="rId9" Type="http://schemas.openxmlformats.org/officeDocument/2006/relationships/slideLayout" Target="../slideLayouts/slideLayout61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image" Target="../media/image4.wmf"/><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image" Target="../media/image3.png"/><Relationship Id="rId2" Type="http://schemas.openxmlformats.org/officeDocument/2006/relationships/slideLayout" Target="../slideLayouts/slideLayout63.xml"/><Relationship Id="rId16" Type="http://schemas.openxmlformats.org/officeDocument/2006/relationships/image" Target="../media/image2.png"/><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image" Target="../media/image1.png"/><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image" Target="../media/image4.wmf"/><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image" Target="../media/image3.png"/><Relationship Id="rId2" Type="http://schemas.openxmlformats.org/officeDocument/2006/relationships/slideLayout" Target="../slideLayouts/slideLayout87.xml"/><Relationship Id="rId16" Type="http://schemas.openxmlformats.org/officeDocument/2006/relationships/image" Target="../media/image2.png"/><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image" Target="../media/image1.png"/><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18" Type="http://schemas.openxmlformats.org/officeDocument/2006/relationships/image" Target="../media/image4.wmf"/><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image" Target="../media/image3.png"/><Relationship Id="rId2" Type="http://schemas.openxmlformats.org/officeDocument/2006/relationships/slideLayout" Target="../slideLayouts/slideLayout100.xml"/><Relationship Id="rId16" Type="http://schemas.openxmlformats.org/officeDocument/2006/relationships/image" Target="../media/image2.png"/><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image" Target="../media/image1.png"/><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14" y="274638"/>
            <a:ext cx="8915400" cy="1143000"/>
          </a:xfrm>
          <a:prstGeom prst="rect">
            <a:avLst/>
          </a:prstGeom>
        </p:spPr>
        <p:txBody>
          <a:bodyPr vert="horz" lIns="91431" tIns="45716" rIns="91431" bIns="45716"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14" y="1600204"/>
            <a:ext cx="8915400" cy="4525963"/>
          </a:xfrm>
          <a:prstGeom prst="rect">
            <a:avLst/>
          </a:prstGeom>
        </p:spPr>
        <p:txBody>
          <a:bodyPr vert="horz" lIns="91431" tIns="45716" rIns="91431" bIns="45716"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59" y="6356813"/>
            <a:ext cx="2311400" cy="365125"/>
          </a:xfrm>
          <a:prstGeom prst="rect">
            <a:avLst/>
          </a:prstGeom>
        </p:spPr>
        <p:txBody>
          <a:bodyPr vert="horz" lIns="91431" tIns="45716" rIns="91431" bIns="45716" rtlCol="0" anchor="ctr"/>
          <a:lstStyle>
            <a:lvl1pPr algn="l">
              <a:defRPr sz="1200">
                <a:solidFill>
                  <a:schemeClr val="tx1">
                    <a:tint val="75000"/>
                  </a:schemeClr>
                </a:solidFill>
              </a:defRPr>
            </a:lvl1pPr>
          </a:lstStyle>
          <a:p>
            <a:endParaRPr kumimoji="1" lang="ja-JP" altLang="en-US"/>
          </a:p>
        </p:txBody>
      </p:sp>
      <p:sp>
        <p:nvSpPr>
          <p:cNvPr id="5" name="フッター プレースホルダ 4"/>
          <p:cNvSpPr>
            <a:spLocks noGrp="1"/>
          </p:cNvSpPr>
          <p:nvPr>
            <p:ph type="ftr" sz="quarter" idx="3"/>
          </p:nvPr>
        </p:nvSpPr>
        <p:spPr>
          <a:xfrm>
            <a:off x="3384705" y="6356813"/>
            <a:ext cx="3136900" cy="365125"/>
          </a:xfrm>
          <a:prstGeom prst="rect">
            <a:avLst/>
          </a:prstGeom>
        </p:spPr>
        <p:txBody>
          <a:bodyPr vert="horz" lIns="91431" tIns="45716" rIns="91431" bIns="45716"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7099304" y="6356813"/>
            <a:ext cx="2311400" cy="365125"/>
          </a:xfrm>
          <a:prstGeom prst="rect">
            <a:avLst/>
          </a:prstGeom>
        </p:spPr>
        <p:txBody>
          <a:bodyPr vert="horz" lIns="91431" tIns="45716" rIns="91431" bIns="45716" rtlCol="0" anchor="ctr"/>
          <a:lstStyle>
            <a:lvl1pPr algn="r">
              <a:defRPr sz="1200">
                <a:solidFill>
                  <a:schemeClr val="tx1">
                    <a:tint val="75000"/>
                  </a:schemeClr>
                </a:solidFill>
              </a:defRPr>
            </a:lvl1pPr>
          </a:lstStyle>
          <a:p>
            <a:fld id="{0A871220-2E4C-472E-B3B1-C0CE344C5F40}"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08" r:id="rId11"/>
  </p:sldLayoutIdLst>
  <p:hf hdr="0" ftr="0" dt="0"/>
  <p:txStyles>
    <p:titleStyle>
      <a:lvl1pPr algn="ctr" defTabSz="914310" rtl="0" eaLnBrk="1" latinLnBrk="0" hangingPunct="1">
        <a:spcBef>
          <a:spcPct val="0"/>
        </a:spcBef>
        <a:buNone/>
        <a:defRPr kumimoji="1" sz="4400" kern="1200">
          <a:solidFill>
            <a:schemeClr val="tx1"/>
          </a:solidFill>
          <a:latin typeface="+mj-lt"/>
          <a:ea typeface="+mj-ea"/>
          <a:cs typeface="+mj-cs"/>
        </a:defRPr>
      </a:lvl1pPr>
    </p:titleStyle>
    <p:bodyStyle>
      <a:lvl1pPr marL="342866" indent="-342866" algn="l" defTabSz="91431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877" indent="-285722" algn="l" defTabSz="91431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888" indent="-228578" algn="l" defTabSz="91431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043" indent="-228578" algn="l" defTabSz="91431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199" indent="-228578" algn="l" defTabSz="91431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353" indent="-228578" algn="l" defTabSz="91431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509" indent="-228578" algn="l" defTabSz="91431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664" indent="-228578" algn="l" defTabSz="91431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820" indent="-228578" algn="l" defTabSz="91431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310" rtl="0" eaLnBrk="1" latinLnBrk="0" hangingPunct="1">
        <a:defRPr kumimoji="1" sz="1800" kern="1200">
          <a:solidFill>
            <a:schemeClr val="tx1"/>
          </a:solidFill>
          <a:latin typeface="+mn-lt"/>
          <a:ea typeface="+mn-ea"/>
          <a:cs typeface="+mn-cs"/>
        </a:defRPr>
      </a:lvl1pPr>
      <a:lvl2pPr marL="457155" algn="l" defTabSz="914310" rtl="0" eaLnBrk="1" latinLnBrk="0" hangingPunct="1">
        <a:defRPr kumimoji="1" sz="1800" kern="1200">
          <a:solidFill>
            <a:schemeClr val="tx1"/>
          </a:solidFill>
          <a:latin typeface="+mn-lt"/>
          <a:ea typeface="+mn-ea"/>
          <a:cs typeface="+mn-cs"/>
        </a:defRPr>
      </a:lvl2pPr>
      <a:lvl3pPr marL="914310" algn="l" defTabSz="914310" rtl="0" eaLnBrk="1" latinLnBrk="0" hangingPunct="1">
        <a:defRPr kumimoji="1" sz="1800" kern="1200">
          <a:solidFill>
            <a:schemeClr val="tx1"/>
          </a:solidFill>
          <a:latin typeface="+mn-lt"/>
          <a:ea typeface="+mn-ea"/>
          <a:cs typeface="+mn-cs"/>
        </a:defRPr>
      </a:lvl3pPr>
      <a:lvl4pPr marL="1371465" algn="l" defTabSz="914310" rtl="0" eaLnBrk="1" latinLnBrk="0" hangingPunct="1">
        <a:defRPr kumimoji="1" sz="1800" kern="1200">
          <a:solidFill>
            <a:schemeClr val="tx1"/>
          </a:solidFill>
          <a:latin typeface="+mn-lt"/>
          <a:ea typeface="+mn-ea"/>
          <a:cs typeface="+mn-cs"/>
        </a:defRPr>
      </a:lvl4pPr>
      <a:lvl5pPr marL="1828621" algn="l" defTabSz="914310" rtl="0" eaLnBrk="1" latinLnBrk="0" hangingPunct="1">
        <a:defRPr kumimoji="1" sz="1800" kern="1200">
          <a:solidFill>
            <a:schemeClr val="tx1"/>
          </a:solidFill>
          <a:latin typeface="+mn-lt"/>
          <a:ea typeface="+mn-ea"/>
          <a:cs typeface="+mn-cs"/>
        </a:defRPr>
      </a:lvl5pPr>
      <a:lvl6pPr marL="2285776" algn="l" defTabSz="914310" rtl="0" eaLnBrk="1" latinLnBrk="0" hangingPunct="1">
        <a:defRPr kumimoji="1" sz="1800" kern="1200">
          <a:solidFill>
            <a:schemeClr val="tx1"/>
          </a:solidFill>
          <a:latin typeface="+mn-lt"/>
          <a:ea typeface="+mn-ea"/>
          <a:cs typeface="+mn-cs"/>
        </a:defRPr>
      </a:lvl6pPr>
      <a:lvl7pPr marL="2742931" algn="l" defTabSz="914310" rtl="0" eaLnBrk="1" latinLnBrk="0" hangingPunct="1">
        <a:defRPr kumimoji="1" sz="1800" kern="1200">
          <a:solidFill>
            <a:schemeClr val="tx1"/>
          </a:solidFill>
          <a:latin typeface="+mn-lt"/>
          <a:ea typeface="+mn-ea"/>
          <a:cs typeface="+mn-cs"/>
        </a:defRPr>
      </a:lvl7pPr>
      <a:lvl8pPr marL="3200086" algn="l" defTabSz="914310" rtl="0" eaLnBrk="1" latinLnBrk="0" hangingPunct="1">
        <a:defRPr kumimoji="1" sz="1800" kern="1200">
          <a:solidFill>
            <a:schemeClr val="tx1"/>
          </a:solidFill>
          <a:latin typeface="+mn-lt"/>
          <a:ea typeface="+mn-ea"/>
          <a:cs typeface="+mn-cs"/>
        </a:defRPr>
      </a:lvl8pPr>
      <a:lvl9pPr marL="3657242" algn="l" defTabSz="91431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14" y="1600204"/>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2" name="Group 18"/>
          <p:cNvGrpSpPr>
            <a:grpSpLocks/>
          </p:cNvGrpSpPr>
          <p:nvPr/>
        </p:nvGrpSpPr>
        <p:grpSpPr bwMode="auto">
          <a:xfrm>
            <a:off x="155" y="0"/>
            <a:ext cx="9906000" cy="546100"/>
            <a:chOff x="0" y="0"/>
            <a:chExt cx="5760" cy="344"/>
          </a:xfrm>
        </p:grpSpPr>
        <p:pic>
          <p:nvPicPr>
            <p:cNvPr id="1030" name="Picture 9" descr="mlit_top"/>
            <p:cNvPicPr>
              <a:picLocks noChangeAspect="1" noChangeArrowheads="1"/>
            </p:cNvPicPr>
            <p:nvPr userDrawn="1"/>
          </p:nvPicPr>
          <p:blipFill>
            <a:blip r:embed="rId15"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2" name="Picture 11" descr="mlit_top"/>
              <p:cNvPicPr>
                <a:picLocks noChangeAspect="1" noChangeArrowheads="1"/>
              </p:cNvPicPr>
              <p:nvPr userDrawn="1"/>
            </p:nvPicPr>
            <p:blipFill>
              <a:blip r:embed="rId16" cstate="print"/>
              <a:srcRect r="66945" b="42805"/>
              <a:stretch>
                <a:fillRect/>
              </a:stretch>
            </p:blipFill>
            <p:spPr bwMode="auto">
              <a:xfrm>
                <a:off x="3856" y="0"/>
                <a:ext cx="1904" cy="318"/>
              </a:xfrm>
              <a:prstGeom prst="rect">
                <a:avLst/>
              </a:prstGeom>
              <a:noFill/>
              <a:ln w="9525">
                <a:noFill/>
                <a:miter lim="800000"/>
                <a:headEnd/>
                <a:tailEnd/>
              </a:ln>
            </p:spPr>
          </p:pic>
          <p:pic>
            <p:nvPicPr>
              <p:cNvPr id="1033" name="Picture 16" descr="mlit_top"/>
              <p:cNvPicPr>
                <a:picLocks noChangeAspect="1" noChangeArrowheads="1"/>
              </p:cNvPicPr>
              <p:nvPr userDrawn="1"/>
            </p:nvPicPr>
            <p:blipFill>
              <a:blip r:embed="rId17" cstate="print"/>
              <a:srcRect l="50000" b="42805"/>
              <a:stretch>
                <a:fillRect/>
              </a:stretch>
            </p:blipFill>
            <p:spPr bwMode="auto">
              <a:xfrm>
                <a:off x="1043" y="0"/>
                <a:ext cx="2880" cy="318"/>
              </a:xfrm>
              <a:prstGeom prst="rect">
                <a:avLst/>
              </a:prstGeom>
              <a:noFill/>
              <a:ln w="9525">
                <a:noFill/>
                <a:miter lim="800000"/>
                <a:headEnd/>
                <a:tailEnd/>
              </a:ln>
            </p:spPr>
          </p:pic>
          <p:pic>
            <p:nvPicPr>
              <p:cNvPr id="1034" name="Picture 10" descr="mlit_top"/>
              <p:cNvPicPr>
                <a:picLocks noChangeAspect="1" noChangeArrowheads="1"/>
              </p:cNvPicPr>
              <p:nvPr userDrawn="1"/>
            </p:nvPicPr>
            <p:blipFill>
              <a:blip r:embed="rId17"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28" name="Rectangle 2"/>
          <p:cNvSpPr>
            <a:spLocks noGrp="1" noChangeArrowheads="1"/>
          </p:cNvSpPr>
          <p:nvPr>
            <p:ph type="title"/>
          </p:nvPr>
        </p:nvSpPr>
        <p:spPr bwMode="auto">
          <a:xfrm>
            <a:off x="221" y="0"/>
            <a:ext cx="7605713"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pic>
        <p:nvPicPr>
          <p:cNvPr id="1029" name="Picture 14"/>
          <p:cNvPicPr>
            <a:picLocks noChangeAspect="1" noChangeArrowheads="1"/>
          </p:cNvPicPr>
          <p:nvPr/>
        </p:nvPicPr>
        <p:blipFill>
          <a:blip r:embed="rId18" cstate="print"/>
          <a:srcRect t="3670"/>
          <a:stretch>
            <a:fillRect/>
          </a:stretch>
        </p:blipFill>
        <p:spPr bwMode="auto">
          <a:xfrm>
            <a:off x="8226649" y="2"/>
            <a:ext cx="1679575" cy="333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41" r:id="rId1"/>
    <p:sldLayoutId id="2147484542" r:id="rId2"/>
    <p:sldLayoutId id="2147484543" r:id="rId3"/>
    <p:sldLayoutId id="2147484544" r:id="rId4"/>
    <p:sldLayoutId id="2147484545" r:id="rId5"/>
    <p:sldLayoutId id="2147484546" r:id="rId6"/>
    <p:sldLayoutId id="2147484547" r:id="rId7"/>
    <p:sldLayoutId id="2147484548" r:id="rId8"/>
    <p:sldLayoutId id="2147484549" r:id="rId9"/>
    <p:sldLayoutId id="2147484550" r:id="rId10"/>
    <p:sldLayoutId id="2147484551" r:id="rId11"/>
    <p:sldLayoutId id="2147484552" r:id="rId12"/>
    <p:sldLayoutId id="2147484553" r:id="rId13"/>
  </p:sldLayoutIdLst>
  <p:hf hdr="0" ftr="0" dt="0"/>
  <p:txStyles>
    <p:title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24" y="1600204"/>
            <a:ext cx="8915400" cy="4525963"/>
          </a:xfrm>
          <a:prstGeom prst="rect">
            <a:avLst/>
          </a:prstGeom>
          <a:noFill/>
          <a:ln w="9525">
            <a:noFill/>
            <a:miter lim="800000"/>
            <a:headEnd/>
            <a:tailEnd/>
          </a:ln>
        </p:spPr>
        <p:txBody>
          <a:bodyPr vert="horz" wrap="square" lIns="91423" tIns="45712" rIns="91423" bIns="45712"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2" name="Group 18"/>
          <p:cNvGrpSpPr>
            <a:grpSpLocks/>
          </p:cNvGrpSpPr>
          <p:nvPr/>
        </p:nvGrpSpPr>
        <p:grpSpPr bwMode="auto">
          <a:xfrm>
            <a:off x="155" y="0"/>
            <a:ext cx="9906000" cy="546100"/>
            <a:chOff x="0" y="0"/>
            <a:chExt cx="5760" cy="344"/>
          </a:xfrm>
        </p:grpSpPr>
        <p:pic>
          <p:nvPicPr>
            <p:cNvPr id="1030" name="Picture 9" descr="mlit_top"/>
            <p:cNvPicPr>
              <a:picLocks noChangeAspect="1" noChangeArrowheads="1"/>
            </p:cNvPicPr>
            <p:nvPr userDrawn="1"/>
          </p:nvPicPr>
          <p:blipFill>
            <a:blip r:embed="rId16"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2" name="Picture 11" descr="mlit_top"/>
              <p:cNvPicPr>
                <a:picLocks noChangeAspect="1" noChangeArrowheads="1"/>
              </p:cNvPicPr>
              <p:nvPr userDrawn="1"/>
            </p:nvPicPr>
            <p:blipFill>
              <a:blip r:embed="rId17" cstate="print"/>
              <a:srcRect r="66945" b="42805"/>
              <a:stretch>
                <a:fillRect/>
              </a:stretch>
            </p:blipFill>
            <p:spPr bwMode="auto">
              <a:xfrm>
                <a:off x="3856" y="0"/>
                <a:ext cx="1904" cy="318"/>
              </a:xfrm>
              <a:prstGeom prst="rect">
                <a:avLst/>
              </a:prstGeom>
              <a:noFill/>
              <a:ln w="9525">
                <a:noFill/>
                <a:miter lim="800000"/>
                <a:headEnd/>
                <a:tailEnd/>
              </a:ln>
            </p:spPr>
          </p:pic>
          <p:pic>
            <p:nvPicPr>
              <p:cNvPr id="1033" name="Picture 16" descr="mlit_top"/>
              <p:cNvPicPr>
                <a:picLocks noChangeAspect="1" noChangeArrowheads="1"/>
              </p:cNvPicPr>
              <p:nvPr userDrawn="1"/>
            </p:nvPicPr>
            <p:blipFill>
              <a:blip r:embed="rId18" cstate="print"/>
              <a:srcRect l="50000" b="42805"/>
              <a:stretch>
                <a:fillRect/>
              </a:stretch>
            </p:blipFill>
            <p:spPr bwMode="auto">
              <a:xfrm>
                <a:off x="1043" y="0"/>
                <a:ext cx="2880" cy="318"/>
              </a:xfrm>
              <a:prstGeom prst="rect">
                <a:avLst/>
              </a:prstGeom>
              <a:noFill/>
              <a:ln w="9525">
                <a:noFill/>
                <a:miter lim="800000"/>
                <a:headEnd/>
                <a:tailEnd/>
              </a:ln>
            </p:spPr>
          </p:pic>
          <p:pic>
            <p:nvPicPr>
              <p:cNvPr id="1034" name="Picture 10" descr="mlit_top"/>
              <p:cNvPicPr>
                <a:picLocks noChangeAspect="1" noChangeArrowheads="1"/>
              </p:cNvPicPr>
              <p:nvPr userDrawn="1"/>
            </p:nvPicPr>
            <p:blipFill>
              <a:blip r:embed="rId18"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28" name="Rectangle 2"/>
          <p:cNvSpPr>
            <a:spLocks noGrp="1" noChangeArrowheads="1"/>
          </p:cNvSpPr>
          <p:nvPr>
            <p:ph type="title"/>
          </p:nvPr>
        </p:nvSpPr>
        <p:spPr bwMode="auto">
          <a:xfrm>
            <a:off x="239" y="0"/>
            <a:ext cx="7605713" cy="476250"/>
          </a:xfrm>
          <a:prstGeom prst="rect">
            <a:avLst/>
          </a:prstGeom>
          <a:noFill/>
          <a:ln w="9525">
            <a:noFill/>
            <a:miter lim="800000"/>
            <a:headEnd/>
            <a:tailEnd/>
          </a:ln>
        </p:spPr>
        <p:txBody>
          <a:bodyPr vert="horz" wrap="square" lIns="91423" tIns="45712" rIns="91423" bIns="45712" numCol="1" anchor="ctr" anchorCtr="0" compatLnSpc="1">
            <a:prstTxWarp prst="textNoShape">
              <a:avLst/>
            </a:prstTxWarp>
          </a:bodyPr>
          <a:lstStyle/>
          <a:p>
            <a:pPr lvl="0"/>
            <a:r>
              <a:rPr lang="ja-JP" altLang="en-US" smtClean="0"/>
              <a:t>マスタ タイトルの書式設定</a:t>
            </a:r>
          </a:p>
        </p:txBody>
      </p:sp>
      <p:pic>
        <p:nvPicPr>
          <p:cNvPr id="1029" name="Picture 14"/>
          <p:cNvPicPr>
            <a:picLocks noChangeAspect="1" noChangeArrowheads="1"/>
          </p:cNvPicPr>
          <p:nvPr/>
        </p:nvPicPr>
        <p:blipFill>
          <a:blip r:embed="rId19" cstate="print"/>
          <a:srcRect t="3670"/>
          <a:stretch>
            <a:fillRect/>
          </a:stretch>
        </p:blipFill>
        <p:spPr bwMode="auto">
          <a:xfrm>
            <a:off x="8226698" y="2"/>
            <a:ext cx="1679575" cy="333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55" r:id="rId1"/>
    <p:sldLayoutId id="2147484556" r:id="rId2"/>
    <p:sldLayoutId id="2147484557" r:id="rId3"/>
    <p:sldLayoutId id="2147484558" r:id="rId4"/>
    <p:sldLayoutId id="2147484559" r:id="rId5"/>
    <p:sldLayoutId id="2147484560" r:id="rId6"/>
    <p:sldLayoutId id="2147484561" r:id="rId7"/>
    <p:sldLayoutId id="2147484562" r:id="rId8"/>
    <p:sldLayoutId id="2147484563" r:id="rId9"/>
    <p:sldLayoutId id="2147484564" r:id="rId10"/>
    <p:sldLayoutId id="2147484565" r:id="rId11"/>
    <p:sldLayoutId id="2147484566" r:id="rId12"/>
    <p:sldLayoutId id="2147484567" r:id="rId13"/>
    <p:sldLayoutId id="2147484568" r:id="rId14"/>
  </p:sldLayoutIdLst>
  <p:hf hdr="0" ftr="0" dt="0"/>
  <p:txStyles>
    <p:title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117"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35"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353"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47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838" indent="-342838" algn="l" rtl="0" eaLnBrk="1" fontAlgn="base" hangingPunct="1">
        <a:spcBef>
          <a:spcPct val="20000"/>
        </a:spcBef>
        <a:spcAft>
          <a:spcPct val="0"/>
        </a:spcAft>
        <a:buChar char="•"/>
        <a:defRPr kumimoji="1" sz="3200">
          <a:solidFill>
            <a:schemeClr val="tx1"/>
          </a:solidFill>
          <a:latin typeface="+mn-lt"/>
          <a:ea typeface="+mn-ea"/>
          <a:cs typeface="+mn-cs"/>
        </a:defRPr>
      </a:lvl1pPr>
      <a:lvl2pPr marL="742816" indent="-285699" algn="l" rtl="0" eaLnBrk="1" fontAlgn="base" hangingPunct="1">
        <a:spcBef>
          <a:spcPct val="20000"/>
        </a:spcBef>
        <a:spcAft>
          <a:spcPct val="0"/>
        </a:spcAft>
        <a:buChar char="–"/>
        <a:defRPr kumimoji="1" sz="2800">
          <a:solidFill>
            <a:schemeClr val="tx1"/>
          </a:solidFill>
          <a:latin typeface="+mn-lt"/>
          <a:ea typeface="+mn-ea"/>
        </a:defRPr>
      </a:lvl2pPr>
      <a:lvl3pPr marL="1142794" indent="-228559" algn="l" rtl="0" eaLnBrk="1" fontAlgn="base" hangingPunct="1">
        <a:spcBef>
          <a:spcPct val="20000"/>
        </a:spcBef>
        <a:spcAft>
          <a:spcPct val="0"/>
        </a:spcAft>
        <a:buChar char="•"/>
        <a:defRPr kumimoji="1" sz="2400">
          <a:solidFill>
            <a:schemeClr val="tx1"/>
          </a:solidFill>
          <a:latin typeface="+mn-lt"/>
          <a:ea typeface="+mn-ea"/>
        </a:defRPr>
      </a:lvl3pPr>
      <a:lvl4pPr marL="1599911" indent="-228559" algn="l" rtl="0" eaLnBrk="1" fontAlgn="base" hangingPunct="1">
        <a:spcBef>
          <a:spcPct val="20000"/>
        </a:spcBef>
        <a:spcAft>
          <a:spcPct val="0"/>
        </a:spcAft>
        <a:buChar char="–"/>
        <a:defRPr kumimoji="1" sz="2000">
          <a:solidFill>
            <a:schemeClr val="tx1"/>
          </a:solidFill>
          <a:latin typeface="+mn-lt"/>
          <a:ea typeface="+mn-ea"/>
        </a:defRPr>
      </a:lvl4pPr>
      <a:lvl5pPr marL="2057029" indent="-228559" algn="l" rtl="0" eaLnBrk="1" fontAlgn="base" hangingPunct="1">
        <a:spcBef>
          <a:spcPct val="20000"/>
        </a:spcBef>
        <a:spcAft>
          <a:spcPct val="0"/>
        </a:spcAft>
        <a:buChar char="»"/>
        <a:defRPr kumimoji="1" sz="2000">
          <a:solidFill>
            <a:schemeClr val="tx1"/>
          </a:solidFill>
          <a:latin typeface="+mn-lt"/>
          <a:ea typeface="+mn-ea"/>
        </a:defRPr>
      </a:lvl5pPr>
      <a:lvl6pPr marL="2514147" indent="-228559" algn="l" rtl="0" eaLnBrk="1" fontAlgn="base" hangingPunct="1">
        <a:spcBef>
          <a:spcPct val="20000"/>
        </a:spcBef>
        <a:spcAft>
          <a:spcPct val="0"/>
        </a:spcAft>
        <a:buChar char="»"/>
        <a:defRPr kumimoji="1" sz="2000">
          <a:solidFill>
            <a:schemeClr val="tx1"/>
          </a:solidFill>
          <a:latin typeface="+mn-lt"/>
          <a:ea typeface="+mn-ea"/>
        </a:defRPr>
      </a:lvl6pPr>
      <a:lvl7pPr marL="2971264" indent="-228559" algn="l" rtl="0" eaLnBrk="1" fontAlgn="base" hangingPunct="1">
        <a:spcBef>
          <a:spcPct val="20000"/>
        </a:spcBef>
        <a:spcAft>
          <a:spcPct val="0"/>
        </a:spcAft>
        <a:buChar char="»"/>
        <a:defRPr kumimoji="1" sz="2000">
          <a:solidFill>
            <a:schemeClr val="tx1"/>
          </a:solidFill>
          <a:latin typeface="+mn-lt"/>
          <a:ea typeface="+mn-ea"/>
        </a:defRPr>
      </a:lvl7pPr>
      <a:lvl8pPr marL="3428382" indent="-228559" algn="l" rtl="0" eaLnBrk="1" fontAlgn="base" hangingPunct="1">
        <a:spcBef>
          <a:spcPct val="20000"/>
        </a:spcBef>
        <a:spcAft>
          <a:spcPct val="0"/>
        </a:spcAft>
        <a:buChar char="»"/>
        <a:defRPr kumimoji="1" sz="2000">
          <a:solidFill>
            <a:schemeClr val="tx1"/>
          </a:solidFill>
          <a:latin typeface="+mn-lt"/>
          <a:ea typeface="+mn-ea"/>
        </a:defRPr>
      </a:lvl8pPr>
      <a:lvl9pPr marL="3885499" indent="-228559"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テキスト プレースホルダ 2"/>
          <p:cNvSpPr>
            <a:spLocks noGrp="1"/>
          </p:cNvSpPr>
          <p:nvPr>
            <p:ph type="body" idx="1"/>
          </p:nvPr>
        </p:nvSpPr>
        <p:spPr>
          <a:xfrm>
            <a:off x="495515" y="1600204"/>
            <a:ext cx="8915399"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61" y="635716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a:solidFill>
                <a:prstClr val="black">
                  <a:tint val="75000"/>
                </a:prstClr>
              </a:solidFill>
              <a:ea typeface="ＭＳ Ｐゴシック"/>
            </a:endParaRPr>
          </a:p>
        </p:txBody>
      </p:sp>
      <p:sp>
        <p:nvSpPr>
          <p:cNvPr id="5" name="フッター プレースホルダ 4"/>
          <p:cNvSpPr>
            <a:spLocks noGrp="1"/>
          </p:cNvSpPr>
          <p:nvPr>
            <p:ph type="ftr" sz="quarter" idx="3"/>
          </p:nvPr>
        </p:nvSpPr>
        <p:spPr>
          <a:xfrm>
            <a:off x="3384723" y="635716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a:solidFill>
                <a:prstClr val="black">
                  <a:tint val="75000"/>
                </a:prstClr>
              </a:solidFill>
              <a:ea typeface="ＭＳ Ｐゴシック"/>
            </a:endParaRPr>
          </a:p>
        </p:txBody>
      </p:sp>
      <p:sp>
        <p:nvSpPr>
          <p:cNvPr id="6" name="スライド番号プレースホルダ 5"/>
          <p:cNvSpPr>
            <a:spLocks noGrp="1"/>
          </p:cNvSpPr>
          <p:nvPr>
            <p:ph type="sldNum" sz="quarter" idx="4"/>
          </p:nvPr>
        </p:nvSpPr>
        <p:spPr>
          <a:xfrm>
            <a:off x="7099306" y="635716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091BEB7-1B0A-4F7A-8B03-36C517BDB2D1}" type="slidenum">
              <a:rPr lang="en-US" altLang="ja-JP" smtClean="0">
                <a:solidFill>
                  <a:prstClr val="black">
                    <a:tint val="75000"/>
                  </a:prstClr>
                </a:solidFill>
                <a:ea typeface="ＭＳ Ｐゴシック"/>
              </a:rPr>
              <a:pPr>
                <a:defRPr/>
              </a:pPr>
              <a:t>&lt;#&gt;</a:t>
            </a:fld>
            <a:endParaRPr lang="en-US" altLang="ja-JP">
              <a:solidFill>
                <a:prstClr val="black">
                  <a:tint val="75000"/>
                </a:prstClr>
              </a:solidFill>
              <a:ea typeface="ＭＳ Ｐゴシック"/>
            </a:endParaRPr>
          </a:p>
        </p:txBody>
      </p:sp>
      <p:grpSp>
        <p:nvGrpSpPr>
          <p:cNvPr id="7" name="Group 18"/>
          <p:cNvGrpSpPr>
            <a:grpSpLocks/>
          </p:cNvGrpSpPr>
          <p:nvPr/>
        </p:nvGrpSpPr>
        <p:grpSpPr bwMode="auto">
          <a:xfrm>
            <a:off x="173" y="0"/>
            <a:ext cx="9906000" cy="546100"/>
            <a:chOff x="0" y="0"/>
            <a:chExt cx="5760" cy="344"/>
          </a:xfrm>
        </p:grpSpPr>
        <p:pic>
          <p:nvPicPr>
            <p:cNvPr id="8" name="Picture 9" descr="mlit_top"/>
            <p:cNvPicPr>
              <a:picLocks noChangeAspect="1" noChangeArrowheads="1"/>
            </p:cNvPicPr>
            <p:nvPr userDrawn="1"/>
          </p:nvPicPr>
          <p:blipFill>
            <a:blip r:embed="rId9"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0"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1"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1"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2" cstate="print"/>
          <a:srcRect t="3670"/>
          <a:stretch>
            <a:fillRect/>
          </a:stretch>
        </p:blipFill>
        <p:spPr bwMode="auto">
          <a:xfrm>
            <a:off x="8226722" y="2"/>
            <a:ext cx="1679575" cy="333375"/>
          </a:xfrm>
          <a:prstGeom prst="rect">
            <a:avLst/>
          </a:prstGeom>
          <a:noFill/>
          <a:ln w="9525">
            <a:noFill/>
            <a:miter lim="800000"/>
            <a:headEnd/>
            <a:tailEnd/>
          </a:ln>
        </p:spPr>
      </p:pic>
      <p:sp>
        <p:nvSpPr>
          <p:cNvPr id="2" name="タイトル プレースホルダ 1"/>
          <p:cNvSpPr>
            <a:spLocks noGrp="1"/>
          </p:cNvSpPr>
          <p:nvPr>
            <p:ph type="title"/>
          </p:nvPr>
        </p:nvSpPr>
        <p:spPr>
          <a:xfrm>
            <a:off x="-15546" y="0"/>
            <a:ext cx="8064896" cy="404664"/>
          </a:xfrm>
          <a:prstGeom prst="rect">
            <a:avLst/>
          </a:prstGeom>
        </p:spPr>
        <p:txBody>
          <a:bodyPr vert="horz" lIns="91440" tIns="45720" rIns="91440" bIns="45720" rtlCol="0" anchor="ctr">
            <a:noAutofit/>
          </a:bodyPr>
          <a:lstStyle/>
          <a:p>
            <a:r>
              <a:rPr kumimoji="1" lang="ja-JP" altLang="en-US" smtClean="0"/>
              <a:t>マスタ タイトルの書式設定</a:t>
            </a:r>
            <a:endParaRPr kumimoji="1" lang="ja-JP" altLang="en-US"/>
          </a:p>
        </p:txBody>
      </p:sp>
    </p:spTree>
    <p:extLst>
      <p:ext uri="{BB962C8B-B14F-4D97-AF65-F5344CB8AC3E}">
        <p14:creationId xmlns:p14="http://schemas.microsoft.com/office/powerpoint/2010/main" xmlns="" val="2568314195"/>
      </p:ext>
    </p:extLst>
  </p:cSld>
  <p:clrMap bg1="lt1" tx1="dk1" bg2="lt2" tx2="dk2" accent1="accent1" accent2="accent2" accent3="accent3" accent4="accent4" accent5="accent5" accent6="accent6" hlink="hlink" folHlink="folHlink"/>
  <p:sldLayoutIdLst>
    <p:sldLayoutId id="2147484570" r:id="rId1"/>
    <p:sldLayoutId id="2147484571" r:id="rId2"/>
    <p:sldLayoutId id="2147484572" r:id="rId3"/>
    <p:sldLayoutId id="2147484573" r:id="rId4"/>
    <p:sldLayoutId id="2147484574" r:id="rId5"/>
    <p:sldLayoutId id="2147484575" r:id="rId6"/>
    <p:sldLayoutId id="2147484576" r:id="rId7"/>
  </p:sldLayoutIdLst>
  <p:hf hdr="0" ftr="0" dt="0"/>
  <p:txStyles>
    <p:titleStyle>
      <a:lvl1pPr algn="l" defTabSz="914400" rtl="0" eaLnBrk="1" latinLnBrk="0" hangingPunct="1">
        <a:spcBef>
          <a:spcPct val="0"/>
        </a:spcBef>
        <a:buNone/>
        <a:defRPr kumimoji="1"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15" y="1600205"/>
            <a:ext cx="8915400" cy="4525963"/>
          </a:xfrm>
          <a:prstGeom prst="rect">
            <a:avLst/>
          </a:prstGeom>
          <a:noFill/>
          <a:ln w="9525">
            <a:noFill/>
            <a:miter lim="800000"/>
            <a:headEnd/>
            <a:tailEnd/>
          </a:ln>
        </p:spPr>
        <p:txBody>
          <a:bodyPr vert="horz" wrap="square" lIns="91414" tIns="45708" rIns="91414" bIns="4570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2" name="Group 18"/>
          <p:cNvGrpSpPr>
            <a:grpSpLocks/>
          </p:cNvGrpSpPr>
          <p:nvPr/>
        </p:nvGrpSpPr>
        <p:grpSpPr bwMode="auto">
          <a:xfrm>
            <a:off x="155" y="0"/>
            <a:ext cx="9906000" cy="546100"/>
            <a:chOff x="0" y="0"/>
            <a:chExt cx="5760" cy="344"/>
          </a:xfrm>
        </p:grpSpPr>
        <p:pic>
          <p:nvPicPr>
            <p:cNvPr id="1030" name="Picture 9" descr="mlit_top"/>
            <p:cNvPicPr>
              <a:picLocks noChangeAspect="1" noChangeArrowheads="1"/>
            </p:cNvPicPr>
            <p:nvPr userDrawn="1"/>
          </p:nvPicPr>
          <p:blipFill>
            <a:blip r:embed="rId16"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2" name="Picture 11" descr="mlit_top"/>
              <p:cNvPicPr>
                <a:picLocks noChangeAspect="1" noChangeArrowheads="1"/>
              </p:cNvPicPr>
              <p:nvPr userDrawn="1"/>
            </p:nvPicPr>
            <p:blipFill>
              <a:blip r:embed="rId17" cstate="print"/>
              <a:srcRect r="66945" b="42805"/>
              <a:stretch>
                <a:fillRect/>
              </a:stretch>
            </p:blipFill>
            <p:spPr bwMode="auto">
              <a:xfrm>
                <a:off x="3856" y="0"/>
                <a:ext cx="1904" cy="318"/>
              </a:xfrm>
              <a:prstGeom prst="rect">
                <a:avLst/>
              </a:prstGeom>
              <a:noFill/>
              <a:ln w="9525">
                <a:noFill/>
                <a:miter lim="800000"/>
                <a:headEnd/>
                <a:tailEnd/>
              </a:ln>
            </p:spPr>
          </p:pic>
          <p:pic>
            <p:nvPicPr>
              <p:cNvPr id="1033" name="Picture 16" descr="mlit_top"/>
              <p:cNvPicPr>
                <a:picLocks noChangeAspect="1" noChangeArrowheads="1"/>
              </p:cNvPicPr>
              <p:nvPr userDrawn="1"/>
            </p:nvPicPr>
            <p:blipFill>
              <a:blip r:embed="rId18" cstate="print"/>
              <a:srcRect l="50000" b="42805"/>
              <a:stretch>
                <a:fillRect/>
              </a:stretch>
            </p:blipFill>
            <p:spPr bwMode="auto">
              <a:xfrm>
                <a:off x="1043" y="0"/>
                <a:ext cx="2880" cy="318"/>
              </a:xfrm>
              <a:prstGeom prst="rect">
                <a:avLst/>
              </a:prstGeom>
              <a:noFill/>
              <a:ln w="9525">
                <a:noFill/>
                <a:miter lim="800000"/>
                <a:headEnd/>
                <a:tailEnd/>
              </a:ln>
            </p:spPr>
          </p:pic>
          <p:pic>
            <p:nvPicPr>
              <p:cNvPr id="1034" name="Picture 10" descr="mlit_top"/>
              <p:cNvPicPr>
                <a:picLocks noChangeAspect="1" noChangeArrowheads="1"/>
              </p:cNvPicPr>
              <p:nvPr userDrawn="1"/>
            </p:nvPicPr>
            <p:blipFill>
              <a:blip r:embed="rId18"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28" name="Rectangle 2"/>
          <p:cNvSpPr>
            <a:spLocks noGrp="1" noChangeArrowheads="1"/>
          </p:cNvSpPr>
          <p:nvPr>
            <p:ph type="title"/>
          </p:nvPr>
        </p:nvSpPr>
        <p:spPr bwMode="auto">
          <a:xfrm>
            <a:off x="239" y="0"/>
            <a:ext cx="7605713" cy="476250"/>
          </a:xfrm>
          <a:prstGeom prst="rect">
            <a:avLst/>
          </a:prstGeom>
          <a:noFill/>
          <a:ln w="9525">
            <a:noFill/>
            <a:miter lim="800000"/>
            <a:headEnd/>
            <a:tailEnd/>
          </a:ln>
        </p:spPr>
        <p:txBody>
          <a:bodyPr vert="horz" wrap="square" lIns="91414" tIns="45708" rIns="91414" bIns="45708" numCol="1" anchor="ctr" anchorCtr="0" compatLnSpc="1">
            <a:prstTxWarp prst="textNoShape">
              <a:avLst/>
            </a:prstTxWarp>
          </a:bodyPr>
          <a:lstStyle/>
          <a:p>
            <a:pPr lvl="0"/>
            <a:r>
              <a:rPr lang="ja-JP" altLang="en-US" smtClean="0"/>
              <a:t>マスタ タイトルの書式設定</a:t>
            </a:r>
          </a:p>
        </p:txBody>
      </p:sp>
      <p:pic>
        <p:nvPicPr>
          <p:cNvPr id="1029" name="Picture 14"/>
          <p:cNvPicPr>
            <a:picLocks noChangeAspect="1" noChangeArrowheads="1"/>
          </p:cNvPicPr>
          <p:nvPr/>
        </p:nvPicPr>
        <p:blipFill>
          <a:blip r:embed="rId19" cstate="print"/>
          <a:srcRect t="3670"/>
          <a:stretch>
            <a:fillRect/>
          </a:stretch>
        </p:blipFill>
        <p:spPr bwMode="auto">
          <a:xfrm>
            <a:off x="8226692" y="2"/>
            <a:ext cx="1679575" cy="333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603" r:id="rId1"/>
    <p:sldLayoutId id="2147484604" r:id="rId2"/>
    <p:sldLayoutId id="2147484605" r:id="rId3"/>
    <p:sldLayoutId id="2147484606" r:id="rId4"/>
    <p:sldLayoutId id="2147484607" r:id="rId5"/>
    <p:sldLayoutId id="2147484608" r:id="rId6"/>
    <p:sldLayoutId id="2147484609" r:id="rId7"/>
    <p:sldLayoutId id="2147484610" r:id="rId8"/>
    <p:sldLayoutId id="2147484611" r:id="rId9"/>
    <p:sldLayoutId id="2147484612" r:id="rId10"/>
    <p:sldLayoutId id="2147484613" r:id="rId11"/>
    <p:sldLayoutId id="2147484614" r:id="rId12"/>
    <p:sldLayoutId id="2147484615" r:id="rId13"/>
    <p:sldLayoutId id="2147484616" r:id="rId14"/>
  </p:sldLayoutIdLst>
  <p:hf hdr="0" ftr="0" dt="0"/>
  <p:txStyles>
    <p:title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072"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145"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218"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291"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804" indent="-342804" algn="l" rtl="0" eaLnBrk="1" fontAlgn="base" hangingPunct="1">
        <a:spcBef>
          <a:spcPct val="20000"/>
        </a:spcBef>
        <a:spcAft>
          <a:spcPct val="0"/>
        </a:spcAft>
        <a:buChar char="•"/>
        <a:defRPr kumimoji="1" sz="3200">
          <a:solidFill>
            <a:schemeClr val="tx1"/>
          </a:solidFill>
          <a:latin typeface="+mn-lt"/>
          <a:ea typeface="+mn-ea"/>
          <a:cs typeface="+mn-cs"/>
        </a:defRPr>
      </a:lvl1pPr>
      <a:lvl2pPr marL="742744" indent="-285671" algn="l" rtl="0" eaLnBrk="1" fontAlgn="base" hangingPunct="1">
        <a:spcBef>
          <a:spcPct val="20000"/>
        </a:spcBef>
        <a:spcAft>
          <a:spcPct val="0"/>
        </a:spcAft>
        <a:buChar char="–"/>
        <a:defRPr kumimoji="1" sz="2800">
          <a:solidFill>
            <a:schemeClr val="tx1"/>
          </a:solidFill>
          <a:latin typeface="+mn-lt"/>
          <a:ea typeface="+mn-ea"/>
        </a:defRPr>
      </a:lvl2pPr>
      <a:lvl3pPr marL="1142682" indent="-228537" algn="l" rtl="0" eaLnBrk="1" fontAlgn="base" hangingPunct="1">
        <a:spcBef>
          <a:spcPct val="20000"/>
        </a:spcBef>
        <a:spcAft>
          <a:spcPct val="0"/>
        </a:spcAft>
        <a:buChar char="•"/>
        <a:defRPr kumimoji="1" sz="2400">
          <a:solidFill>
            <a:schemeClr val="tx1"/>
          </a:solidFill>
          <a:latin typeface="+mn-lt"/>
          <a:ea typeface="+mn-ea"/>
        </a:defRPr>
      </a:lvl3pPr>
      <a:lvl4pPr marL="1599754" indent="-228537" algn="l" rtl="0" eaLnBrk="1" fontAlgn="base" hangingPunct="1">
        <a:spcBef>
          <a:spcPct val="20000"/>
        </a:spcBef>
        <a:spcAft>
          <a:spcPct val="0"/>
        </a:spcAft>
        <a:buChar char="–"/>
        <a:defRPr kumimoji="1" sz="2000">
          <a:solidFill>
            <a:schemeClr val="tx1"/>
          </a:solidFill>
          <a:latin typeface="+mn-lt"/>
          <a:ea typeface="+mn-ea"/>
        </a:defRPr>
      </a:lvl4pPr>
      <a:lvl5pPr marL="2056827" indent="-228537" algn="l" rtl="0" eaLnBrk="1" fontAlgn="base" hangingPunct="1">
        <a:spcBef>
          <a:spcPct val="20000"/>
        </a:spcBef>
        <a:spcAft>
          <a:spcPct val="0"/>
        </a:spcAft>
        <a:buChar char="»"/>
        <a:defRPr kumimoji="1" sz="2000">
          <a:solidFill>
            <a:schemeClr val="tx1"/>
          </a:solidFill>
          <a:latin typeface="+mn-lt"/>
          <a:ea typeface="+mn-ea"/>
        </a:defRPr>
      </a:lvl5pPr>
      <a:lvl6pPr marL="2513900" indent="-228537" algn="l" rtl="0" eaLnBrk="1" fontAlgn="base" hangingPunct="1">
        <a:spcBef>
          <a:spcPct val="20000"/>
        </a:spcBef>
        <a:spcAft>
          <a:spcPct val="0"/>
        </a:spcAft>
        <a:buChar char="»"/>
        <a:defRPr kumimoji="1" sz="2000">
          <a:solidFill>
            <a:schemeClr val="tx1"/>
          </a:solidFill>
          <a:latin typeface="+mn-lt"/>
          <a:ea typeface="+mn-ea"/>
        </a:defRPr>
      </a:lvl6pPr>
      <a:lvl7pPr marL="2970972" indent="-228537" algn="l" rtl="0" eaLnBrk="1" fontAlgn="base" hangingPunct="1">
        <a:spcBef>
          <a:spcPct val="20000"/>
        </a:spcBef>
        <a:spcAft>
          <a:spcPct val="0"/>
        </a:spcAft>
        <a:buChar char="»"/>
        <a:defRPr kumimoji="1" sz="2000">
          <a:solidFill>
            <a:schemeClr val="tx1"/>
          </a:solidFill>
          <a:latin typeface="+mn-lt"/>
          <a:ea typeface="+mn-ea"/>
        </a:defRPr>
      </a:lvl7pPr>
      <a:lvl8pPr marL="3428046" indent="-228537" algn="l" rtl="0" eaLnBrk="1" fontAlgn="base" hangingPunct="1">
        <a:spcBef>
          <a:spcPct val="20000"/>
        </a:spcBef>
        <a:spcAft>
          <a:spcPct val="0"/>
        </a:spcAft>
        <a:buChar char="»"/>
        <a:defRPr kumimoji="1" sz="2000">
          <a:solidFill>
            <a:schemeClr val="tx1"/>
          </a:solidFill>
          <a:latin typeface="+mn-lt"/>
          <a:ea typeface="+mn-ea"/>
        </a:defRPr>
      </a:lvl8pPr>
      <a:lvl9pPr marL="3885119" indent="-228537"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145" rtl="0" eaLnBrk="1" latinLnBrk="0" hangingPunct="1">
        <a:defRPr kumimoji="1" sz="1800" kern="1200">
          <a:solidFill>
            <a:schemeClr val="tx1"/>
          </a:solidFill>
          <a:latin typeface="+mn-lt"/>
          <a:ea typeface="+mn-ea"/>
          <a:cs typeface="+mn-cs"/>
        </a:defRPr>
      </a:lvl1pPr>
      <a:lvl2pPr marL="457072" algn="l" defTabSz="914145" rtl="0" eaLnBrk="1" latinLnBrk="0" hangingPunct="1">
        <a:defRPr kumimoji="1" sz="1800" kern="1200">
          <a:solidFill>
            <a:schemeClr val="tx1"/>
          </a:solidFill>
          <a:latin typeface="+mn-lt"/>
          <a:ea typeface="+mn-ea"/>
          <a:cs typeface="+mn-cs"/>
        </a:defRPr>
      </a:lvl2pPr>
      <a:lvl3pPr marL="914145" algn="l" defTabSz="914145" rtl="0" eaLnBrk="1" latinLnBrk="0" hangingPunct="1">
        <a:defRPr kumimoji="1" sz="1800" kern="1200">
          <a:solidFill>
            <a:schemeClr val="tx1"/>
          </a:solidFill>
          <a:latin typeface="+mn-lt"/>
          <a:ea typeface="+mn-ea"/>
          <a:cs typeface="+mn-cs"/>
        </a:defRPr>
      </a:lvl3pPr>
      <a:lvl4pPr marL="1371218" algn="l" defTabSz="914145" rtl="0" eaLnBrk="1" latinLnBrk="0" hangingPunct="1">
        <a:defRPr kumimoji="1" sz="1800" kern="1200">
          <a:solidFill>
            <a:schemeClr val="tx1"/>
          </a:solidFill>
          <a:latin typeface="+mn-lt"/>
          <a:ea typeface="+mn-ea"/>
          <a:cs typeface="+mn-cs"/>
        </a:defRPr>
      </a:lvl4pPr>
      <a:lvl5pPr marL="1828291" algn="l" defTabSz="914145" rtl="0" eaLnBrk="1" latinLnBrk="0" hangingPunct="1">
        <a:defRPr kumimoji="1" sz="1800" kern="1200">
          <a:solidFill>
            <a:schemeClr val="tx1"/>
          </a:solidFill>
          <a:latin typeface="+mn-lt"/>
          <a:ea typeface="+mn-ea"/>
          <a:cs typeface="+mn-cs"/>
        </a:defRPr>
      </a:lvl5pPr>
      <a:lvl6pPr marL="2285364" algn="l" defTabSz="914145" rtl="0" eaLnBrk="1" latinLnBrk="0" hangingPunct="1">
        <a:defRPr kumimoji="1" sz="1800" kern="1200">
          <a:solidFill>
            <a:schemeClr val="tx1"/>
          </a:solidFill>
          <a:latin typeface="+mn-lt"/>
          <a:ea typeface="+mn-ea"/>
          <a:cs typeface="+mn-cs"/>
        </a:defRPr>
      </a:lvl6pPr>
      <a:lvl7pPr marL="2742436" algn="l" defTabSz="914145" rtl="0" eaLnBrk="1" latinLnBrk="0" hangingPunct="1">
        <a:defRPr kumimoji="1" sz="1800" kern="1200">
          <a:solidFill>
            <a:schemeClr val="tx1"/>
          </a:solidFill>
          <a:latin typeface="+mn-lt"/>
          <a:ea typeface="+mn-ea"/>
          <a:cs typeface="+mn-cs"/>
        </a:defRPr>
      </a:lvl7pPr>
      <a:lvl8pPr marL="3199509" algn="l" defTabSz="914145" rtl="0" eaLnBrk="1" latinLnBrk="0" hangingPunct="1">
        <a:defRPr kumimoji="1" sz="1800" kern="1200">
          <a:solidFill>
            <a:schemeClr val="tx1"/>
          </a:solidFill>
          <a:latin typeface="+mn-lt"/>
          <a:ea typeface="+mn-ea"/>
          <a:cs typeface="+mn-cs"/>
        </a:defRPr>
      </a:lvl8pPr>
      <a:lvl9pPr marL="3656581" algn="l" defTabSz="914145"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14" y="274638"/>
            <a:ext cx="8915400" cy="1143000"/>
          </a:xfrm>
          <a:prstGeom prst="rect">
            <a:avLst/>
          </a:prstGeom>
        </p:spPr>
        <p:txBody>
          <a:bodyPr vert="horz" lIns="91423" tIns="45712" rIns="91423" bIns="45712"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14" y="1600204"/>
            <a:ext cx="8915400" cy="4525963"/>
          </a:xfrm>
          <a:prstGeom prst="rect">
            <a:avLst/>
          </a:prstGeom>
        </p:spPr>
        <p:txBody>
          <a:bodyPr vert="horz" lIns="91423" tIns="45712" rIns="91423" bIns="45712"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53" y="6356848"/>
            <a:ext cx="2311400" cy="365125"/>
          </a:xfrm>
          <a:prstGeom prst="rect">
            <a:avLst/>
          </a:prstGeom>
        </p:spPr>
        <p:txBody>
          <a:bodyPr vert="horz" lIns="91423" tIns="45712" rIns="91423" bIns="45712" rtlCol="0" anchor="ctr"/>
          <a:lstStyle>
            <a:lvl1pPr algn="l">
              <a:defRPr sz="1200">
                <a:solidFill>
                  <a:schemeClr val="tx1">
                    <a:tint val="75000"/>
                  </a:schemeClr>
                </a:solidFill>
              </a:defRPr>
            </a:lvl1pPr>
          </a:lstStyle>
          <a:p>
            <a:pPr defTabSz="914235">
              <a:defRPr/>
            </a:pPr>
            <a:endParaRPr lang="en-US" altLang="ja-JP">
              <a:solidFill>
                <a:prstClr val="black">
                  <a:tint val="75000"/>
                </a:prstClr>
              </a:solidFill>
              <a:ea typeface="ＭＳ Ｐゴシック"/>
            </a:endParaRPr>
          </a:p>
        </p:txBody>
      </p:sp>
      <p:sp>
        <p:nvSpPr>
          <p:cNvPr id="5" name="フッター プレースホルダ 4"/>
          <p:cNvSpPr>
            <a:spLocks noGrp="1"/>
          </p:cNvSpPr>
          <p:nvPr>
            <p:ph type="ftr" sz="quarter" idx="3"/>
          </p:nvPr>
        </p:nvSpPr>
        <p:spPr>
          <a:xfrm>
            <a:off x="3384705" y="6356848"/>
            <a:ext cx="3136900" cy="365125"/>
          </a:xfrm>
          <a:prstGeom prst="rect">
            <a:avLst/>
          </a:prstGeom>
        </p:spPr>
        <p:txBody>
          <a:bodyPr vert="horz" lIns="91423" tIns="45712" rIns="91423" bIns="45712" rtlCol="0" anchor="ctr"/>
          <a:lstStyle>
            <a:lvl1pPr algn="ctr">
              <a:defRPr sz="1200">
                <a:solidFill>
                  <a:schemeClr val="tx1">
                    <a:tint val="75000"/>
                  </a:schemeClr>
                </a:solidFill>
              </a:defRPr>
            </a:lvl1pPr>
          </a:lstStyle>
          <a:p>
            <a:pPr defTabSz="914235">
              <a:defRPr/>
            </a:pPr>
            <a:endParaRPr lang="en-US" altLang="ja-JP">
              <a:solidFill>
                <a:prstClr val="black">
                  <a:tint val="75000"/>
                </a:prstClr>
              </a:solidFill>
              <a:ea typeface="ＭＳ Ｐゴシック"/>
            </a:endParaRPr>
          </a:p>
        </p:txBody>
      </p:sp>
      <p:sp>
        <p:nvSpPr>
          <p:cNvPr id="6" name="スライド番号プレースホルダ 5"/>
          <p:cNvSpPr>
            <a:spLocks noGrp="1"/>
          </p:cNvSpPr>
          <p:nvPr>
            <p:ph type="sldNum" sz="quarter" idx="4"/>
          </p:nvPr>
        </p:nvSpPr>
        <p:spPr>
          <a:xfrm>
            <a:off x="7099304" y="6356848"/>
            <a:ext cx="2311400" cy="365125"/>
          </a:xfrm>
          <a:prstGeom prst="rect">
            <a:avLst/>
          </a:prstGeom>
        </p:spPr>
        <p:txBody>
          <a:bodyPr vert="horz" lIns="91423" tIns="45712" rIns="91423" bIns="45712" rtlCol="0" anchor="ctr"/>
          <a:lstStyle>
            <a:lvl1pPr algn="r">
              <a:defRPr sz="1200">
                <a:solidFill>
                  <a:schemeClr val="tx1">
                    <a:tint val="75000"/>
                  </a:schemeClr>
                </a:solidFill>
              </a:defRPr>
            </a:lvl1pPr>
          </a:lstStyle>
          <a:p>
            <a:pPr defTabSz="914235">
              <a:defRPr/>
            </a:pPr>
            <a:fld id="{3091BEB7-1B0A-4F7A-8B03-36C517BDB2D1}" type="slidenum">
              <a:rPr lang="en-US" altLang="ja-JP" smtClean="0">
                <a:solidFill>
                  <a:prstClr val="black">
                    <a:tint val="75000"/>
                  </a:prstClr>
                </a:solidFill>
                <a:ea typeface="ＭＳ Ｐゴシック"/>
              </a:rPr>
              <a:pPr defTabSz="914235">
                <a:defRPr/>
              </a:pPr>
              <a:t>&lt;#&gt;</a:t>
            </a:fld>
            <a:endParaRPr lang="en-US" altLang="ja-JP">
              <a:solidFill>
                <a:prstClr val="black">
                  <a:tint val="75000"/>
                </a:prstClr>
              </a:solidFill>
              <a:ea typeface="ＭＳ Ｐゴシック"/>
            </a:endParaRPr>
          </a:p>
        </p:txBody>
      </p:sp>
      <p:grpSp>
        <p:nvGrpSpPr>
          <p:cNvPr id="7" name="Group 18"/>
          <p:cNvGrpSpPr>
            <a:grpSpLocks/>
          </p:cNvGrpSpPr>
          <p:nvPr/>
        </p:nvGrpSpPr>
        <p:grpSpPr bwMode="auto">
          <a:xfrm>
            <a:off x="155" y="0"/>
            <a:ext cx="9906000" cy="546100"/>
            <a:chOff x="0" y="0"/>
            <a:chExt cx="5760" cy="344"/>
          </a:xfrm>
        </p:grpSpPr>
        <p:pic>
          <p:nvPicPr>
            <p:cNvPr id="8" name="Picture 9" descr="mlit_top"/>
            <p:cNvPicPr>
              <a:picLocks noChangeAspect="1" noChangeArrowheads="1"/>
            </p:cNvPicPr>
            <p:nvPr userDrawn="1"/>
          </p:nvPicPr>
          <p:blipFill>
            <a:blip r:embed="rId17"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8"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9"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9"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20" cstate="print"/>
          <a:srcRect t="3670"/>
          <a:stretch>
            <a:fillRect/>
          </a:stretch>
        </p:blipFill>
        <p:spPr bwMode="auto">
          <a:xfrm>
            <a:off x="8226673" y="2"/>
            <a:ext cx="1679575" cy="333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618" r:id="rId1"/>
    <p:sldLayoutId id="2147484619" r:id="rId2"/>
    <p:sldLayoutId id="2147484620" r:id="rId3"/>
    <p:sldLayoutId id="2147484621" r:id="rId4"/>
    <p:sldLayoutId id="2147484622" r:id="rId5"/>
    <p:sldLayoutId id="2147484623" r:id="rId6"/>
    <p:sldLayoutId id="2147484624" r:id="rId7"/>
    <p:sldLayoutId id="2147484625" r:id="rId8"/>
    <p:sldLayoutId id="2147484626" r:id="rId9"/>
    <p:sldLayoutId id="2147484627" r:id="rId10"/>
    <p:sldLayoutId id="2147484628" r:id="rId11"/>
    <p:sldLayoutId id="2147484629" r:id="rId12"/>
    <p:sldLayoutId id="2147484630" r:id="rId13"/>
    <p:sldLayoutId id="2147484631" r:id="rId14"/>
    <p:sldLayoutId id="2147484632" r:id="rId15"/>
  </p:sldLayoutIdLst>
  <p:hf hdr="0" ftr="0" dt="0"/>
  <p:txStyles>
    <p:titleStyle>
      <a:lvl1pPr algn="ctr" defTabSz="914235" rtl="0" eaLnBrk="1" latinLnBrk="0" hangingPunct="1">
        <a:spcBef>
          <a:spcPct val="0"/>
        </a:spcBef>
        <a:buNone/>
        <a:defRPr kumimoji="1" sz="4400" kern="1200">
          <a:solidFill>
            <a:schemeClr val="tx1"/>
          </a:solidFill>
          <a:latin typeface="+mj-lt"/>
          <a:ea typeface="+mj-ea"/>
          <a:cs typeface="+mj-cs"/>
        </a:defRPr>
      </a:lvl1pPr>
    </p:titleStyle>
    <p:bodyStyle>
      <a:lvl1pPr marL="342838" indent="-342838" algn="l" defTabSz="91423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816" indent="-285699" algn="l" defTabSz="91423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794" indent="-228559" algn="l" defTabSz="91423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911"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029"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147"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264"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382"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499"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15" y="1600205"/>
            <a:ext cx="8915400" cy="4525963"/>
          </a:xfrm>
          <a:prstGeom prst="rect">
            <a:avLst/>
          </a:prstGeom>
          <a:noFill/>
          <a:ln w="9525">
            <a:noFill/>
            <a:miter lim="800000"/>
            <a:headEnd/>
            <a:tailEnd/>
          </a:ln>
        </p:spPr>
        <p:txBody>
          <a:bodyPr vert="horz" wrap="square" lIns="91414" tIns="45708" rIns="91414" bIns="4570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2" name="Group 18"/>
          <p:cNvGrpSpPr>
            <a:grpSpLocks/>
          </p:cNvGrpSpPr>
          <p:nvPr/>
        </p:nvGrpSpPr>
        <p:grpSpPr bwMode="auto">
          <a:xfrm>
            <a:off x="155" y="0"/>
            <a:ext cx="9906000" cy="546100"/>
            <a:chOff x="0" y="0"/>
            <a:chExt cx="5760" cy="344"/>
          </a:xfrm>
        </p:grpSpPr>
        <p:pic>
          <p:nvPicPr>
            <p:cNvPr id="1030" name="Picture 9" descr="mlit_top"/>
            <p:cNvPicPr>
              <a:picLocks noChangeAspect="1" noChangeArrowheads="1"/>
            </p:cNvPicPr>
            <p:nvPr userDrawn="1"/>
          </p:nvPicPr>
          <p:blipFill>
            <a:blip r:embed="rId16"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2" name="Picture 11" descr="mlit_top"/>
              <p:cNvPicPr>
                <a:picLocks noChangeAspect="1" noChangeArrowheads="1"/>
              </p:cNvPicPr>
              <p:nvPr userDrawn="1"/>
            </p:nvPicPr>
            <p:blipFill>
              <a:blip r:embed="rId17" cstate="print"/>
              <a:srcRect r="66945" b="42805"/>
              <a:stretch>
                <a:fillRect/>
              </a:stretch>
            </p:blipFill>
            <p:spPr bwMode="auto">
              <a:xfrm>
                <a:off x="3856" y="0"/>
                <a:ext cx="1904" cy="318"/>
              </a:xfrm>
              <a:prstGeom prst="rect">
                <a:avLst/>
              </a:prstGeom>
              <a:noFill/>
              <a:ln w="9525">
                <a:noFill/>
                <a:miter lim="800000"/>
                <a:headEnd/>
                <a:tailEnd/>
              </a:ln>
            </p:spPr>
          </p:pic>
          <p:pic>
            <p:nvPicPr>
              <p:cNvPr id="1033" name="Picture 16" descr="mlit_top"/>
              <p:cNvPicPr>
                <a:picLocks noChangeAspect="1" noChangeArrowheads="1"/>
              </p:cNvPicPr>
              <p:nvPr userDrawn="1"/>
            </p:nvPicPr>
            <p:blipFill>
              <a:blip r:embed="rId18" cstate="print"/>
              <a:srcRect l="50000" b="42805"/>
              <a:stretch>
                <a:fillRect/>
              </a:stretch>
            </p:blipFill>
            <p:spPr bwMode="auto">
              <a:xfrm>
                <a:off x="1043" y="0"/>
                <a:ext cx="2880" cy="318"/>
              </a:xfrm>
              <a:prstGeom prst="rect">
                <a:avLst/>
              </a:prstGeom>
              <a:noFill/>
              <a:ln w="9525">
                <a:noFill/>
                <a:miter lim="800000"/>
                <a:headEnd/>
                <a:tailEnd/>
              </a:ln>
            </p:spPr>
          </p:pic>
          <p:pic>
            <p:nvPicPr>
              <p:cNvPr id="1034" name="Picture 10" descr="mlit_top"/>
              <p:cNvPicPr>
                <a:picLocks noChangeAspect="1" noChangeArrowheads="1"/>
              </p:cNvPicPr>
              <p:nvPr userDrawn="1"/>
            </p:nvPicPr>
            <p:blipFill>
              <a:blip r:embed="rId18"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28" name="Rectangle 2"/>
          <p:cNvSpPr>
            <a:spLocks noGrp="1" noChangeArrowheads="1"/>
          </p:cNvSpPr>
          <p:nvPr>
            <p:ph type="title"/>
          </p:nvPr>
        </p:nvSpPr>
        <p:spPr bwMode="auto">
          <a:xfrm>
            <a:off x="247" y="0"/>
            <a:ext cx="7605713" cy="476250"/>
          </a:xfrm>
          <a:prstGeom prst="rect">
            <a:avLst/>
          </a:prstGeom>
          <a:noFill/>
          <a:ln w="9525">
            <a:noFill/>
            <a:miter lim="800000"/>
            <a:headEnd/>
            <a:tailEnd/>
          </a:ln>
        </p:spPr>
        <p:txBody>
          <a:bodyPr vert="horz" wrap="square" lIns="91414" tIns="45708" rIns="91414" bIns="45708" numCol="1" anchor="ctr" anchorCtr="0" compatLnSpc="1">
            <a:prstTxWarp prst="textNoShape">
              <a:avLst/>
            </a:prstTxWarp>
          </a:bodyPr>
          <a:lstStyle/>
          <a:p>
            <a:pPr lvl="0"/>
            <a:r>
              <a:rPr lang="ja-JP" altLang="en-US" smtClean="0"/>
              <a:t>マスタ タイトルの書式設定</a:t>
            </a:r>
          </a:p>
        </p:txBody>
      </p:sp>
      <p:pic>
        <p:nvPicPr>
          <p:cNvPr id="1029" name="Picture 14"/>
          <p:cNvPicPr>
            <a:picLocks noChangeAspect="1" noChangeArrowheads="1"/>
          </p:cNvPicPr>
          <p:nvPr/>
        </p:nvPicPr>
        <p:blipFill>
          <a:blip r:embed="rId19" cstate="print"/>
          <a:srcRect t="3670"/>
          <a:stretch>
            <a:fillRect/>
          </a:stretch>
        </p:blipFill>
        <p:spPr bwMode="auto">
          <a:xfrm>
            <a:off x="8226696" y="2"/>
            <a:ext cx="1679575" cy="333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634" r:id="rId1"/>
    <p:sldLayoutId id="2147484635" r:id="rId2"/>
    <p:sldLayoutId id="2147484636" r:id="rId3"/>
    <p:sldLayoutId id="2147484637" r:id="rId4"/>
    <p:sldLayoutId id="2147484638" r:id="rId5"/>
    <p:sldLayoutId id="2147484639" r:id="rId6"/>
    <p:sldLayoutId id="2147484640" r:id="rId7"/>
    <p:sldLayoutId id="2147484641" r:id="rId8"/>
    <p:sldLayoutId id="2147484642" r:id="rId9"/>
    <p:sldLayoutId id="2147484643" r:id="rId10"/>
    <p:sldLayoutId id="2147484644" r:id="rId11"/>
    <p:sldLayoutId id="2147484645" r:id="rId12"/>
    <p:sldLayoutId id="2147484646" r:id="rId13"/>
    <p:sldLayoutId id="2147484647" r:id="rId14"/>
  </p:sldLayoutIdLst>
  <p:hf hdr="0" ftr="0" dt="0"/>
  <p:txStyles>
    <p:title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072"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145"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218"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291"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804" indent="-342804" algn="l" rtl="0" eaLnBrk="1" fontAlgn="base" hangingPunct="1">
        <a:spcBef>
          <a:spcPct val="20000"/>
        </a:spcBef>
        <a:spcAft>
          <a:spcPct val="0"/>
        </a:spcAft>
        <a:buChar char="•"/>
        <a:defRPr kumimoji="1" sz="3200">
          <a:solidFill>
            <a:schemeClr val="tx1"/>
          </a:solidFill>
          <a:latin typeface="+mn-lt"/>
          <a:ea typeface="+mn-ea"/>
          <a:cs typeface="+mn-cs"/>
        </a:defRPr>
      </a:lvl1pPr>
      <a:lvl2pPr marL="742744" indent="-285671" algn="l" rtl="0" eaLnBrk="1" fontAlgn="base" hangingPunct="1">
        <a:spcBef>
          <a:spcPct val="20000"/>
        </a:spcBef>
        <a:spcAft>
          <a:spcPct val="0"/>
        </a:spcAft>
        <a:buChar char="–"/>
        <a:defRPr kumimoji="1" sz="2800">
          <a:solidFill>
            <a:schemeClr val="tx1"/>
          </a:solidFill>
          <a:latin typeface="+mn-lt"/>
          <a:ea typeface="+mn-ea"/>
        </a:defRPr>
      </a:lvl2pPr>
      <a:lvl3pPr marL="1142682" indent="-228537" algn="l" rtl="0" eaLnBrk="1" fontAlgn="base" hangingPunct="1">
        <a:spcBef>
          <a:spcPct val="20000"/>
        </a:spcBef>
        <a:spcAft>
          <a:spcPct val="0"/>
        </a:spcAft>
        <a:buChar char="•"/>
        <a:defRPr kumimoji="1" sz="2400">
          <a:solidFill>
            <a:schemeClr val="tx1"/>
          </a:solidFill>
          <a:latin typeface="+mn-lt"/>
          <a:ea typeface="+mn-ea"/>
        </a:defRPr>
      </a:lvl3pPr>
      <a:lvl4pPr marL="1599754" indent="-228537" algn="l" rtl="0" eaLnBrk="1" fontAlgn="base" hangingPunct="1">
        <a:spcBef>
          <a:spcPct val="20000"/>
        </a:spcBef>
        <a:spcAft>
          <a:spcPct val="0"/>
        </a:spcAft>
        <a:buChar char="–"/>
        <a:defRPr kumimoji="1" sz="2000">
          <a:solidFill>
            <a:schemeClr val="tx1"/>
          </a:solidFill>
          <a:latin typeface="+mn-lt"/>
          <a:ea typeface="+mn-ea"/>
        </a:defRPr>
      </a:lvl4pPr>
      <a:lvl5pPr marL="2056827" indent="-228537" algn="l" rtl="0" eaLnBrk="1" fontAlgn="base" hangingPunct="1">
        <a:spcBef>
          <a:spcPct val="20000"/>
        </a:spcBef>
        <a:spcAft>
          <a:spcPct val="0"/>
        </a:spcAft>
        <a:buChar char="»"/>
        <a:defRPr kumimoji="1" sz="2000">
          <a:solidFill>
            <a:schemeClr val="tx1"/>
          </a:solidFill>
          <a:latin typeface="+mn-lt"/>
          <a:ea typeface="+mn-ea"/>
        </a:defRPr>
      </a:lvl5pPr>
      <a:lvl6pPr marL="2513900" indent="-228537" algn="l" rtl="0" eaLnBrk="1" fontAlgn="base" hangingPunct="1">
        <a:spcBef>
          <a:spcPct val="20000"/>
        </a:spcBef>
        <a:spcAft>
          <a:spcPct val="0"/>
        </a:spcAft>
        <a:buChar char="»"/>
        <a:defRPr kumimoji="1" sz="2000">
          <a:solidFill>
            <a:schemeClr val="tx1"/>
          </a:solidFill>
          <a:latin typeface="+mn-lt"/>
          <a:ea typeface="+mn-ea"/>
        </a:defRPr>
      </a:lvl6pPr>
      <a:lvl7pPr marL="2970972" indent="-228537" algn="l" rtl="0" eaLnBrk="1" fontAlgn="base" hangingPunct="1">
        <a:spcBef>
          <a:spcPct val="20000"/>
        </a:spcBef>
        <a:spcAft>
          <a:spcPct val="0"/>
        </a:spcAft>
        <a:buChar char="»"/>
        <a:defRPr kumimoji="1" sz="2000">
          <a:solidFill>
            <a:schemeClr val="tx1"/>
          </a:solidFill>
          <a:latin typeface="+mn-lt"/>
          <a:ea typeface="+mn-ea"/>
        </a:defRPr>
      </a:lvl7pPr>
      <a:lvl8pPr marL="3428046" indent="-228537" algn="l" rtl="0" eaLnBrk="1" fontAlgn="base" hangingPunct="1">
        <a:spcBef>
          <a:spcPct val="20000"/>
        </a:spcBef>
        <a:spcAft>
          <a:spcPct val="0"/>
        </a:spcAft>
        <a:buChar char="»"/>
        <a:defRPr kumimoji="1" sz="2000">
          <a:solidFill>
            <a:schemeClr val="tx1"/>
          </a:solidFill>
          <a:latin typeface="+mn-lt"/>
          <a:ea typeface="+mn-ea"/>
        </a:defRPr>
      </a:lvl8pPr>
      <a:lvl9pPr marL="3885119" indent="-228537"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145" rtl="0" eaLnBrk="1" latinLnBrk="0" hangingPunct="1">
        <a:defRPr kumimoji="1" sz="1800" kern="1200">
          <a:solidFill>
            <a:schemeClr val="tx1"/>
          </a:solidFill>
          <a:latin typeface="+mn-lt"/>
          <a:ea typeface="+mn-ea"/>
          <a:cs typeface="+mn-cs"/>
        </a:defRPr>
      </a:lvl1pPr>
      <a:lvl2pPr marL="457072" algn="l" defTabSz="914145" rtl="0" eaLnBrk="1" latinLnBrk="0" hangingPunct="1">
        <a:defRPr kumimoji="1" sz="1800" kern="1200">
          <a:solidFill>
            <a:schemeClr val="tx1"/>
          </a:solidFill>
          <a:latin typeface="+mn-lt"/>
          <a:ea typeface="+mn-ea"/>
          <a:cs typeface="+mn-cs"/>
        </a:defRPr>
      </a:lvl2pPr>
      <a:lvl3pPr marL="914145" algn="l" defTabSz="914145" rtl="0" eaLnBrk="1" latinLnBrk="0" hangingPunct="1">
        <a:defRPr kumimoji="1" sz="1800" kern="1200">
          <a:solidFill>
            <a:schemeClr val="tx1"/>
          </a:solidFill>
          <a:latin typeface="+mn-lt"/>
          <a:ea typeface="+mn-ea"/>
          <a:cs typeface="+mn-cs"/>
        </a:defRPr>
      </a:lvl3pPr>
      <a:lvl4pPr marL="1371218" algn="l" defTabSz="914145" rtl="0" eaLnBrk="1" latinLnBrk="0" hangingPunct="1">
        <a:defRPr kumimoji="1" sz="1800" kern="1200">
          <a:solidFill>
            <a:schemeClr val="tx1"/>
          </a:solidFill>
          <a:latin typeface="+mn-lt"/>
          <a:ea typeface="+mn-ea"/>
          <a:cs typeface="+mn-cs"/>
        </a:defRPr>
      </a:lvl4pPr>
      <a:lvl5pPr marL="1828291" algn="l" defTabSz="914145" rtl="0" eaLnBrk="1" latinLnBrk="0" hangingPunct="1">
        <a:defRPr kumimoji="1" sz="1800" kern="1200">
          <a:solidFill>
            <a:schemeClr val="tx1"/>
          </a:solidFill>
          <a:latin typeface="+mn-lt"/>
          <a:ea typeface="+mn-ea"/>
          <a:cs typeface="+mn-cs"/>
        </a:defRPr>
      </a:lvl5pPr>
      <a:lvl6pPr marL="2285364" algn="l" defTabSz="914145" rtl="0" eaLnBrk="1" latinLnBrk="0" hangingPunct="1">
        <a:defRPr kumimoji="1" sz="1800" kern="1200">
          <a:solidFill>
            <a:schemeClr val="tx1"/>
          </a:solidFill>
          <a:latin typeface="+mn-lt"/>
          <a:ea typeface="+mn-ea"/>
          <a:cs typeface="+mn-cs"/>
        </a:defRPr>
      </a:lvl6pPr>
      <a:lvl7pPr marL="2742436" algn="l" defTabSz="914145" rtl="0" eaLnBrk="1" latinLnBrk="0" hangingPunct="1">
        <a:defRPr kumimoji="1" sz="1800" kern="1200">
          <a:solidFill>
            <a:schemeClr val="tx1"/>
          </a:solidFill>
          <a:latin typeface="+mn-lt"/>
          <a:ea typeface="+mn-ea"/>
          <a:cs typeface="+mn-cs"/>
        </a:defRPr>
      </a:lvl7pPr>
      <a:lvl8pPr marL="3199509" algn="l" defTabSz="914145" rtl="0" eaLnBrk="1" latinLnBrk="0" hangingPunct="1">
        <a:defRPr kumimoji="1" sz="1800" kern="1200">
          <a:solidFill>
            <a:schemeClr val="tx1"/>
          </a:solidFill>
          <a:latin typeface="+mn-lt"/>
          <a:ea typeface="+mn-ea"/>
          <a:cs typeface="+mn-cs"/>
        </a:defRPr>
      </a:lvl8pPr>
      <a:lvl9pPr marL="3656581" algn="l" defTabSz="914145" rtl="0" eaLnBrk="1" latinLnBrk="0" hangingPunct="1">
        <a:defRPr kumimoji="1"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11" y="274638"/>
            <a:ext cx="8915400" cy="1143000"/>
          </a:xfrm>
          <a:prstGeom prst="rect">
            <a:avLst/>
          </a:prstGeom>
        </p:spPr>
        <p:txBody>
          <a:bodyPr vert="horz" lIns="91423" tIns="45712" rIns="91423" bIns="45712"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11" y="1600204"/>
            <a:ext cx="8915400" cy="4525963"/>
          </a:xfrm>
          <a:prstGeom prst="rect">
            <a:avLst/>
          </a:prstGeom>
        </p:spPr>
        <p:txBody>
          <a:bodyPr vert="horz" lIns="91423" tIns="45712" rIns="91423" bIns="45712"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53" y="6356840"/>
            <a:ext cx="2311400" cy="365125"/>
          </a:xfrm>
          <a:prstGeom prst="rect">
            <a:avLst/>
          </a:prstGeom>
        </p:spPr>
        <p:txBody>
          <a:bodyPr vert="horz" lIns="91423" tIns="45712" rIns="91423" bIns="45712" rtlCol="0" anchor="ctr"/>
          <a:lstStyle>
            <a:lvl1pPr algn="l">
              <a:defRPr sz="1200">
                <a:solidFill>
                  <a:schemeClr val="tx1">
                    <a:tint val="75000"/>
                  </a:schemeClr>
                </a:solidFill>
              </a:defRPr>
            </a:lvl1pPr>
          </a:lstStyle>
          <a:p>
            <a:pPr defTabSz="914235">
              <a:defRPr/>
            </a:pPr>
            <a:endParaRPr lang="en-US" altLang="ja-JP">
              <a:solidFill>
                <a:prstClr val="black">
                  <a:tint val="75000"/>
                </a:prstClr>
              </a:solidFill>
              <a:ea typeface="ＭＳ Ｐゴシック"/>
            </a:endParaRPr>
          </a:p>
        </p:txBody>
      </p:sp>
      <p:sp>
        <p:nvSpPr>
          <p:cNvPr id="5" name="フッター プレースホルダ 4"/>
          <p:cNvSpPr>
            <a:spLocks noGrp="1"/>
          </p:cNvSpPr>
          <p:nvPr>
            <p:ph type="ftr" sz="quarter" idx="3"/>
          </p:nvPr>
        </p:nvSpPr>
        <p:spPr>
          <a:xfrm>
            <a:off x="3384705" y="6356840"/>
            <a:ext cx="3136900" cy="365125"/>
          </a:xfrm>
          <a:prstGeom prst="rect">
            <a:avLst/>
          </a:prstGeom>
        </p:spPr>
        <p:txBody>
          <a:bodyPr vert="horz" lIns="91423" tIns="45712" rIns="91423" bIns="45712" rtlCol="0" anchor="ctr"/>
          <a:lstStyle>
            <a:lvl1pPr algn="ctr">
              <a:defRPr sz="1200">
                <a:solidFill>
                  <a:schemeClr val="tx1">
                    <a:tint val="75000"/>
                  </a:schemeClr>
                </a:solidFill>
              </a:defRPr>
            </a:lvl1pPr>
          </a:lstStyle>
          <a:p>
            <a:pPr defTabSz="914235">
              <a:defRPr/>
            </a:pPr>
            <a:endParaRPr lang="en-US" altLang="ja-JP">
              <a:solidFill>
                <a:prstClr val="black">
                  <a:tint val="75000"/>
                </a:prstClr>
              </a:solidFill>
              <a:ea typeface="ＭＳ Ｐゴシック"/>
            </a:endParaRPr>
          </a:p>
        </p:txBody>
      </p:sp>
      <p:sp>
        <p:nvSpPr>
          <p:cNvPr id="6" name="スライド番号プレースホルダ 5"/>
          <p:cNvSpPr>
            <a:spLocks noGrp="1"/>
          </p:cNvSpPr>
          <p:nvPr>
            <p:ph type="sldNum" sz="quarter" idx="4"/>
          </p:nvPr>
        </p:nvSpPr>
        <p:spPr>
          <a:xfrm>
            <a:off x="7099301" y="6356840"/>
            <a:ext cx="2311400" cy="365125"/>
          </a:xfrm>
          <a:prstGeom prst="rect">
            <a:avLst/>
          </a:prstGeom>
        </p:spPr>
        <p:txBody>
          <a:bodyPr vert="horz" lIns="91423" tIns="45712" rIns="91423" bIns="45712" rtlCol="0" anchor="ctr"/>
          <a:lstStyle>
            <a:lvl1pPr algn="r">
              <a:defRPr sz="1200">
                <a:solidFill>
                  <a:schemeClr val="tx1">
                    <a:tint val="75000"/>
                  </a:schemeClr>
                </a:solidFill>
              </a:defRPr>
            </a:lvl1pPr>
          </a:lstStyle>
          <a:p>
            <a:pPr defTabSz="914235">
              <a:defRPr/>
            </a:pPr>
            <a:fld id="{3091BEB7-1B0A-4F7A-8B03-36C517BDB2D1}" type="slidenum">
              <a:rPr lang="en-US" altLang="ja-JP" smtClean="0">
                <a:solidFill>
                  <a:prstClr val="black">
                    <a:tint val="75000"/>
                  </a:prstClr>
                </a:solidFill>
                <a:ea typeface="ＭＳ Ｐゴシック"/>
              </a:rPr>
              <a:pPr defTabSz="914235">
                <a:defRPr/>
              </a:pPr>
              <a:t>&lt;#&gt;</a:t>
            </a:fld>
            <a:endParaRPr lang="en-US" altLang="ja-JP">
              <a:solidFill>
                <a:prstClr val="black">
                  <a:tint val="75000"/>
                </a:prstClr>
              </a:solidFill>
              <a:ea typeface="ＭＳ Ｐゴシック"/>
            </a:endParaRPr>
          </a:p>
        </p:txBody>
      </p:sp>
      <p:grpSp>
        <p:nvGrpSpPr>
          <p:cNvPr id="7" name="Group 18"/>
          <p:cNvGrpSpPr>
            <a:grpSpLocks/>
          </p:cNvGrpSpPr>
          <p:nvPr/>
        </p:nvGrpSpPr>
        <p:grpSpPr bwMode="auto">
          <a:xfrm>
            <a:off x="155" y="0"/>
            <a:ext cx="9906000" cy="546100"/>
            <a:chOff x="0" y="0"/>
            <a:chExt cx="5760" cy="344"/>
          </a:xfrm>
        </p:grpSpPr>
        <p:pic>
          <p:nvPicPr>
            <p:cNvPr id="8" name="Picture 9" descr="mlit_top"/>
            <p:cNvPicPr>
              <a:picLocks noChangeAspect="1" noChangeArrowheads="1"/>
            </p:cNvPicPr>
            <p:nvPr userDrawn="1"/>
          </p:nvPicPr>
          <p:blipFill>
            <a:blip r:embed="rId17"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8"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9"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9"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20" cstate="print"/>
          <a:srcRect t="3670"/>
          <a:stretch>
            <a:fillRect/>
          </a:stretch>
        </p:blipFill>
        <p:spPr bwMode="auto">
          <a:xfrm>
            <a:off x="8226669" y="2"/>
            <a:ext cx="1679575" cy="333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677" r:id="rId1"/>
    <p:sldLayoutId id="2147484678" r:id="rId2"/>
    <p:sldLayoutId id="2147484679" r:id="rId3"/>
    <p:sldLayoutId id="2147484680" r:id="rId4"/>
    <p:sldLayoutId id="2147484681" r:id="rId5"/>
    <p:sldLayoutId id="2147484682" r:id="rId6"/>
    <p:sldLayoutId id="2147484683" r:id="rId7"/>
    <p:sldLayoutId id="2147484684" r:id="rId8"/>
    <p:sldLayoutId id="2147484685" r:id="rId9"/>
    <p:sldLayoutId id="2147484686" r:id="rId10"/>
    <p:sldLayoutId id="2147484687" r:id="rId11"/>
    <p:sldLayoutId id="2147484688" r:id="rId12"/>
    <p:sldLayoutId id="2147484689" r:id="rId13"/>
    <p:sldLayoutId id="2147484690" r:id="rId14"/>
    <p:sldLayoutId id="2147484691" r:id="rId15"/>
  </p:sldLayoutIdLst>
  <p:hf hdr="0" ftr="0" dt="0"/>
  <p:txStyles>
    <p:titleStyle>
      <a:lvl1pPr algn="ctr" defTabSz="914235" rtl="0" eaLnBrk="1" latinLnBrk="0" hangingPunct="1">
        <a:spcBef>
          <a:spcPct val="0"/>
        </a:spcBef>
        <a:buNone/>
        <a:defRPr kumimoji="1" sz="4400" kern="1200">
          <a:solidFill>
            <a:schemeClr val="tx1"/>
          </a:solidFill>
          <a:latin typeface="+mj-lt"/>
          <a:ea typeface="+mj-ea"/>
          <a:cs typeface="+mj-cs"/>
        </a:defRPr>
      </a:lvl1pPr>
    </p:titleStyle>
    <p:bodyStyle>
      <a:lvl1pPr marL="342838" indent="-342838" algn="l" defTabSz="91423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816" indent="-285699" algn="l" defTabSz="91423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794" indent="-228559" algn="l" defTabSz="91423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911"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029"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147"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264"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382"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499"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33" y="1600204"/>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2" name="Group 18"/>
          <p:cNvGrpSpPr>
            <a:grpSpLocks/>
          </p:cNvGrpSpPr>
          <p:nvPr/>
        </p:nvGrpSpPr>
        <p:grpSpPr bwMode="auto">
          <a:xfrm>
            <a:off x="143" y="0"/>
            <a:ext cx="9906000" cy="546100"/>
            <a:chOff x="0" y="0"/>
            <a:chExt cx="5760" cy="344"/>
          </a:xfrm>
        </p:grpSpPr>
        <p:pic>
          <p:nvPicPr>
            <p:cNvPr id="1030" name="Picture 9" descr="mlit_top"/>
            <p:cNvPicPr>
              <a:picLocks noChangeAspect="1" noChangeArrowheads="1"/>
            </p:cNvPicPr>
            <p:nvPr userDrawn="1"/>
          </p:nvPicPr>
          <p:blipFill>
            <a:blip r:embed="rId30"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2" name="Picture 11" descr="mlit_top"/>
              <p:cNvPicPr>
                <a:picLocks noChangeAspect="1" noChangeArrowheads="1"/>
              </p:cNvPicPr>
              <p:nvPr userDrawn="1"/>
            </p:nvPicPr>
            <p:blipFill>
              <a:blip r:embed="rId31" cstate="print"/>
              <a:srcRect r="66945" b="42805"/>
              <a:stretch>
                <a:fillRect/>
              </a:stretch>
            </p:blipFill>
            <p:spPr bwMode="auto">
              <a:xfrm>
                <a:off x="3856" y="0"/>
                <a:ext cx="1904" cy="318"/>
              </a:xfrm>
              <a:prstGeom prst="rect">
                <a:avLst/>
              </a:prstGeom>
              <a:noFill/>
              <a:ln w="9525">
                <a:noFill/>
                <a:miter lim="800000"/>
                <a:headEnd/>
                <a:tailEnd/>
              </a:ln>
            </p:spPr>
          </p:pic>
          <p:pic>
            <p:nvPicPr>
              <p:cNvPr id="1033" name="Picture 16" descr="mlit_top"/>
              <p:cNvPicPr>
                <a:picLocks noChangeAspect="1" noChangeArrowheads="1"/>
              </p:cNvPicPr>
              <p:nvPr userDrawn="1"/>
            </p:nvPicPr>
            <p:blipFill>
              <a:blip r:embed="rId32" cstate="print"/>
              <a:srcRect l="50000" b="42805"/>
              <a:stretch>
                <a:fillRect/>
              </a:stretch>
            </p:blipFill>
            <p:spPr bwMode="auto">
              <a:xfrm>
                <a:off x="1043" y="0"/>
                <a:ext cx="2880" cy="318"/>
              </a:xfrm>
              <a:prstGeom prst="rect">
                <a:avLst/>
              </a:prstGeom>
              <a:noFill/>
              <a:ln w="9525">
                <a:noFill/>
                <a:miter lim="800000"/>
                <a:headEnd/>
                <a:tailEnd/>
              </a:ln>
            </p:spPr>
          </p:pic>
          <p:pic>
            <p:nvPicPr>
              <p:cNvPr id="1034" name="Picture 10" descr="mlit_top"/>
              <p:cNvPicPr>
                <a:picLocks noChangeAspect="1" noChangeArrowheads="1"/>
              </p:cNvPicPr>
              <p:nvPr userDrawn="1"/>
            </p:nvPicPr>
            <p:blipFill>
              <a:blip r:embed="rId32"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28" name="Rectangle 2"/>
          <p:cNvSpPr>
            <a:spLocks noGrp="1" noChangeArrowheads="1"/>
          </p:cNvSpPr>
          <p:nvPr>
            <p:ph type="title"/>
          </p:nvPr>
        </p:nvSpPr>
        <p:spPr bwMode="auto">
          <a:xfrm>
            <a:off x="16" y="0"/>
            <a:ext cx="7605710"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pic>
        <p:nvPicPr>
          <p:cNvPr id="1029" name="Picture 14"/>
          <p:cNvPicPr>
            <a:picLocks noChangeAspect="1" noChangeArrowheads="1"/>
          </p:cNvPicPr>
          <p:nvPr/>
        </p:nvPicPr>
        <p:blipFill>
          <a:blip r:embed="rId33" cstate="print"/>
          <a:srcRect t="3670"/>
          <a:stretch>
            <a:fillRect/>
          </a:stretch>
        </p:blipFill>
        <p:spPr bwMode="auto">
          <a:xfrm>
            <a:off x="8226464" y="2"/>
            <a:ext cx="1679576" cy="333375"/>
          </a:xfrm>
          <a:prstGeom prst="rect">
            <a:avLst/>
          </a:prstGeom>
          <a:noFill/>
          <a:ln w="9525">
            <a:noFill/>
            <a:miter lim="800000"/>
            <a:headEnd/>
            <a:tailEnd/>
          </a:ln>
        </p:spPr>
      </p:pic>
      <p:sp>
        <p:nvSpPr>
          <p:cNvPr id="11" name="スライド番号プレースホルダ 5"/>
          <p:cNvSpPr>
            <a:spLocks noGrp="1"/>
          </p:cNvSpPr>
          <p:nvPr>
            <p:ph type="sldNum" sz="quarter" idx="4"/>
          </p:nvPr>
        </p:nvSpPr>
        <p:spPr>
          <a:xfrm>
            <a:off x="7560528" y="6453831"/>
            <a:ext cx="2311400" cy="365125"/>
          </a:xfrm>
          <a:prstGeom prst="rect">
            <a:avLst/>
          </a:prstGeom>
        </p:spPr>
        <p:txBody>
          <a:bodyPr vert="horz" lIns="91423" tIns="45712" rIns="91423" bIns="45712" rtlCol="0" anchor="ctr"/>
          <a:lstStyle>
            <a:lvl1pPr algn="r">
              <a:defRPr sz="1600" b="1">
                <a:solidFill>
                  <a:schemeClr val="tx1">
                    <a:tint val="75000"/>
                  </a:schemeClr>
                </a:solidFill>
                <a:latin typeface="Arial" pitchFamily="34" charset="0"/>
                <a:ea typeface="HGS創英角ﾎﾟｯﾌﾟ体" pitchFamily="50" charset="-128"/>
                <a:cs typeface="Arial" pitchFamily="34" charset="0"/>
              </a:defRPr>
            </a:lvl1pPr>
          </a:lstStyle>
          <a:p>
            <a:pPr defTabSz="914235">
              <a:defRPr/>
            </a:pPr>
            <a:fld id="{3091BEB7-1B0A-4F7A-8B03-36C517BDB2D1}" type="slidenum">
              <a:rPr lang="en-US" altLang="ja-JP" smtClean="0">
                <a:solidFill>
                  <a:prstClr val="black">
                    <a:tint val="75000"/>
                  </a:prstClr>
                </a:solidFill>
              </a:rPr>
              <a:pPr defTabSz="914235">
                <a:defRPr/>
              </a:pPr>
              <a:t>&lt;#&gt;</a:t>
            </a:fld>
            <a:endParaRPr lang="en-US" altLang="ja-JP">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722" r:id="rId1"/>
    <p:sldLayoutId id="2147484723" r:id="rId2"/>
    <p:sldLayoutId id="2147484724" r:id="rId3"/>
    <p:sldLayoutId id="2147484725" r:id="rId4"/>
    <p:sldLayoutId id="2147484726" r:id="rId5"/>
    <p:sldLayoutId id="2147484727" r:id="rId6"/>
    <p:sldLayoutId id="2147484728" r:id="rId7"/>
    <p:sldLayoutId id="2147484729" r:id="rId8"/>
    <p:sldLayoutId id="2147484730" r:id="rId9"/>
    <p:sldLayoutId id="2147484731" r:id="rId10"/>
    <p:sldLayoutId id="2147484732" r:id="rId11"/>
    <p:sldLayoutId id="2147484733" r:id="rId12"/>
    <p:sldLayoutId id="2147484734" r:id="rId13"/>
    <p:sldLayoutId id="2147484735" r:id="rId14"/>
    <p:sldLayoutId id="2147484736" r:id="rId15"/>
    <p:sldLayoutId id="2147484737" r:id="rId16"/>
    <p:sldLayoutId id="2147484738" r:id="rId17"/>
    <p:sldLayoutId id="2147484739" r:id="rId18"/>
    <p:sldLayoutId id="2147484740" r:id="rId19"/>
    <p:sldLayoutId id="2147484741" r:id="rId20"/>
    <p:sldLayoutId id="2147484742" r:id="rId21"/>
    <p:sldLayoutId id="2147484743" r:id="rId22"/>
    <p:sldLayoutId id="2147484744" r:id="rId23"/>
    <p:sldLayoutId id="2147484745" r:id="rId24"/>
    <p:sldLayoutId id="2147484746" r:id="rId25"/>
    <p:sldLayoutId id="2147484747" r:id="rId26"/>
    <p:sldLayoutId id="2147484748" r:id="rId27"/>
    <p:sldLayoutId id="2147484749" r:id="rId28"/>
  </p:sldLayoutIdLst>
  <p:hf hdr="0" ftr="0" dt="0"/>
  <p:txStyles>
    <p:title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1"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95301" y="1600204"/>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11620" name="Rectangle 4"/>
          <p:cNvSpPr>
            <a:spLocks noGrp="1" noChangeArrowheads="1"/>
          </p:cNvSpPr>
          <p:nvPr>
            <p:ph type="dt" sz="half" idx="2"/>
          </p:nvPr>
        </p:nvSpPr>
        <p:spPr bwMode="auto">
          <a:xfrm>
            <a:off x="495353"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b="0">
                <a:ea typeface="ＭＳ Ｐゴシック" pitchFamily="50" charset="-128"/>
              </a:defRPr>
            </a:lvl1pPr>
          </a:lstStyle>
          <a:p>
            <a:pPr fontAlgn="auto">
              <a:spcAft>
                <a:spcPts val="0"/>
              </a:spcAft>
            </a:pPr>
            <a:endParaRPr lang="ja-JP" altLang="en-US">
              <a:solidFill>
                <a:srgbClr val="000000"/>
              </a:solidFill>
              <a:latin typeface="Arial"/>
            </a:endParaRPr>
          </a:p>
        </p:txBody>
      </p:sp>
      <p:sp>
        <p:nvSpPr>
          <p:cNvPr id="111621" name="Rectangle 5"/>
          <p:cNvSpPr>
            <a:spLocks noGrp="1" noChangeArrowheads="1"/>
          </p:cNvSpPr>
          <p:nvPr>
            <p:ph type="ftr" sz="quarter" idx="3"/>
          </p:nvPr>
        </p:nvSpPr>
        <p:spPr bwMode="auto">
          <a:xfrm>
            <a:off x="3384691"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b="0">
                <a:ea typeface="ＭＳ Ｐゴシック" pitchFamily="50" charset="-128"/>
              </a:defRPr>
            </a:lvl1pPr>
          </a:lstStyle>
          <a:p>
            <a:pPr fontAlgn="auto">
              <a:spcAft>
                <a:spcPts val="0"/>
              </a:spcAft>
            </a:pPr>
            <a:endParaRPr lang="ja-JP" altLang="en-US">
              <a:solidFill>
                <a:srgbClr val="000000"/>
              </a:solidFill>
              <a:latin typeface="Arial"/>
            </a:endParaRPr>
          </a:p>
        </p:txBody>
      </p:sp>
      <p:sp>
        <p:nvSpPr>
          <p:cNvPr id="111622" name="Rectangle 6"/>
          <p:cNvSpPr>
            <a:spLocks noGrp="1" noChangeArrowheads="1"/>
          </p:cNvSpPr>
          <p:nvPr>
            <p:ph type="sldNum" sz="quarter" idx="4"/>
          </p:nvPr>
        </p:nvSpPr>
        <p:spPr bwMode="auto">
          <a:xfrm>
            <a:off x="7099301"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b="0">
                <a:ea typeface="ＭＳ Ｐゴシック" pitchFamily="50" charset="-128"/>
              </a:defRPr>
            </a:lvl1pPr>
          </a:lstStyle>
          <a:p>
            <a:pPr fontAlgn="auto">
              <a:spcAft>
                <a:spcPts val="0"/>
              </a:spcAft>
            </a:pPr>
            <a:r>
              <a:rPr lang="en-US" altLang="ja-JP" smtClean="0">
                <a:solidFill>
                  <a:srgbClr val="000000"/>
                </a:solidFill>
                <a:latin typeface="Arial"/>
              </a:rPr>
              <a:t>-</a:t>
            </a:r>
            <a:fld id="{D2D8002D-B5B0-4BAC-B1F6-782DDCCE6D9C}" type="slidenum">
              <a:rPr lang="ja-JP" altLang="en-US" smtClean="0">
                <a:solidFill>
                  <a:srgbClr val="000000"/>
                </a:solidFill>
                <a:latin typeface="Arial"/>
              </a:rPr>
              <a:pPr fontAlgn="auto">
                <a:spcAft>
                  <a:spcPts val="0"/>
                </a:spcAft>
              </a:pPr>
              <a:t>&lt;#&gt;</a:t>
            </a:fld>
            <a:r>
              <a:rPr lang="en-US" altLang="ja-JP" smtClean="0">
                <a:solidFill>
                  <a:srgbClr val="000000"/>
                </a:solidFill>
                <a:latin typeface="Arial"/>
              </a:rPr>
              <a:t>-</a:t>
            </a:r>
            <a:endParaRPr lang="ja-JP" altLang="en-US"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808" r:id="rId1"/>
    <p:sldLayoutId id="2147484809" r:id="rId2"/>
    <p:sldLayoutId id="2147484810" r:id="rId3"/>
    <p:sldLayoutId id="2147484811" r:id="rId4"/>
    <p:sldLayoutId id="2147484812" r:id="rId5"/>
    <p:sldLayoutId id="2147484813" r:id="rId6"/>
    <p:sldLayoutId id="2147484814" r:id="rId7"/>
    <p:sldLayoutId id="2147484815" r:id="rId8"/>
    <p:sldLayoutId id="2147484816" r:id="rId9"/>
    <p:sldLayoutId id="2147484817" r:id="rId10"/>
    <p:sldLayoutId id="2147484818" r:id="rId11"/>
    <p:sldLayoutId id="2147484822" r:id="rId12"/>
    <p:sldLayoutId id="2147484823" r:id="rId13"/>
  </p:sldLayoutIdLst>
  <p:hf hdr="0" ftr="0" dt="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14" y="1600205"/>
            <a:ext cx="8915400" cy="4525963"/>
          </a:xfrm>
          <a:prstGeom prst="rect">
            <a:avLst/>
          </a:prstGeom>
          <a:noFill/>
          <a:ln w="9525">
            <a:noFill/>
            <a:miter lim="800000"/>
            <a:headEnd/>
            <a:tailEnd/>
          </a:ln>
        </p:spPr>
        <p:txBody>
          <a:bodyPr vert="horz" wrap="square" lIns="91414" tIns="45708" rIns="91414" bIns="4570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2" name="Group 18"/>
          <p:cNvGrpSpPr>
            <a:grpSpLocks/>
          </p:cNvGrpSpPr>
          <p:nvPr/>
        </p:nvGrpSpPr>
        <p:grpSpPr bwMode="auto">
          <a:xfrm>
            <a:off x="157" y="0"/>
            <a:ext cx="9906000" cy="546100"/>
            <a:chOff x="0" y="0"/>
            <a:chExt cx="5760" cy="344"/>
          </a:xfrm>
        </p:grpSpPr>
        <p:pic>
          <p:nvPicPr>
            <p:cNvPr id="1030" name="Picture 9" descr="mlit_top"/>
            <p:cNvPicPr>
              <a:picLocks noChangeAspect="1" noChangeArrowheads="1"/>
            </p:cNvPicPr>
            <p:nvPr userDrawn="1"/>
          </p:nvPicPr>
          <p:blipFill>
            <a:blip r:embed="rId15"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2" name="Picture 11" descr="mlit_top"/>
              <p:cNvPicPr>
                <a:picLocks noChangeAspect="1" noChangeArrowheads="1"/>
              </p:cNvPicPr>
              <p:nvPr userDrawn="1"/>
            </p:nvPicPr>
            <p:blipFill>
              <a:blip r:embed="rId16" cstate="print"/>
              <a:srcRect r="66945" b="42805"/>
              <a:stretch>
                <a:fillRect/>
              </a:stretch>
            </p:blipFill>
            <p:spPr bwMode="auto">
              <a:xfrm>
                <a:off x="3856" y="0"/>
                <a:ext cx="1904" cy="318"/>
              </a:xfrm>
              <a:prstGeom prst="rect">
                <a:avLst/>
              </a:prstGeom>
              <a:noFill/>
              <a:ln w="9525">
                <a:noFill/>
                <a:miter lim="800000"/>
                <a:headEnd/>
                <a:tailEnd/>
              </a:ln>
            </p:spPr>
          </p:pic>
          <p:pic>
            <p:nvPicPr>
              <p:cNvPr id="1033" name="Picture 16" descr="mlit_top"/>
              <p:cNvPicPr>
                <a:picLocks noChangeAspect="1" noChangeArrowheads="1"/>
              </p:cNvPicPr>
              <p:nvPr userDrawn="1"/>
            </p:nvPicPr>
            <p:blipFill>
              <a:blip r:embed="rId17" cstate="print"/>
              <a:srcRect l="50000" b="42805"/>
              <a:stretch>
                <a:fillRect/>
              </a:stretch>
            </p:blipFill>
            <p:spPr bwMode="auto">
              <a:xfrm>
                <a:off x="1043" y="0"/>
                <a:ext cx="2880" cy="318"/>
              </a:xfrm>
              <a:prstGeom prst="rect">
                <a:avLst/>
              </a:prstGeom>
              <a:noFill/>
              <a:ln w="9525">
                <a:noFill/>
                <a:miter lim="800000"/>
                <a:headEnd/>
                <a:tailEnd/>
              </a:ln>
            </p:spPr>
          </p:pic>
          <p:pic>
            <p:nvPicPr>
              <p:cNvPr id="1034" name="Picture 10" descr="mlit_top"/>
              <p:cNvPicPr>
                <a:picLocks noChangeAspect="1" noChangeArrowheads="1"/>
              </p:cNvPicPr>
              <p:nvPr userDrawn="1"/>
            </p:nvPicPr>
            <p:blipFill>
              <a:blip r:embed="rId17"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28" name="Rectangle 2"/>
          <p:cNvSpPr>
            <a:spLocks noGrp="1" noChangeArrowheads="1"/>
          </p:cNvSpPr>
          <p:nvPr>
            <p:ph type="title"/>
          </p:nvPr>
        </p:nvSpPr>
        <p:spPr bwMode="auto">
          <a:xfrm>
            <a:off x="248" y="0"/>
            <a:ext cx="7605713" cy="476250"/>
          </a:xfrm>
          <a:prstGeom prst="rect">
            <a:avLst/>
          </a:prstGeom>
          <a:noFill/>
          <a:ln w="9525">
            <a:noFill/>
            <a:miter lim="800000"/>
            <a:headEnd/>
            <a:tailEnd/>
          </a:ln>
        </p:spPr>
        <p:txBody>
          <a:bodyPr vert="horz" wrap="square" lIns="91414" tIns="45708" rIns="91414" bIns="45708" numCol="1" anchor="ctr" anchorCtr="0" compatLnSpc="1">
            <a:prstTxWarp prst="textNoShape">
              <a:avLst/>
            </a:prstTxWarp>
          </a:bodyPr>
          <a:lstStyle/>
          <a:p>
            <a:pPr lvl="0"/>
            <a:r>
              <a:rPr lang="ja-JP" altLang="en-US" smtClean="0"/>
              <a:t>マスタ タイトルの書式設定</a:t>
            </a:r>
          </a:p>
        </p:txBody>
      </p:sp>
      <p:pic>
        <p:nvPicPr>
          <p:cNvPr id="1029" name="Picture 14"/>
          <p:cNvPicPr>
            <a:picLocks noChangeAspect="1" noChangeArrowheads="1"/>
          </p:cNvPicPr>
          <p:nvPr/>
        </p:nvPicPr>
        <p:blipFill>
          <a:blip r:embed="rId18" cstate="print"/>
          <a:srcRect t="3670"/>
          <a:stretch>
            <a:fillRect/>
          </a:stretch>
        </p:blipFill>
        <p:spPr bwMode="auto">
          <a:xfrm>
            <a:off x="8226697" y="2"/>
            <a:ext cx="1679575" cy="333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853" r:id="rId1"/>
    <p:sldLayoutId id="2147484854" r:id="rId2"/>
    <p:sldLayoutId id="2147484855" r:id="rId3"/>
    <p:sldLayoutId id="2147484856" r:id="rId4"/>
    <p:sldLayoutId id="2147484857" r:id="rId5"/>
    <p:sldLayoutId id="2147484858" r:id="rId6"/>
    <p:sldLayoutId id="2147484859" r:id="rId7"/>
    <p:sldLayoutId id="2147484860" r:id="rId8"/>
    <p:sldLayoutId id="2147484861" r:id="rId9"/>
    <p:sldLayoutId id="2147484862" r:id="rId10"/>
    <p:sldLayoutId id="2147484863" r:id="rId11"/>
    <p:sldLayoutId id="2147484864" r:id="rId12"/>
    <p:sldLayoutId id="2147484865" r:id="rId13"/>
  </p:sldLayoutIdLst>
  <p:hf hdr="0" ftr="0" dt="0"/>
  <p:txStyles>
    <p:title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072"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145"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218"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291"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804" indent="-342804" algn="l" rtl="0" eaLnBrk="1" fontAlgn="base" hangingPunct="1">
        <a:spcBef>
          <a:spcPct val="20000"/>
        </a:spcBef>
        <a:spcAft>
          <a:spcPct val="0"/>
        </a:spcAft>
        <a:buChar char="•"/>
        <a:defRPr kumimoji="1" sz="3200">
          <a:solidFill>
            <a:schemeClr val="tx1"/>
          </a:solidFill>
          <a:latin typeface="+mn-lt"/>
          <a:ea typeface="+mn-ea"/>
          <a:cs typeface="+mn-cs"/>
        </a:defRPr>
      </a:lvl1pPr>
      <a:lvl2pPr marL="742744" indent="-285671" algn="l" rtl="0" eaLnBrk="1" fontAlgn="base" hangingPunct="1">
        <a:spcBef>
          <a:spcPct val="20000"/>
        </a:spcBef>
        <a:spcAft>
          <a:spcPct val="0"/>
        </a:spcAft>
        <a:buChar char="–"/>
        <a:defRPr kumimoji="1" sz="2800">
          <a:solidFill>
            <a:schemeClr val="tx1"/>
          </a:solidFill>
          <a:latin typeface="+mn-lt"/>
          <a:ea typeface="+mn-ea"/>
        </a:defRPr>
      </a:lvl2pPr>
      <a:lvl3pPr marL="1142682" indent="-228537" algn="l" rtl="0" eaLnBrk="1" fontAlgn="base" hangingPunct="1">
        <a:spcBef>
          <a:spcPct val="20000"/>
        </a:spcBef>
        <a:spcAft>
          <a:spcPct val="0"/>
        </a:spcAft>
        <a:buChar char="•"/>
        <a:defRPr kumimoji="1" sz="2400">
          <a:solidFill>
            <a:schemeClr val="tx1"/>
          </a:solidFill>
          <a:latin typeface="+mn-lt"/>
          <a:ea typeface="+mn-ea"/>
        </a:defRPr>
      </a:lvl3pPr>
      <a:lvl4pPr marL="1599754" indent="-228537" algn="l" rtl="0" eaLnBrk="1" fontAlgn="base" hangingPunct="1">
        <a:spcBef>
          <a:spcPct val="20000"/>
        </a:spcBef>
        <a:spcAft>
          <a:spcPct val="0"/>
        </a:spcAft>
        <a:buChar char="–"/>
        <a:defRPr kumimoji="1" sz="2000">
          <a:solidFill>
            <a:schemeClr val="tx1"/>
          </a:solidFill>
          <a:latin typeface="+mn-lt"/>
          <a:ea typeface="+mn-ea"/>
        </a:defRPr>
      </a:lvl4pPr>
      <a:lvl5pPr marL="2056827" indent="-228537" algn="l" rtl="0" eaLnBrk="1" fontAlgn="base" hangingPunct="1">
        <a:spcBef>
          <a:spcPct val="20000"/>
        </a:spcBef>
        <a:spcAft>
          <a:spcPct val="0"/>
        </a:spcAft>
        <a:buChar char="»"/>
        <a:defRPr kumimoji="1" sz="2000">
          <a:solidFill>
            <a:schemeClr val="tx1"/>
          </a:solidFill>
          <a:latin typeface="+mn-lt"/>
          <a:ea typeface="+mn-ea"/>
        </a:defRPr>
      </a:lvl5pPr>
      <a:lvl6pPr marL="2513900" indent="-228537" algn="l" rtl="0" eaLnBrk="1" fontAlgn="base" hangingPunct="1">
        <a:spcBef>
          <a:spcPct val="20000"/>
        </a:spcBef>
        <a:spcAft>
          <a:spcPct val="0"/>
        </a:spcAft>
        <a:buChar char="»"/>
        <a:defRPr kumimoji="1" sz="2000">
          <a:solidFill>
            <a:schemeClr val="tx1"/>
          </a:solidFill>
          <a:latin typeface="+mn-lt"/>
          <a:ea typeface="+mn-ea"/>
        </a:defRPr>
      </a:lvl6pPr>
      <a:lvl7pPr marL="2970972" indent="-228537" algn="l" rtl="0" eaLnBrk="1" fontAlgn="base" hangingPunct="1">
        <a:spcBef>
          <a:spcPct val="20000"/>
        </a:spcBef>
        <a:spcAft>
          <a:spcPct val="0"/>
        </a:spcAft>
        <a:buChar char="»"/>
        <a:defRPr kumimoji="1" sz="2000">
          <a:solidFill>
            <a:schemeClr val="tx1"/>
          </a:solidFill>
          <a:latin typeface="+mn-lt"/>
          <a:ea typeface="+mn-ea"/>
        </a:defRPr>
      </a:lvl7pPr>
      <a:lvl8pPr marL="3428046" indent="-228537" algn="l" rtl="0" eaLnBrk="1" fontAlgn="base" hangingPunct="1">
        <a:spcBef>
          <a:spcPct val="20000"/>
        </a:spcBef>
        <a:spcAft>
          <a:spcPct val="0"/>
        </a:spcAft>
        <a:buChar char="»"/>
        <a:defRPr kumimoji="1" sz="2000">
          <a:solidFill>
            <a:schemeClr val="tx1"/>
          </a:solidFill>
          <a:latin typeface="+mn-lt"/>
          <a:ea typeface="+mn-ea"/>
        </a:defRPr>
      </a:lvl8pPr>
      <a:lvl9pPr marL="3885119" indent="-228537"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145" rtl="0" eaLnBrk="1" latinLnBrk="0" hangingPunct="1">
        <a:defRPr kumimoji="1" sz="1800" kern="1200">
          <a:solidFill>
            <a:schemeClr val="tx1"/>
          </a:solidFill>
          <a:latin typeface="+mn-lt"/>
          <a:ea typeface="+mn-ea"/>
          <a:cs typeface="+mn-cs"/>
        </a:defRPr>
      </a:lvl1pPr>
      <a:lvl2pPr marL="457072" algn="l" defTabSz="914145" rtl="0" eaLnBrk="1" latinLnBrk="0" hangingPunct="1">
        <a:defRPr kumimoji="1" sz="1800" kern="1200">
          <a:solidFill>
            <a:schemeClr val="tx1"/>
          </a:solidFill>
          <a:latin typeface="+mn-lt"/>
          <a:ea typeface="+mn-ea"/>
          <a:cs typeface="+mn-cs"/>
        </a:defRPr>
      </a:lvl2pPr>
      <a:lvl3pPr marL="914145" algn="l" defTabSz="914145" rtl="0" eaLnBrk="1" latinLnBrk="0" hangingPunct="1">
        <a:defRPr kumimoji="1" sz="1800" kern="1200">
          <a:solidFill>
            <a:schemeClr val="tx1"/>
          </a:solidFill>
          <a:latin typeface="+mn-lt"/>
          <a:ea typeface="+mn-ea"/>
          <a:cs typeface="+mn-cs"/>
        </a:defRPr>
      </a:lvl3pPr>
      <a:lvl4pPr marL="1371218" algn="l" defTabSz="914145" rtl="0" eaLnBrk="1" latinLnBrk="0" hangingPunct="1">
        <a:defRPr kumimoji="1" sz="1800" kern="1200">
          <a:solidFill>
            <a:schemeClr val="tx1"/>
          </a:solidFill>
          <a:latin typeface="+mn-lt"/>
          <a:ea typeface="+mn-ea"/>
          <a:cs typeface="+mn-cs"/>
        </a:defRPr>
      </a:lvl4pPr>
      <a:lvl5pPr marL="1828291" algn="l" defTabSz="914145" rtl="0" eaLnBrk="1" latinLnBrk="0" hangingPunct="1">
        <a:defRPr kumimoji="1" sz="1800" kern="1200">
          <a:solidFill>
            <a:schemeClr val="tx1"/>
          </a:solidFill>
          <a:latin typeface="+mn-lt"/>
          <a:ea typeface="+mn-ea"/>
          <a:cs typeface="+mn-cs"/>
        </a:defRPr>
      </a:lvl5pPr>
      <a:lvl6pPr marL="2285364" algn="l" defTabSz="914145" rtl="0" eaLnBrk="1" latinLnBrk="0" hangingPunct="1">
        <a:defRPr kumimoji="1" sz="1800" kern="1200">
          <a:solidFill>
            <a:schemeClr val="tx1"/>
          </a:solidFill>
          <a:latin typeface="+mn-lt"/>
          <a:ea typeface="+mn-ea"/>
          <a:cs typeface="+mn-cs"/>
        </a:defRPr>
      </a:lvl6pPr>
      <a:lvl7pPr marL="2742436" algn="l" defTabSz="914145" rtl="0" eaLnBrk="1" latinLnBrk="0" hangingPunct="1">
        <a:defRPr kumimoji="1" sz="1800" kern="1200">
          <a:solidFill>
            <a:schemeClr val="tx1"/>
          </a:solidFill>
          <a:latin typeface="+mn-lt"/>
          <a:ea typeface="+mn-ea"/>
          <a:cs typeface="+mn-cs"/>
        </a:defRPr>
      </a:lvl7pPr>
      <a:lvl8pPr marL="3199509" algn="l" defTabSz="914145" rtl="0" eaLnBrk="1" latinLnBrk="0" hangingPunct="1">
        <a:defRPr kumimoji="1" sz="1800" kern="1200">
          <a:solidFill>
            <a:schemeClr val="tx1"/>
          </a:solidFill>
          <a:latin typeface="+mn-lt"/>
          <a:ea typeface="+mn-ea"/>
          <a:cs typeface="+mn-cs"/>
        </a:defRPr>
      </a:lvl8pPr>
      <a:lvl9pPr marL="3656581" algn="l" defTabSz="914145"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14" y="274638"/>
            <a:ext cx="8915400" cy="1143000"/>
          </a:xfrm>
          <a:prstGeom prst="rect">
            <a:avLst/>
          </a:prstGeom>
          <a:noFill/>
          <a:ln w="9525">
            <a:noFill/>
            <a:miter lim="800000"/>
            <a:headEnd/>
            <a:tailEnd/>
          </a:ln>
        </p:spPr>
        <p:txBody>
          <a:bodyPr vert="horz" wrap="square" lIns="91431" tIns="45716" rIns="91431" bIns="45716"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95314" y="1600204"/>
            <a:ext cx="8915400" cy="4525963"/>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11620" name="Rectangle 4"/>
          <p:cNvSpPr>
            <a:spLocks noGrp="1" noChangeArrowheads="1"/>
          </p:cNvSpPr>
          <p:nvPr>
            <p:ph type="dt" sz="half" idx="2"/>
          </p:nvPr>
        </p:nvSpPr>
        <p:spPr bwMode="auto">
          <a:xfrm>
            <a:off x="495359" y="6245226"/>
            <a:ext cx="2311400" cy="476250"/>
          </a:xfrm>
          <a:prstGeom prst="rect">
            <a:avLst/>
          </a:prstGeom>
          <a:noFill/>
          <a:ln w="9525">
            <a:noFill/>
            <a:miter lim="800000"/>
            <a:headEnd/>
            <a:tailEnd/>
          </a:ln>
          <a:effectLst/>
        </p:spPr>
        <p:txBody>
          <a:bodyPr vert="horz" wrap="square" lIns="91431" tIns="45716" rIns="91431" bIns="45716" numCol="1" anchor="t" anchorCtr="0" compatLnSpc="1">
            <a:prstTxWarp prst="textNoShape">
              <a:avLst/>
            </a:prstTxWarp>
          </a:bodyPr>
          <a:lstStyle>
            <a:lvl1pPr>
              <a:lnSpc>
                <a:spcPct val="100000"/>
              </a:lnSpc>
              <a:spcBef>
                <a:spcPct val="0"/>
              </a:spcBef>
              <a:defRPr b="0">
                <a:ea typeface="ＭＳ Ｐゴシック" pitchFamily="50" charset="-128"/>
              </a:defRPr>
            </a:lvl1pPr>
          </a:lstStyle>
          <a:p>
            <a:pPr>
              <a:defRPr/>
            </a:pPr>
            <a:endParaRPr lang="en-US" altLang="ja-JP" sz="1400" dirty="0">
              <a:solidFill>
                <a:srgbClr val="000000"/>
              </a:solidFill>
            </a:endParaRPr>
          </a:p>
        </p:txBody>
      </p:sp>
      <p:sp>
        <p:nvSpPr>
          <p:cNvPr id="111621" name="Rectangle 5"/>
          <p:cNvSpPr>
            <a:spLocks noGrp="1" noChangeArrowheads="1"/>
          </p:cNvSpPr>
          <p:nvPr>
            <p:ph type="ftr" sz="quarter" idx="3"/>
          </p:nvPr>
        </p:nvSpPr>
        <p:spPr bwMode="auto">
          <a:xfrm>
            <a:off x="3384705" y="6245226"/>
            <a:ext cx="3136900" cy="476250"/>
          </a:xfrm>
          <a:prstGeom prst="rect">
            <a:avLst/>
          </a:prstGeom>
          <a:noFill/>
          <a:ln w="9525">
            <a:noFill/>
            <a:miter lim="800000"/>
            <a:headEnd/>
            <a:tailEnd/>
          </a:ln>
          <a:effectLst/>
        </p:spPr>
        <p:txBody>
          <a:bodyPr vert="horz" wrap="square" lIns="91431" tIns="45716" rIns="91431" bIns="45716" numCol="1" anchor="t" anchorCtr="0" compatLnSpc="1">
            <a:prstTxWarp prst="textNoShape">
              <a:avLst/>
            </a:prstTxWarp>
          </a:bodyPr>
          <a:lstStyle>
            <a:lvl1pPr algn="ctr">
              <a:lnSpc>
                <a:spcPct val="100000"/>
              </a:lnSpc>
              <a:spcBef>
                <a:spcPct val="0"/>
              </a:spcBef>
              <a:defRPr b="0">
                <a:ea typeface="ＭＳ Ｐゴシック" pitchFamily="50" charset="-128"/>
              </a:defRPr>
            </a:lvl1pPr>
          </a:lstStyle>
          <a:p>
            <a:pPr>
              <a:defRPr/>
            </a:pPr>
            <a:endParaRPr lang="en-US" altLang="ja-JP" sz="1400" dirty="0">
              <a:solidFill>
                <a:srgbClr val="000000"/>
              </a:solidFill>
            </a:endParaRPr>
          </a:p>
        </p:txBody>
      </p:sp>
      <p:sp>
        <p:nvSpPr>
          <p:cNvPr id="111622" name="Rectangle 6"/>
          <p:cNvSpPr>
            <a:spLocks noGrp="1" noChangeArrowheads="1"/>
          </p:cNvSpPr>
          <p:nvPr>
            <p:ph type="sldNum" sz="quarter" idx="4"/>
          </p:nvPr>
        </p:nvSpPr>
        <p:spPr bwMode="auto">
          <a:xfrm>
            <a:off x="7099304" y="6245226"/>
            <a:ext cx="2311400" cy="476250"/>
          </a:xfrm>
          <a:prstGeom prst="rect">
            <a:avLst/>
          </a:prstGeom>
          <a:noFill/>
          <a:ln w="9525">
            <a:noFill/>
            <a:miter lim="800000"/>
            <a:headEnd/>
            <a:tailEnd/>
          </a:ln>
          <a:effectLst/>
        </p:spPr>
        <p:txBody>
          <a:bodyPr vert="horz" wrap="square" lIns="91431" tIns="45716" rIns="91431" bIns="45716" numCol="1" anchor="t" anchorCtr="0" compatLnSpc="1">
            <a:prstTxWarp prst="textNoShape">
              <a:avLst/>
            </a:prstTxWarp>
          </a:bodyPr>
          <a:lstStyle>
            <a:lvl1pPr algn="r">
              <a:lnSpc>
                <a:spcPct val="100000"/>
              </a:lnSpc>
              <a:spcBef>
                <a:spcPct val="0"/>
              </a:spcBef>
              <a:defRPr b="0">
                <a:ea typeface="ＭＳ Ｐゴシック" pitchFamily="50" charset="-128"/>
              </a:defRPr>
            </a:lvl1pPr>
          </a:lstStyle>
          <a:p>
            <a:pPr>
              <a:defRPr/>
            </a:pPr>
            <a:fld id="{D15A1678-8C23-4723-A854-0C7A52804935}" type="slidenum">
              <a:rPr lang="en-US" altLang="ja-JP" sz="1400">
                <a:solidFill>
                  <a:srgbClr val="000000"/>
                </a:solidFill>
              </a:rPr>
              <a:pPr>
                <a:defRPr/>
              </a:pPr>
              <a:t>&lt;#&gt;</a:t>
            </a:fld>
            <a:endParaRPr lang="en-US" altLang="ja-JP" sz="140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155" algn="ctr" rtl="0" fontAlgn="base">
        <a:spcBef>
          <a:spcPct val="0"/>
        </a:spcBef>
        <a:spcAft>
          <a:spcPct val="0"/>
        </a:spcAft>
        <a:defRPr kumimoji="1" sz="4400">
          <a:solidFill>
            <a:schemeClr val="tx2"/>
          </a:solidFill>
          <a:latin typeface="Arial" charset="0"/>
          <a:ea typeface="ＭＳ Ｐゴシック" pitchFamily="50" charset="-128"/>
        </a:defRPr>
      </a:lvl6pPr>
      <a:lvl7pPr marL="914310" algn="ctr" rtl="0" fontAlgn="base">
        <a:spcBef>
          <a:spcPct val="0"/>
        </a:spcBef>
        <a:spcAft>
          <a:spcPct val="0"/>
        </a:spcAft>
        <a:defRPr kumimoji="1" sz="4400">
          <a:solidFill>
            <a:schemeClr val="tx2"/>
          </a:solidFill>
          <a:latin typeface="Arial" charset="0"/>
          <a:ea typeface="ＭＳ Ｐゴシック" pitchFamily="50" charset="-128"/>
        </a:defRPr>
      </a:lvl7pPr>
      <a:lvl8pPr marL="1371465" algn="ctr" rtl="0" fontAlgn="base">
        <a:spcBef>
          <a:spcPct val="0"/>
        </a:spcBef>
        <a:spcAft>
          <a:spcPct val="0"/>
        </a:spcAft>
        <a:defRPr kumimoji="1" sz="4400">
          <a:solidFill>
            <a:schemeClr val="tx2"/>
          </a:solidFill>
          <a:latin typeface="Arial" charset="0"/>
          <a:ea typeface="ＭＳ Ｐゴシック" pitchFamily="50" charset="-128"/>
        </a:defRPr>
      </a:lvl8pPr>
      <a:lvl9pPr marL="1828621"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866" indent="-342866" algn="l" rtl="0" eaLnBrk="0" fontAlgn="base" hangingPunct="0">
        <a:spcBef>
          <a:spcPct val="20000"/>
        </a:spcBef>
        <a:spcAft>
          <a:spcPct val="0"/>
        </a:spcAft>
        <a:buChar char="•"/>
        <a:defRPr kumimoji="1" sz="3200">
          <a:solidFill>
            <a:schemeClr val="tx1"/>
          </a:solidFill>
          <a:latin typeface="+mn-lt"/>
          <a:ea typeface="+mn-ea"/>
          <a:cs typeface="+mn-cs"/>
        </a:defRPr>
      </a:lvl1pPr>
      <a:lvl2pPr marL="742877" indent="-285722" algn="l" rtl="0" eaLnBrk="0" fontAlgn="base" hangingPunct="0">
        <a:spcBef>
          <a:spcPct val="20000"/>
        </a:spcBef>
        <a:spcAft>
          <a:spcPct val="0"/>
        </a:spcAft>
        <a:buChar char="–"/>
        <a:defRPr kumimoji="1" sz="2800">
          <a:solidFill>
            <a:schemeClr val="tx1"/>
          </a:solidFill>
          <a:latin typeface="+mn-lt"/>
          <a:ea typeface="+mn-ea"/>
        </a:defRPr>
      </a:lvl2pPr>
      <a:lvl3pPr marL="1142888" indent="-228578" algn="l" rtl="0" eaLnBrk="0" fontAlgn="base" hangingPunct="0">
        <a:spcBef>
          <a:spcPct val="20000"/>
        </a:spcBef>
        <a:spcAft>
          <a:spcPct val="0"/>
        </a:spcAft>
        <a:buChar char="•"/>
        <a:defRPr kumimoji="1" sz="2400">
          <a:solidFill>
            <a:schemeClr val="tx1"/>
          </a:solidFill>
          <a:latin typeface="+mn-lt"/>
          <a:ea typeface="+mn-ea"/>
        </a:defRPr>
      </a:lvl3pPr>
      <a:lvl4pPr marL="1600043" indent="-228578" algn="l" rtl="0" eaLnBrk="0" fontAlgn="base" hangingPunct="0">
        <a:spcBef>
          <a:spcPct val="20000"/>
        </a:spcBef>
        <a:spcAft>
          <a:spcPct val="0"/>
        </a:spcAft>
        <a:buChar char="–"/>
        <a:defRPr kumimoji="1" sz="2000">
          <a:solidFill>
            <a:schemeClr val="tx1"/>
          </a:solidFill>
          <a:latin typeface="+mn-lt"/>
          <a:ea typeface="+mn-ea"/>
        </a:defRPr>
      </a:lvl4pPr>
      <a:lvl5pPr marL="2057199" indent="-228578" algn="l" rtl="0" eaLnBrk="0" fontAlgn="base" hangingPunct="0">
        <a:spcBef>
          <a:spcPct val="20000"/>
        </a:spcBef>
        <a:spcAft>
          <a:spcPct val="0"/>
        </a:spcAft>
        <a:buChar char="»"/>
        <a:defRPr kumimoji="1" sz="2000">
          <a:solidFill>
            <a:schemeClr val="tx1"/>
          </a:solidFill>
          <a:latin typeface="+mn-lt"/>
          <a:ea typeface="+mn-ea"/>
        </a:defRPr>
      </a:lvl5pPr>
      <a:lvl6pPr marL="2514353" indent="-228578" algn="l" rtl="0" fontAlgn="base">
        <a:spcBef>
          <a:spcPct val="20000"/>
        </a:spcBef>
        <a:spcAft>
          <a:spcPct val="0"/>
        </a:spcAft>
        <a:buChar char="»"/>
        <a:defRPr kumimoji="1" sz="2000">
          <a:solidFill>
            <a:schemeClr val="tx1"/>
          </a:solidFill>
          <a:latin typeface="+mn-lt"/>
          <a:ea typeface="+mn-ea"/>
        </a:defRPr>
      </a:lvl6pPr>
      <a:lvl7pPr marL="2971509" indent="-228578" algn="l" rtl="0" fontAlgn="base">
        <a:spcBef>
          <a:spcPct val="20000"/>
        </a:spcBef>
        <a:spcAft>
          <a:spcPct val="0"/>
        </a:spcAft>
        <a:buChar char="»"/>
        <a:defRPr kumimoji="1" sz="2000">
          <a:solidFill>
            <a:schemeClr val="tx1"/>
          </a:solidFill>
          <a:latin typeface="+mn-lt"/>
          <a:ea typeface="+mn-ea"/>
        </a:defRPr>
      </a:lvl7pPr>
      <a:lvl8pPr marL="3428664" indent="-228578" algn="l" rtl="0" fontAlgn="base">
        <a:spcBef>
          <a:spcPct val="20000"/>
        </a:spcBef>
        <a:spcAft>
          <a:spcPct val="0"/>
        </a:spcAft>
        <a:buChar char="»"/>
        <a:defRPr kumimoji="1" sz="2000">
          <a:solidFill>
            <a:schemeClr val="tx1"/>
          </a:solidFill>
          <a:latin typeface="+mn-lt"/>
          <a:ea typeface="+mn-ea"/>
        </a:defRPr>
      </a:lvl8pPr>
      <a:lvl9pPr marL="3885820" indent="-228578"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310" rtl="0" eaLnBrk="1" latinLnBrk="0" hangingPunct="1">
        <a:defRPr kumimoji="1" sz="1800" kern="1200">
          <a:solidFill>
            <a:schemeClr val="tx1"/>
          </a:solidFill>
          <a:latin typeface="+mn-lt"/>
          <a:ea typeface="+mn-ea"/>
          <a:cs typeface="+mn-cs"/>
        </a:defRPr>
      </a:lvl1pPr>
      <a:lvl2pPr marL="457155" algn="l" defTabSz="914310" rtl="0" eaLnBrk="1" latinLnBrk="0" hangingPunct="1">
        <a:defRPr kumimoji="1" sz="1800" kern="1200">
          <a:solidFill>
            <a:schemeClr val="tx1"/>
          </a:solidFill>
          <a:latin typeface="+mn-lt"/>
          <a:ea typeface="+mn-ea"/>
          <a:cs typeface="+mn-cs"/>
        </a:defRPr>
      </a:lvl2pPr>
      <a:lvl3pPr marL="914310" algn="l" defTabSz="914310" rtl="0" eaLnBrk="1" latinLnBrk="0" hangingPunct="1">
        <a:defRPr kumimoji="1" sz="1800" kern="1200">
          <a:solidFill>
            <a:schemeClr val="tx1"/>
          </a:solidFill>
          <a:latin typeface="+mn-lt"/>
          <a:ea typeface="+mn-ea"/>
          <a:cs typeface="+mn-cs"/>
        </a:defRPr>
      </a:lvl3pPr>
      <a:lvl4pPr marL="1371465" algn="l" defTabSz="914310" rtl="0" eaLnBrk="1" latinLnBrk="0" hangingPunct="1">
        <a:defRPr kumimoji="1" sz="1800" kern="1200">
          <a:solidFill>
            <a:schemeClr val="tx1"/>
          </a:solidFill>
          <a:latin typeface="+mn-lt"/>
          <a:ea typeface="+mn-ea"/>
          <a:cs typeface="+mn-cs"/>
        </a:defRPr>
      </a:lvl4pPr>
      <a:lvl5pPr marL="1828621" algn="l" defTabSz="914310" rtl="0" eaLnBrk="1" latinLnBrk="0" hangingPunct="1">
        <a:defRPr kumimoji="1" sz="1800" kern="1200">
          <a:solidFill>
            <a:schemeClr val="tx1"/>
          </a:solidFill>
          <a:latin typeface="+mn-lt"/>
          <a:ea typeface="+mn-ea"/>
          <a:cs typeface="+mn-cs"/>
        </a:defRPr>
      </a:lvl5pPr>
      <a:lvl6pPr marL="2285776" algn="l" defTabSz="914310" rtl="0" eaLnBrk="1" latinLnBrk="0" hangingPunct="1">
        <a:defRPr kumimoji="1" sz="1800" kern="1200">
          <a:solidFill>
            <a:schemeClr val="tx1"/>
          </a:solidFill>
          <a:latin typeface="+mn-lt"/>
          <a:ea typeface="+mn-ea"/>
          <a:cs typeface="+mn-cs"/>
        </a:defRPr>
      </a:lvl6pPr>
      <a:lvl7pPr marL="2742931" algn="l" defTabSz="914310" rtl="0" eaLnBrk="1" latinLnBrk="0" hangingPunct="1">
        <a:defRPr kumimoji="1" sz="1800" kern="1200">
          <a:solidFill>
            <a:schemeClr val="tx1"/>
          </a:solidFill>
          <a:latin typeface="+mn-lt"/>
          <a:ea typeface="+mn-ea"/>
          <a:cs typeface="+mn-cs"/>
        </a:defRPr>
      </a:lvl7pPr>
      <a:lvl8pPr marL="3200086" algn="l" defTabSz="914310" rtl="0" eaLnBrk="1" latinLnBrk="0" hangingPunct="1">
        <a:defRPr kumimoji="1" sz="1800" kern="1200">
          <a:solidFill>
            <a:schemeClr val="tx1"/>
          </a:solidFill>
          <a:latin typeface="+mn-lt"/>
          <a:ea typeface="+mn-ea"/>
          <a:cs typeface="+mn-cs"/>
        </a:defRPr>
      </a:lvl8pPr>
      <a:lvl9pPr marL="3657242" algn="l" defTabSz="914310" rtl="0" eaLnBrk="1" latinLnBrk="0" hangingPunct="1">
        <a:defRPr kumimoji="1"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28" y="1600205"/>
            <a:ext cx="8915400" cy="4525963"/>
          </a:xfrm>
          <a:prstGeom prst="rect">
            <a:avLst/>
          </a:prstGeom>
          <a:noFill/>
          <a:ln w="9525">
            <a:noFill/>
            <a:miter lim="800000"/>
            <a:headEnd/>
            <a:tailEnd/>
          </a:ln>
        </p:spPr>
        <p:txBody>
          <a:bodyPr vert="horz" wrap="square" lIns="91414" tIns="45708" rIns="91414" bIns="4570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2" name="Group 18"/>
          <p:cNvGrpSpPr>
            <a:grpSpLocks/>
          </p:cNvGrpSpPr>
          <p:nvPr/>
        </p:nvGrpSpPr>
        <p:grpSpPr bwMode="auto">
          <a:xfrm>
            <a:off x="171" y="0"/>
            <a:ext cx="9906000" cy="546100"/>
            <a:chOff x="0" y="0"/>
            <a:chExt cx="5760" cy="344"/>
          </a:xfrm>
        </p:grpSpPr>
        <p:pic>
          <p:nvPicPr>
            <p:cNvPr id="1030" name="Picture 9" descr="mlit_top"/>
            <p:cNvPicPr>
              <a:picLocks noChangeAspect="1" noChangeArrowheads="1"/>
            </p:cNvPicPr>
            <p:nvPr userDrawn="1"/>
          </p:nvPicPr>
          <p:blipFill>
            <a:blip r:embed="rId16"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2" name="Picture 11" descr="mlit_top"/>
              <p:cNvPicPr>
                <a:picLocks noChangeAspect="1" noChangeArrowheads="1"/>
              </p:cNvPicPr>
              <p:nvPr userDrawn="1"/>
            </p:nvPicPr>
            <p:blipFill>
              <a:blip r:embed="rId17" cstate="print"/>
              <a:srcRect r="66945" b="42805"/>
              <a:stretch>
                <a:fillRect/>
              </a:stretch>
            </p:blipFill>
            <p:spPr bwMode="auto">
              <a:xfrm>
                <a:off x="3856" y="0"/>
                <a:ext cx="1904" cy="318"/>
              </a:xfrm>
              <a:prstGeom prst="rect">
                <a:avLst/>
              </a:prstGeom>
              <a:noFill/>
              <a:ln w="9525">
                <a:noFill/>
                <a:miter lim="800000"/>
                <a:headEnd/>
                <a:tailEnd/>
              </a:ln>
            </p:spPr>
          </p:pic>
          <p:pic>
            <p:nvPicPr>
              <p:cNvPr id="1033" name="Picture 16" descr="mlit_top"/>
              <p:cNvPicPr>
                <a:picLocks noChangeAspect="1" noChangeArrowheads="1"/>
              </p:cNvPicPr>
              <p:nvPr userDrawn="1"/>
            </p:nvPicPr>
            <p:blipFill>
              <a:blip r:embed="rId18" cstate="print"/>
              <a:srcRect l="50000" b="42805"/>
              <a:stretch>
                <a:fillRect/>
              </a:stretch>
            </p:blipFill>
            <p:spPr bwMode="auto">
              <a:xfrm>
                <a:off x="1043" y="0"/>
                <a:ext cx="2880" cy="318"/>
              </a:xfrm>
              <a:prstGeom prst="rect">
                <a:avLst/>
              </a:prstGeom>
              <a:noFill/>
              <a:ln w="9525">
                <a:noFill/>
                <a:miter lim="800000"/>
                <a:headEnd/>
                <a:tailEnd/>
              </a:ln>
            </p:spPr>
          </p:pic>
          <p:pic>
            <p:nvPicPr>
              <p:cNvPr id="1034" name="Picture 10" descr="mlit_top"/>
              <p:cNvPicPr>
                <a:picLocks noChangeAspect="1" noChangeArrowheads="1"/>
              </p:cNvPicPr>
              <p:nvPr userDrawn="1"/>
            </p:nvPicPr>
            <p:blipFill>
              <a:blip r:embed="rId18"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28" name="Rectangle 2"/>
          <p:cNvSpPr>
            <a:spLocks noGrp="1" noChangeArrowheads="1"/>
          </p:cNvSpPr>
          <p:nvPr>
            <p:ph type="title"/>
          </p:nvPr>
        </p:nvSpPr>
        <p:spPr bwMode="auto">
          <a:xfrm>
            <a:off x="276" y="0"/>
            <a:ext cx="7605713" cy="476250"/>
          </a:xfrm>
          <a:prstGeom prst="rect">
            <a:avLst/>
          </a:prstGeom>
          <a:noFill/>
          <a:ln w="9525">
            <a:noFill/>
            <a:miter lim="800000"/>
            <a:headEnd/>
            <a:tailEnd/>
          </a:ln>
        </p:spPr>
        <p:txBody>
          <a:bodyPr vert="horz" wrap="square" lIns="91414" tIns="45708" rIns="91414" bIns="45708" numCol="1" anchor="ctr" anchorCtr="0" compatLnSpc="1">
            <a:prstTxWarp prst="textNoShape">
              <a:avLst/>
            </a:prstTxWarp>
          </a:bodyPr>
          <a:lstStyle/>
          <a:p>
            <a:pPr lvl="0"/>
            <a:r>
              <a:rPr lang="ja-JP" altLang="en-US" smtClean="0"/>
              <a:t>マスタ タイトルの書式設定</a:t>
            </a:r>
          </a:p>
        </p:txBody>
      </p:sp>
      <p:pic>
        <p:nvPicPr>
          <p:cNvPr id="1029" name="Picture 14"/>
          <p:cNvPicPr>
            <a:picLocks noChangeAspect="1" noChangeArrowheads="1"/>
          </p:cNvPicPr>
          <p:nvPr/>
        </p:nvPicPr>
        <p:blipFill>
          <a:blip r:embed="rId19" cstate="print"/>
          <a:srcRect t="3670"/>
          <a:stretch>
            <a:fillRect/>
          </a:stretch>
        </p:blipFill>
        <p:spPr bwMode="auto">
          <a:xfrm>
            <a:off x="8226722" y="2"/>
            <a:ext cx="1679575" cy="333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867" r:id="rId1"/>
    <p:sldLayoutId id="2147484868" r:id="rId2"/>
    <p:sldLayoutId id="2147484869" r:id="rId3"/>
    <p:sldLayoutId id="2147484870" r:id="rId4"/>
    <p:sldLayoutId id="2147484871" r:id="rId5"/>
    <p:sldLayoutId id="2147484872" r:id="rId6"/>
    <p:sldLayoutId id="2147484873" r:id="rId7"/>
    <p:sldLayoutId id="2147484874" r:id="rId8"/>
    <p:sldLayoutId id="2147484875" r:id="rId9"/>
    <p:sldLayoutId id="2147484876" r:id="rId10"/>
    <p:sldLayoutId id="2147484877" r:id="rId11"/>
    <p:sldLayoutId id="2147484878" r:id="rId12"/>
    <p:sldLayoutId id="2147484879" r:id="rId13"/>
    <p:sldLayoutId id="2147484880" r:id="rId14"/>
  </p:sldLayoutIdLst>
  <p:hf hdr="0" ftr="0" dt="0"/>
  <p:txStyles>
    <p:title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072"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145"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218"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291"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804" indent="-342804" algn="l" rtl="0" eaLnBrk="1" fontAlgn="base" hangingPunct="1">
        <a:spcBef>
          <a:spcPct val="20000"/>
        </a:spcBef>
        <a:spcAft>
          <a:spcPct val="0"/>
        </a:spcAft>
        <a:buChar char="•"/>
        <a:defRPr kumimoji="1" sz="3200">
          <a:solidFill>
            <a:schemeClr val="tx1"/>
          </a:solidFill>
          <a:latin typeface="+mn-lt"/>
          <a:ea typeface="+mn-ea"/>
          <a:cs typeface="+mn-cs"/>
        </a:defRPr>
      </a:lvl1pPr>
      <a:lvl2pPr marL="742744" indent="-285671" algn="l" rtl="0" eaLnBrk="1" fontAlgn="base" hangingPunct="1">
        <a:spcBef>
          <a:spcPct val="20000"/>
        </a:spcBef>
        <a:spcAft>
          <a:spcPct val="0"/>
        </a:spcAft>
        <a:buChar char="–"/>
        <a:defRPr kumimoji="1" sz="2800">
          <a:solidFill>
            <a:schemeClr val="tx1"/>
          </a:solidFill>
          <a:latin typeface="+mn-lt"/>
          <a:ea typeface="+mn-ea"/>
        </a:defRPr>
      </a:lvl2pPr>
      <a:lvl3pPr marL="1142682" indent="-228537" algn="l" rtl="0" eaLnBrk="1" fontAlgn="base" hangingPunct="1">
        <a:spcBef>
          <a:spcPct val="20000"/>
        </a:spcBef>
        <a:spcAft>
          <a:spcPct val="0"/>
        </a:spcAft>
        <a:buChar char="•"/>
        <a:defRPr kumimoji="1" sz="2400">
          <a:solidFill>
            <a:schemeClr val="tx1"/>
          </a:solidFill>
          <a:latin typeface="+mn-lt"/>
          <a:ea typeface="+mn-ea"/>
        </a:defRPr>
      </a:lvl3pPr>
      <a:lvl4pPr marL="1599754" indent="-228537" algn="l" rtl="0" eaLnBrk="1" fontAlgn="base" hangingPunct="1">
        <a:spcBef>
          <a:spcPct val="20000"/>
        </a:spcBef>
        <a:spcAft>
          <a:spcPct val="0"/>
        </a:spcAft>
        <a:buChar char="–"/>
        <a:defRPr kumimoji="1" sz="2000">
          <a:solidFill>
            <a:schemeClr val="tx1"/>
          </a:solidFill>
          <a:latin typeface="+mn-lt"/>
          <a:ea typeface="+mn-ea"/>
        </a:defRPr>
      </a:lvl4pPr>
      <a:lvl5pPr marL="2056827" indent="-228537" algn="l" rtl="0" eaLnBrk="1" fontAlgn="base" hangingPunct="1">
        <a:spcBef>
          <a:spcPct val="20000"/>
        </a:spcBef>
        <a:spcAft>
          <a:spcPct val="0"/>
        </a:spcAft>
        <a:buChar char="»"/>
        <a:defRPr kumimoji="1" sz="2000">
          <a:solidFill>
            <a:schemeClr val="tx1"/>
          </a:solidFill>
          <a:latin typeface="+mn-lt"/>
          <a:ea typeface="+mn-ea"/>
        </a:defRPr>
      </a:lvl5pPr>
      <a:lvl6pPr marL="2513900" indent="-228537" algn="l" rtl="0" eaLnBrk="1" fontAlgn="base" hangingPunct="1">
        <a:spcBef>
          <a:spcPct val="20000"/>
        </a:spcBef>
        <a:spcAft>
          <a:spcPct val="0"/>
        </a:spcAft>
        <a:buChar char="»"/>
        <a:defRPr kumimoji="1" sz="2000">
          <a:solidFill>
            <a:schemeClr val="tx1"/>
          </a:solidFill>
          <a:latin typeface="+mn-lt"/>
          <a:ea typeface="+mn-ea"/>
        </a:defRPr>
      </a:lvl6pPr>
      <a:lvl7pPr marL="2970972" indent="-228537" algn="l" rtl="0" eaLnBrk="1" fontAlgn="base" hangingPunct="1">
        <a:spcBef>
          <a:spcPct val="20000"/>
        </a:spcBef>
        <a:spcAft>
          <a:spcPct val="0"/>
        </a:spcAft>
        <a:buChar char="»"/>
        <a:defRPr kumimoji="1" sz="2000">
          <a:solidFill>
            <a:schemeClr val="tx1"/>
          </a:solidFill>
          <a:latin typeface="+mn-lt"/>
          <a:ea typeface="+mn-ea"/>
        </a:defRPr>
      </a:lvl7pPr>
      <a:lvl8pPr marL="3428046" indent="-228537" algn="l" rtl="0" eaLnBrk="1" fontAlgn="base" hangingPunct="1">
        <a:spcBef>
          <a:spcPct val="20000"/>
        </a:spcBef>
        <a:spcAft>
          <a:spcPct val="0"/>
        </a:spcAft>
        <a:buChar char="»"/>
        <a:defRPr kumimoji="1" sz="2000">
          <a:solidFill>
            <a:schemeClr val="tx1"/>
          </a:solidFill>
          <a:latin typeface="+mn-lt"/>
          <a:ea typeface="+mn-ea"/>
        </a:defRPr>
      </a:lvl8pPr>
      <a:lvl9pPr marL="3885119" indent="-228537"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145" rtl="0" eaLnBrk="1" latinLnBrk="0" hangingPunct="1">
        <a:defRPr kumimoji="1" sz="1800" kern="1200">
          <a:solidFill>
            <a:schemeClr val="tx1"/>
          </a:solidFill>
          <a:latin typeface="+mn-lt"/>
          <a:ea typeface="+mn-ea"/>
          <a:cs typeface="+mn-cs"/>
        </a:defRPr>
      </a:lvl1pPr>
      <a:lvl2pPr marL="457072" algn="l" defTabSz="914145" rtl="0" eaLnBrk="1" latinLnBrk="0" hangingPunct="1">
        <a:defRPr kumimoji="1" sz="1800" kern="1200">
          <a:solidFill>
            <a:schemeClr val="tx1"/>
          </a:solidFill>
          <a:latin typeface="+mn-lt"/>
          <a:ea typeface="+mn-ea"/>
          <a:cs typeface="+mn-cs"/>
        </a:defRPr>
      </a:lvl2pPr>
      <a:lvl3pPr marL="914145" algn="l" defTabSz="914145" rtl="0" eaLnBrk="1" latinLnBrk="0" hangingPunct="1">
        <a:defRPr kumimoji="1" sz="1800" kern="1200">
          <a:solidFill>
            <a:schemeClr val="tx1"/>
          </a:solidFill>
          <a:latin typeface="+mn-lt"/>
          <a:ea typeface="+mn-ea"/>
          <a:cs typeface="+mn-cs"/>
        </a:defRPr>
      </a:lvl3pPr>
      <a:lvl4pPr marL="1371218" algn="l" defTabSz="914145" rtl="0" eaLnBrk="1" latinLnBrk="0" hangingPunct="1">
        <a:defRPr kumimoji="1" sz="1800" kern="1200">
          <a:solidFill>
            <a:schemeClr val="tx1"/>
          </a:solidFill>
          <a:latin typeface="+mn-lt"/>
          <a:ea typeface="+mn-ea"/>
          <a:cs typeface="+mn-cs"/>
        </a:defRPr>
      </a:lvl4pPr>
      <a:lvl5pPr marL="1828291" algn="l" defTabSz="914145" rtl="0" eaLnBrk="1" latinLnBrk="0" hangingPunct="1">
        <a:defRPr kumimoji="1" sz="1800" kern="1200">
          <a:solidFill>
            <a:schemeClr val="tx1"/>
          </a:solidFill>
          <a:latin typeface="+mn-lt"/>
          <a:ea typeface="+mn-ea"/>
          <a:cs typeface="+mn-cs"/>
        </a:defRPr>
      </a:lvl5pPr>
      <a:lvl6pPr marL="2285364" algn="l" defTabSz="914145" rtl="0" eaLnBrk="1" latinLnBrk="0" hangingPunct="1">
        <a:defRPr kumimoji="1" sz="1800" kern="1200">
          <a:solidFill>
            <a:schemeClr val="tx1"/>
          </a:solidFill>
          <a:latin typeface="+mn-lt"/>
          <a:ea typeface="+mn-ea"/>
          <a:cs typeface="+mn-cs"/>
        </a:defRPr>
      </a:lvl6pPr>
      <a:lvl7pPr marL="2742436" algn="l" defTabSz="914145" rtl="0" eaLnBrk="1" latinLnBrk="0" hangingPunct="1">
        <a:defRPr kumimoji="1" sz="1800" kern="1200">
          <a:solidFill>
            <a:schemeClr val="tx1"/>
          </a:solidFill>
          <a:latin typeface="+mn-lt"/>
          <a:ea typeface="+mn-ea"/>
          <a:cs typeface="+mn-cs"/>
        </a:defRPr>
      </a:lvl7pPr>
      <a:lvl8pPr marL="3199509" algn="l" defTabSz="914145" rtl="0" eaLnBrk="1" latinLnBrk="0" hangingPunct="1">
        <a:defRPr kumimoji="1" sz="1800" kern="1200">
          <a:solidFill>
            <a:schemeClr val="tx1"/>
          </a:solidFill>
          <a:latin typeface="+mn-lt"/>
          <a:ea typeface="+mn-ea"/>
          <a:cs typeface="+mn-cs"/>
        </a:defRPr>
      </a:lvl8pPr>
      <a:lvl9pPr marL="3656581" algn="l" defTabSz="914145" rtl="0" eaLnBrk="1" latinLnBrk="0" hangingPunct="1">
        <a:defRPr kumimoji="1"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456" y="1600206"/>
            <a:ext cx="8915400" cy="4525963"/>
          </a:xfrm>
          <a:prstGeom prst="rect">
            <a:avLst/>
          </a:prstGeom>
          <a:noFill/>
          <a:ln w="9525">
            <a:noFill/>
            <a:miter lim="800000"/>
            <a:headEnd/>
            <a:tailEnd/>
          </a:ln>
        </p:spPr>
        <p:txBody>
          <a:bodyPr vert="horz" wrap="square" lIns="91409" tIns="45706" rIns="91409" bIns="45706"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2" name="Group 18"/>
          <p:cNvGrpSpPr>
            <a:grpSpLocks/>
          </p:cNvGrpSpPr>
          <p:nvPr/>
        </p:nvGrpSpPr>
        <p:grpSpPr bwMode="auto">
          <a:xfrm>
            <a:off x="187" y="0"/>
            <a:ext cx="9906000" cy="546100"/>
            <a:chOff x="0" y="0"/>
            <a:chExt cx="5760" cy="344"/>
          </a:xfrm>
        </p:grpSpPr>
        <p:pic>
          <p:nvPicPr>
            <p:cNvPr id="1030" name="Picture 9" descr="mlit_top"/>
            <p:cNvPicPr>
              <a:picLocks noChangeAspect="1" noChangeArrowheads="1"/>
            </p:cNvPicPr>
            <p:nvPr userDrawn="1"/>
          </p:nvPicPr>
          <p:blipFill>
            <a:blip r:embed="rId15"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2" name="Picture 11" descr="mlit_top"/>
              <p:cNvPicPr>
                <a:picLocks noChangeAspect="1" noChangeArrowheads="1"/>
              </p:cNvPicPr>
              <p:nvPr userDrawn="1"/>
            </p:nvPicPr>
            <p:blipFill>
              <a:blip r:embed="rId16" cstate="print"/>
              <a:srcRect r="66945" b="42805"/>
              <a:stretch>
                <a:fillRect/>
              </a:stretch>
            </p:blipFill>
            <p:spPr bwMode="auto">
              <a:xfrm>
                <a:off x="3856" y="0"/>
                <a:ext cx="1904" cy="318"/>
              </a:xfrm>
              <a:prstGeom prst="rect">
                <a:avLst/>
              </a:prstGeom>
              <a:noFill/>
              <a:ln w="9525">
                <a:noFill/>
                <a:miter lim="800000"/>
                <a:headEnd/>
                <a:tailEnd/>
              </a:ln>
            </p:spPr>
          </p:pic>
          <p:pic>
            <p:nvPicPr>
              <p:cNvPr id="1033" name="Picture 16" descr="mlit_top"/>
              <p:cNvPicPr>
                <a:picLocks noChangeAspect="1" noChangeArrowheads="1"/>
              </p:cNvPicPr>
              <p:nvPr userDrawn="1"/>
            </p:nvPicPr>
            <p:blipFill>
              <a:blip r:embed="rId17" cstate="print"/>
              <a:srcRect l="50000" b="42805"/>
              <a:stretch>
                <a:fillRect/>
              </a:stretch>
            </p:blipFill>
            <p:spPr bwMode="auto">
              <a:xfrm>
                <a:off x="1043" y="0"/>
                <a:ext cx="2880" cy="318"/>
              </a:xfrm>
              <a:prstGeom prst="rect">
                <a:avLst/>
              </a:prstGeom>
              <a:noFill/>
              <a:ln w="9525">
                <a:noFill/>
                <a:miter lim="800000"/>
                <a:headEnd/>
                <a:tailEnd/>
              </a:ln>
            </p:spPr>
          </p:pic>
          <p:pic>
            <p:nvPicPr>
              <p:cNvPr id="1034" name="Picture 10" descr="mlit_top"/>
              <p:cNvPicPr>
                <a:picLocks noChangeAspect="1" noChangeArrowheads="1"/>
              </p:cNvPicPr>
              <p:nvPr userDrawn="1"/>
            </p:nvPicPr>
            <p:blipFill>
              <a:blip r:embed="rId17"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28" name="Rectangle 2"/>
          <p:cNvSpPr>
            <a:spLocks noGrp="1" noChangeArrowheads="1"/>
          </p:cNvSpPr>
          <p:nvPr>
            <p:ph type="title"/>
          </p:nvPr>
        </p:nvSpPr>
        <p:spPr bwMode="auto">
          <a:xfrm>
            <a:off x="306" y="0"/>
            <a:ext cx="7605713" cy="476250"/>
          </a:xfrm>
          <a:prstGeom prst="rect">
            <a:avLst/>
          </a:prstGeom>
          <a:noFill/>
          <a:ln w="9525">
            <a:noFill/>
            <a:miter lim="800000"/>
            <a:headEnd/>
            <a:tailEnd/>
          </a:ln>
        </p:spPr>
        <p:txBody>
          <a:bodyPr vert="horz" wrap="square" lIns="91409" tIns="45706" rIns="91409" bIns="45706" numCol="1" anchor="ctr" anchorCtr="0" compatLnSpc="1">
            <a:prstTxWarp prst="textNoShape">
              <a:avLst/>
            </a:prstTxWarp>
          </a:bodyPr>
          <a:lstStyle/>
          <a:p>
            <a:pPr lvl="0"/>
            <a:r>
              <a:rPr lang="ja-JP" altLang="en-US" smtClean="0"/>
              <a:t>マスタ タイトルの書式設定</a:t>
            </a:r>
          </a:p>
        </p:txBody>
      </p:sp>
      <p:pic>
        <p:nvPicPr>
          <p:cNvPr id="1029" name="Picture 14"/>
          <p:cNvPicPr>
            <a:picLocks noChangeAspect="1" noChangeArrowheads="1"/>
          </p:cNvPicPr>
          <p:nvPr/>
        </p:nvPicPr>
        <p:blipFill>
          <a:blip r:embed="rId18" cstate="print"/>
          <a:srcRect t="3670"/>
          <a:stretch>
            <a:fillRect/>
          </a:stretch>
        </p:blipFill>
        <p:spPr bwMode="auto">
          <a:xfrm>
            <a:off x="8226722" y="2"/>
            <a:ext cx="1679575" cy="333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906" r:id="rId1"/>
    <p:sldLayoutId id="2147484907" r:id="rId2"/>
    <p:sldLayoutId id="2147484908" r:id="rId3"/>
    <p:sldLayoutId id="2147484909" r:id="rId4"/>
    <p:sldLayoutId id="2147484910" r:id="rId5"/>
    <p:sldLayoutId id="2147484911" r:id="rId6"/>
    <p:sldLayoutId id="2147484912" r:id="rId7"/>
    <p:sldLayoutId id="2147484913" r:id="rId8"/>
    <p:sldLayoutId id="2147484914" r:id="rId9"/>
    <p:sldLayoutId id="2147484915" r:id="rId10"/>
    <p:sldLayoutId id="2147484916" r:id="rId11"/>
    <p:sldLayoutId id="2147484917" r:id="rId12"/>
    <p:sldLayoutId id="2147484918" r:id="rId13"/>
  </p:sldLayoutIdLst>
  <p:hf hdr="0" ftr="0" dt="0"/>
  <p:txStyles>
    <p:title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049"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1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15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787" indent="-342787" algn="l" rtl="0" eaLnBrk="1" fontAlgn="base" hangingPunct="1">
        <a:spcBef>
          <a:spcPct val="20000"/>
        </a:spcBef>
        <a:spcAft>
          <a:spcPct val="0"/>
        </a:spcAft>
        <a:buChar char="•"/>
        <a:defRPr kumimoji="1" sz="3200">
          <a:solidFill>
            <a:schemeClr val="tx1"/>
          </a:solidFill>
          <a:latin typeface="+mn-lt"/>
          <a:ea typeface="+mn-ea"/>
          <a:cs typeface="+mn-cs"/>
        </a:defRPr>
      </a:lvl1pPr>
      <a:lvl2pPr marL="742708" indent="-285657" algn="l" rtl="0" eaLnBrk="1" fontAlgn="base" hangingPunct="1">
        <a:spcBef>
          <a:spcPct val="20000"/>
        </a:spcBef>
        <a:spcAft>
          <a:spcPct val="0"/>
        </a:spcAft>
        <a:buChar char="–"/>
        <a:defRPr kumimoji="1" sz="2800">
          <a:solidFill>
            <a:schemeClr val="tx1"/>
          </a:solidFill>
          <a:latin typeface="+mn-lt"/>
          <a:ea typeface="+mn-ea"/>
        </a:defRPr>
      </a:lvl2pPr>
      <a:lvl3pPr marL="1142626" indent="-228526" algn="l" rtl="0" eaLnBrk="1" fontAlgn="base" hangingPunct="1">
        <a:spcBef>
          <a:spcPct val="20000"/>
        </a:spcBef>
        <a:spcAft>
          <a:spcPct val="0"/>
        </a:spcAft>
        <a:buChar char="•"/>
        <a:defRPr kumimoji="1" sz="2400">
          <a:solidFill>
            <a:schemeClr val="tx1"/>
          </a:solidFill>
          <a:latin typeface="+mn-lt"/>
          <a:ea typeface="+mn-ea"/>
        </a:defRPr>
      </a:lvl3pPr>
      <a:lvl4pPr marL="1599675" indent="-228526" algn="l" rtl="0" eaLnBrk="1" fontAlgn="base" hangingPunct="1">
        <a:spcBef>
          <a:spcPct val="20000"/>
        </a:spcBef>
        <a:spcAft>
          <a:spcPct val="0"/>
        </a:spcAft>
        <a:buChar char="–"/>
        <a:defRPr kumimoji="1" sz="2000">
          <a:solidFill>
            <a:schemeClr val="tx1"/>
          </a:solidFill>
          <a:latin typeface="+mn-lt"/>
          <a:ea typeface="+mn-ea"/>
        </a:defRPr>
      </a:lvl4pPr>
      <a:lvl5pPr marL="2056725" indent="-228526" algn="l" rtl="0" eaLnBrk="1" fontAlgn="base" hangingPunct="1">
        <a:spcBef>
          <a:spcPct val="20000"/>
        </a:spcBef>
        <a:spcAft>
          <a:spcPct val="0"/>
        </a:spcAft>
        <a:buChar char="»"/>
        <a:defRPr kumimoji="1" sz="2000">
          <a:solidFill>
            <a:schemeClr val="tx1"/>
          </a:solidFill>
          <a:latin typeface="+mn-lt"/>
          <a:ea typeface="+mn-ea"/>
        </a:defRPr>
      </a:lvl5pPr>
      <a:lvl6pPr marL="2513775" indent="-228526" algn="l" rtl="0" eaLnBrk="1" fontAlgn="base" hangingPunct="1">
        <a:spcBef>
          <a:spcPct val="20000"/>
        </a:spcBef>
        <a:spcAft>
          <a:spcPct val="0"/>
        </a:spcAft>
        <a:buChar char="»"/>
        <a:defRPr kumimoji="1" sz="2000">
          <a:solidFill>
            <a:schemeClr val="tx1"/>
          </a:solidFill>
          <a:latin typeface="+mn-lt"/>
          <a:ea typeface="+mn-ea"/>
        </a:defRPr>
      </a:lvl6pPr>
      <a:lvl7pPr marL="2970824" indent="-228526" algn="l" rtl="0" eaLnBrk="1" fontAlgn="base" hangingPunct="1">
        <a:spcBef>
          <a:spcPct val="20000"/>
        </a:spcBef>
        <a:spcAft>
          <a:spcPct val="0"/>
        </a:spcAft>
        <a:buChar char="»"/>
        <a:defRPr kumimoji="1" sz="2000">
          <a:solidFill>
            <a:schemeClr val="tx1"/>
          </a:solidFill>
          <a:latin typeface="+mn-lt"/>
          <a:ea typeface="+mn-ea"/>
        </a:defRPr>
      </a:lvl7pPr>
      <a:lvl8pPr marL="3427876" indent="-228526" algn="l" rtl="0" eaLnBrk="1" fontAlgn="base" hangingPunct="1">
        <a:spcBef>
          <a:spcPct val="20000"/>
        </a:spcBef>
        <a:spcAft>
          <a:spcPct val="0"/>
        </a:spcAft>
        <a:buChar char="»"/>
        <a:defRPr kumimoji="1" sz="2000">
          <a:solidFill>
            <a:schemeClr val="tx1"/>
          </a:solidFill>
          <a:latin typeface="+mn-lt"/>
          <a:ea typeface="+mn-ea"/>
        </a:defRPr>
      </a:lvl8pPr>
      <a:lvl9pPr marL="3884926" indent="-228526"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100" rtl="0" eaLnBrk="1" latinLnBrk="0" hangingPunct="1">
        <a:defRPr kumimoji="1" sz="1800" kern="1200">
          <a:solidFill>
            <a:schemeClr val="tx1"/>
          </a:solidFill>
          <a:latin typeface="+mn-lt"/>
          <a:ea typeface="+mn-ea"/>
          <a:cs typeface="+mn-cs"/>
        </a:defRPr>
      </a:lvl1pPr>
      <a:lvl2pPr marL="457049" algn="l" defTabSz="914100" rtl="0" eaLnBrk="1" latinLnBrk="0" hangingPunct="1">
        <a:defRPr kumimoji="1" sz="1800" kern="1200">
          <a:solidFill>
            <a:schemeClr val="tx1"/>
          </a:solidFill>
          <a:latin typeface="+mn-lt"/>
          <a:ea typeface="+mn-ea"/>
          <a:cs typeface="+mn-cs"/>
        </a:defRPr>
      </a:lvl2pPr>
      <a:lvl3pPr marL="914100" algn="l" defTabSz="914100" rtl="0" eaLnBrk="1" latinLnBrk="0" hangingPunct="1">
        <a:defRPr kumimoji="1" sz="1800" kern="1200">
          <a:solidFill>
            <a:schemeClr val="tx1"/>
          </a:solidFill>
          <a:latin typeface="+mn-lt"/>
          <a:ea typeface="+mn-ea"/>
          <a:cs typeface="+mn-cs"/>
        </a:defRPr>
      </a:lvl3pPr>
      <a:lvl4pPr marL="1371150" algn="l" defTabSz="914100" rtl="0" eaLnBrk="1" latinLnBrk="0" hangingPunct="1">
        <a:defRPr kumimoji="1" sz="1800" kern="1200">
          <a:solidFill>
            <a:schemeClr val="tx1"/>
          </a:solidFill>
          <a:latin typeface="+mn-lt"/>
          <a:ea typeface="+mn-ea"/>
          <a:cs typeface="+mn-cs"/>
        </a:defRPr>
      </a:lvl4pPr>
      <a:lvl5pPr marL="1828200" algn="l" defTabSz="914100" rtl="0" eaLnBrk="1" latinLnBrk="0" hangingPunct="1">
        <a:defRPr kumimoji="1" sz="1800" kern="1200">
          <a:solidFill>
            <a:schemeClr val="tx1"/>
          </a:solidFill>
          <a:latin typeface="+mn-lt"/>
          <a:ea typeface="+mn-ea"/>
          <a:cs typeface="+mn-cs"/>
        </a:defRPr>
      </a:lvl5pPr>
      <a:lvl6pPr marL="2285250" algn="l" defTabSz="914100" rtl="0" eaLnBrk="1" latinLnBrk="0" hangingPunct="1">
        <a:defRPr kumimoji="1" sz="1800" kern="1200">
          <a:solidFill>
            <a:schemeClr val="tx1"/>
          </a:solidFill>
          <a:latin typeface="+mn-lt"/>
          <a:ea typeface="+mn-ea"/>
          <a:cs typeface="+mn-cs"/>
        </a:defRPr>
      </a:lvl6pPr>
      <a:lvl7pPr marL="2742300" algn="l" defTabSz="914100" rtl="0" eaLnBrk="1" latinLnBrk="0" hangingPunct="1">
        <a:defRPr kumimoji="1" sz="1800" kern="1200">
          <a:solidFill>
            <a:schemeClr val="tx1"/>
          </a:solidFill>
          <a:latin typeface="+mn-lt"/>
          <a:ea typeface="+mn-ea"/>
          <a:cs typeface="+mn-cs"/>
        </a:defRPr>
      </a:lvl7pPr>
      <a:lvl8pPr marL="3199350" algn="l" defTabSz="914100" rtl="0" eaLnBrk="1" latinLnBrk="0" hangingPunct="1">
        <a:defRPr kumimoji="1" sz="1800" kern="1200">
          <a:solidFill>
            <a:schemeClr val="tx1"/>
          </a:solidFill>
          <a:latin typeface="+mn-lt"/>
          <a:ea typeface="+mn-ea"/>
          <a:cs typeface="+mn-cs"/>
        </a:defRPr>
      </a:lvl8pPr>
      <a:lvl9pPr marL="3656400" algn="l" defTabSz="914100" rtl="0" eaLnBrk="1" latinLnBrk="0" hangingPunct="1">
        <a:defRPr kumimoji="1"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テキスト プレースホルダ 2"/>
          <p:cNvSpPr>
            <a:spLocks noGrp="1"/>
          </p:cNvSpPr>
          <p:nvPr>
            <p:ph type="body" idx="1"/>
          </p:nvPr>
        </p:nvSpPr>
        <p:spPr>
          <a:xfrm>
            <a:off x="495312"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53" y="6357067"/>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a:solidFill>
                <a:prstClr val="black">
                  <a:tint val="75000"/>
                </a:prstClr>
              </a:solidFill>
              <a:ea typeface="ＭＳ Ｐゴシック"/>
            </a:endParaRPr>
          </a:p>
        </p:txBody>
      </p:sp>
      <p:sp>
        <p:nvSpPr>
          <p:cNvPr id="5" name="フッター プレースホルダ 4"/>
          <p:cNvSpPr>
            <a:spLocks noGrp="1"/>
          </p:cNvSpPr>
          <p:nvPr>
            <p:ph type="ftr" sz="quarter" idx="3"/>
          </p:nvPr>
        </p:nvSpPr>
        <p:spPr>
          <a:xfrm>
            <a:off x="3384680" y="6357067"/>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a:solidFill>
                <a:prstClr val="black">
                  <a:tint val="75000"/>
                </a:prstClr>
              </a:solidFill>
              <a:ea typeface="ＭＳ Ｐゴシック"/>
            </a:endParaRPr>
          </a:p>
        </p:txBody>
      </p:sp>
      <p:sp>
        <p:nvSpPr>
          <p:cNvPr id="6" name="スライド番号プレースホルダ 5"/>
          <p:cNvSpPr>
            <a:spLocks noGrp="1"/>
          </p:cNvSpPr>
          <p:nvPr>
            <p:ph type="sldNum" sz="quarter" idx="4"/>
          </p:nvPr>
        </p:nvSpPr>
        <p:spPr>
          <a:xfrm>
            <a:off x="7099301" y="6357067"/>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091BEB7-1B0A-4F7A-8B03-36C517BDB2D1}" type="slidenum">
              <a:rPr lang="en-US" altLang="ja-JP" smtClean="0">
                <a:solidFill>
                  <a:prstClr val="black">
                    <a:tint val="75000"/>
                  </a:prstClr>
                </a:solidFill>
                <a:ea typeface="ＭＳ Ｐゴシック"/>
              </a:rPr>
              <a:pPr>
                <a:defRPr/>
              </a:pPr>
              <a:t>&lt;#&gt;</a:t>
            </a:fld>
            <a:endParaRPr lang="en-US" altLang="ja-JP">
              <a:solidFill>
                <a:prstClr val="black">
                  <a:tint val="75000"/>
                </a:prstClr>
              </a:solidFill>
              <a:ea typeface="ＭＳ Ｐゴシック"/>
            </a:endParaRPr>
          </a:p>
        </p:txBody>
      </p:sp>
      <p:grpSp>
        <p:nvGrpSpPr>
          <p:cNvPr id="7" name="Group 18"/>
          <p:cNvGrpSpPr>
            <a:grpSpLocks/>
          </p:cNvGrpSpPr>
          <p:nvPr/>
        </p:nvGrpSpPr>
        <p:grpSpPr bwMode="auto">
          <a:xfrm>
            <a:off x="130" y="0"/>
            <a:ext cx="9906000" cy="546100"/>
            <a:chOff x="0" y="0"/>
            <a:chExt cx="5760" cy="344"/>
          </a:xfrm>
        </p:grpSpPr>
        <p:pic>
          <p:nvPicPr>
            <p:cNvPr id="8" name="Picture 9" descr="mlit_top"/>
            <p:cNvPicPr>
              <a:picLocks noChangeAspect="1" noChangeArrowheads="1"/>
            </p:cNvPicPr>
            <p:nvPr userDrawn="1"/>
          </p:nvPicPr>
          <p:blipFill>
            <a:blip r:embed="rId2"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3"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4"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4"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5" cstate="print"/>
          <a:srcRect t="3670"/>
          <a:stretch>
            <a:fillRect/>
          </a:stretch>
        </p:blipFill>
        <p:spPr bwMode="auto">
          <a:xfrm>
            <a:off x="8226712" y="2"/>
            <a:ext cx="1679575" cy="333375"/>
          </a:xfrm>
          <a:prstGeom prst="rect">
            <a:avLst/>
          </a:prstGeom>
          <a:noFill/>
          <a:ln w="9525">
            <a:noFill/>
            <a:miter lim="800000"/>
            <a:headEnd/>
            <a:tailEnd/>
          </a:ln>
        </p:spPr>
      </p:pic>
      <p:sp>
        <p:nvSpPr>
          <p:cNvPr id="2" name="タイトル プレースホルダ 1"/>
          <p:cNvSpPr>
            <a:spLocks noGrp="1"/>
          </p:cNvSpPr>
          <p:nvPr>
            <p:ph type="title"/>
          </p:nvPr>
        </p:nvSpPr>
        <p:spPr>
          <a:xfrm>
            <a:off x="-15546" y="0"/>
            <a:ext cx="8064896" cy="404664"/>
          </a:xfrm>
          <a:prstGeom prst="rect">
            <a:avLst/>
          </a:prstGeom>
        </p:spPr>
        <p:txBody>
          <a:bodyPr vert="horz" lIns="91440" tIns="45720" rIns="91440" bIns="45720" rtlCol="0" anchor="ctr">
            <a:noAutofit/>
          </a:bodyPr>
          <a:lstStyle/>
          <a:p>
            <a:r>
              <a:rPr kumimoji="1" lang="ja-JP" altLang="en-US" smtClean="0"/>
              <a:t>マスタ タイトルの書式設定</a:t>
            </a:r>
            <a:endParaRPr kumimoji="1" lang="ja-JP" altLang="en-US"/>
          </a:p>
        </p:txBody>
      </p:sp>
    </p:spTree>
  </p:cSld>
  <p:clrMap bg1="lt1" tx1="dk1" bg2="lt2" tx2="dk2" accent1="accent1" accent2="accent2" accent3="accent3" accent4="accent4" accent5="accent5" accent6="accent6" hlink="hlink" folHlink="folHlink"/>
  <p:hf hdr="0" ftr="0" dt="0"/>
  <p:txStyles>
    <p:titleStyle>
      <a:lvl1pPr algn="l" defTabSz="914400" rtl="0" eaLnBrk="1" latinLnBrk="0" hangingPunct="1">
        <a:spcBef>
          <a:spcPct val="0"/>
        </a:spcBef>
        <a:buNone/>
        <a:defRPr kumimoji="1"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テキスト プレースホルダ 2"/>
          <p:cNvSpPr>
            <a:spLocks noGrp="1"/>
          </p:cNvSpPr>
          <p:nvPr>
            <p:ph type="body" idx="1"/>
          </p:nvPr>
        </p:nvSpPr>
        <p:spPr>
          <a:xfrm>
            <a:off x="495301"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53" y="635704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a:solidFill>
                <a:prstClr val="black">
                  <a:tint val="75000"/>
                </a:prstClr>
              </a:solidFill>
              <a:ea typeface="ＭＳ Ｐゴシック"/>
            </a:endParaRPr>
          </a:p>
        </p:txBody>
      </p:sp>
      <p:sp>
        <p:nvSpPr>
          <p:cNvPr id="5" name="フッター プレースホルダ 4"/>
          <p:cNvSpPr>
            <a:spLocks noGrp="1"/>
          </p:cNvSpPr>
          <p:nvPr>
            <p:ph type="ftr" sz="quarter" idx="3"/>
          </p:nvPr>
        </p:nvSpPr>
        <p:spPr>
          <a:xfrm>
            <a:off x="3384680" y="635704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a:solidFill>
                <a:prstClr val="black">
                  <a:tint val="75000"/>
                </a:prstClr>
              </a:solidFill>
              <a:ea typeface="ＭＳ Ｐゴシック"/>
            </a:endParaRPr>
          </a:p>
        </p:txBody>
      </p:sp>
      <p:sp>
        <p:nvSpPr>
          <p:cNvPr id="6" name="スライド番号プレースホルダ 5"/>
          <p:cNvSpPr>
            <a:spLocks noGrp="1"/>
          </p:cNvSpPr>
          <p:nvPr>
            <p:ph type="sldNum" sz="quarter" idx="4"/>
          </p:nvPr>
        </p:nvSpPr>
        <p:spPr>
          <a:xfrm>
            <a:off x="7099301" y="635704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091BEB7-1B0A-4F7A-8B03-36C517BDB2D1}" type="slidenum">
              <a:rPr lang="en-US" altLang="ja-JP" smtClean="0">
                <a:solidFill>
                  <a:prstClr val="black">
                    <a:tint val="75000"/>
                  </a:prstClr>
                </a:solidFill>
                <a:ea typeface="ＭＳ Ｐゴシック"/>
              </a:rPr>
              <a:pPr>
                <a:defRPr/>
              </a:pPr>
              <a:t>&lt;#&gt;</a:t>
            </a:fld>
            <a:endParaRPr lang="en-US" altLang="ja-JP">
              <a:solidFill>
                <a:prstClr val="black">
                  <a:tint val="75000"/>
                </a:prstClr>
              </a:solidFill>
              <a:ea typeface="ＭＳ Ｐゴシック"/>
            </a:endParaRPr>
          </a:p>
        </p:txBody>
      </p:sp>
      <p:grpSp>
        <p:nvGrpSpPr>
          <p:cNvPr id="7" name="Group 18"/>
          <p:cNvGrpSpPr>
            <a:grpSpLocks/>
          </p:cNvGrpSpPr>
          <p:nvPr/>
        </p:nvGrpSpPr>
        <p:grpSpPr bwMode="auto">
          <a:xfrm>
            <a:off x="130" y="0"/>
            <a:ext cx="9906000" cy="546100"/>
            <a:chOff x="0" y="0"/>
            <a:chExt cx="5760" cy="344"/>
          </a:xfrm>
        </p:grpSpPr>
        <p:pic>
          <p:nvPicPr>
            <p:cNvPr id="8" name="Picture 9" descr="mlit_top"/>
            <p:cNvPicPr>
              <a:picLocks noChangeAspect="1" noChangeArrowheads="1"/>
            </p:cNvPicPr>
            <p:nvPr userDrawn="1"/>
          </p:nvPicPr>
          <p:blipFill>
            <a:blip r:embed="rId2"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3"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4"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4"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5" cstate="print"/>
          <a:srcRect t="3670"/>
          <a:stretch>
            <a:fillRect/>
          </a:stretch>
        </p:blipFill>
        <p:spPr bwMode="auto">
          <a:xfrm>
            <a:off x="8226700" y="2"/>
            <a:ext cx="1679575" cy="333375"/>
          </a:xfrm>
          <a:prstGeom prst="rect">
            <a:avLst/>
          </a:prstGeom>
          <a:noFill/>
          <a:ln w="9525">
            <a:noFill/>
            <a:miter lim="800000"/>
            <a:headEnd/>
            <a:tailEnd/>
          </a:ln>
        </p:spPr>
      </p:pic>
      <p:sp>
        <p:nvSpPr>
          <p:cNvPr id="2" name="タイトル プレースホルダ 1"/>
          <p:cNvSpPr>
            <a:spLocks noGrp="1"/>
          </p:cNvSpPr>
          <p:nvPr>
            <p:ph type="title"/>
          </p:nvPr>
        </p:nvSpPr>
        <p:spPr>
          <a:xfrm>
            <a:off x="-15546" y="0"/>
            <a:ext cx="8064896" cy="404664"/>
          </a:xfrm>
          <a:prstGeom prst="rect">
            <a:avLst/>
          </a:prstGeom>
        </p:spPr>
        <p:txBody>
          <a:bodyPr vert="horz" lIns="91440" tIns="45720" rIns="91440" bIns="45720" rtlCol="0" anchor="ctr">
            <a:noAutofit/>
          </a:bodyPr>
          <a:lstStyle/>
          <a:p>
            <a:r>
              <a:rPr kumimoji="1" lang="ja-JP" altLang="en-US" smtClean="0"/>
              <a:t>マスタ タイトルの書式設定</a:t>
            </a:r>
            <a:endParaRPr kumimoji="1" lang="ja-JP" altLang="en-US"/>
          </a:p>
        </p:txBody>
      </p:sp>
    </p:spTree>
  </p:cSld>
  <p:clrMap bg1="lt1" tx1="dk1" bg2="lt2" tx2="dk2" accent1="accent1" accent2="accent2" accent3="accent3" accent4="accent4" accent5="accent5" accent6="accent6" hlink="hlink" folHlink="folHlink"/>
  <p:hf hdr="0" ftr="0" dt="0"/>
  <p:txStyles>
    <p:titleStyle>
      <a:lvl1pPr algn="l" defTabSz="914400" rtl="0" eaLnBrk="1" latinLnBrk="0" hangingPunct="1">
        <a:spcBef>
          <a:spcPct val="0"/>
        </a:spcBef>
        <a:buNone/>
        <a:defRPr kumimoji="1"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01" y="1600204"/>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2" name="Group 18"/>
          <p:cNvGrpSpPr>
            <a:grpSpLocks/>
          </p:cNvGrpSpPr>
          <p:nvPr/>
        </p:nvGrpSpPr>
        <p:grpSpPr bwMode="auto">
          <a:xfrm>
            <a:off x="118" y="0"/>
            <a:ext cx="9906000" cy="546100"/>
            <a:chOff x="0" y="0"/>
            <a:chExt cx="5760" cy="344"/>
          </a:xfrm>
        </p:grpSpPr>
        <p:pic>
          <p:nvPicPr>
            <p:cNvPr id="1030" name="Picture 9" descr="mlit_top"/>
            <p:cNvPicPr>
              <a:picLocks noChangeAspect="1" noChangeArrowheads="1"/>
            </p:cNvPicPr>
            <p:nvPr userDrawn="1"/>
          </p:nvPicPr>
          <p:blipFill>
            <a:blip r:embed="rId15"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2" name="Picture 11" descr="mlit_top"/>
              <p:cNvPicPr>
                <a:picLocks noChangeAspect="1" noChangeArrowheads="1"/>
              </p:cNvPicPr>
              <p:nvPr userDrawn="1"/>
            </p:nvPicPr>
            <p:blipFill>
              <a:blip r:embed="rId16" cstate="print"/>
              <a:srcRect r="66945" b="42805"/>
              <a:stretch>
                <a:fillRect/>
              </a:stretch>
            </p:blipFill>
            <p:spPr bwMode="auto">
              <a:xfrm>
                <a:off x="3856" y="0"/>
                <a:ext cx="1904" cy="318"/>
              </a:xfrm>
              <a:prstGeom prst="rect">
                <a:avLst/>
              </a:prstGeom>
              <a:noFill/>
              <a:ln w="9525">
                <a:noFill/>
                <a:miter lim="800000"/>
                <a:headEnd/>
                <a:tailEnd/>
              </a:ln>
            </p:spPr>
          </p:pic>
          <p:pic>
            <p:nvPicPr>
              <p:cNvPr id="1033" name="Picture 16" descr="mlit_top"/>
              <p:cNvPicPr>
                <a:picLocks noChangeAspect="1" noChangeArrowheads="1"/>
              </p:cNvPicPr>
              <p:nvPr userDrawn="1"/>
            </p:nvPicPr>
            <p:blipFill>
              <a:blip r:embed="rId17" cstate="print"/>
              <a:srcRect l="50000" b="42805"/>
              <a:stretch>
                <a:fillRect/>
              </a:stretch>
            </p:blipFill>
            <p:spPr bwMode="auto">
              <a:xfrm>
                <a:off x="1043" y="0"/>
                <a:ext cx="2880" cy="318"/>
              </a:xfrm>
              <a:prstGeom prst="rect">
                <a:avLst/>
              </a:prstGeom>
              <a:noFill/>
              <a:ln w="9525">
                <a:noFill/>
                <a:miter lim="800000"/>
                <a:headEnd/>
                <a:tailEnd/>
              </a:ln>
            </p:spPr>
          </p:pic>
          <p:pic>
            <p:nvPicPr>
              <p:cNvPr id="1034" name="Picture 10" descr="mlit_top"/>
              <p:cNvPicPr>
                <a:picLocks noChangeAspect="1" noChangeArrowheads="1"/>
              </p:cNvPicPr>
              <p:nvPr userDrawn="1"/>
            </p:nvPicPr>
            <p:blipFill>
              <a:blip r:embed="rId17"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28" name="Rectangle 2"/>
          <p:cNvSpPr>
            <a:spLocks noGrp="1" noChangeArrowheads="1"/>
          </p:cNvSpPr>
          <p:nvPr>
            <p:ph type="title"/>
          </p:nvPr>
        </p:nvSpPr>
        <p:spPr bwMode="auto">
          <a:xfrm>
            <a:off x="173" y="0"/>
            <a:ext cx="7605713"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pic>
        <p:nvPicPr>
          <p:cNvPr id="1029" name="Picture 14"/>
          <p:cNvPicPr>
            <a:picLocks noChangeAspect="1" noChangeArrowheads="1"/>
          </p:cNvPicPr>
          <p:nvPr/>
        </p:nvPicPr>
        <p:blipFill>
          <a:blip r:embed="rId18" cstate="print"/>
          <a:srcRect t="3670"/>
          <a:stretch>
            <a:fillRect/>
          </a:stretch>
        </p:blipFill>
        <p:spPr bwMode="auto">
          <a:xfrm>
            <a:off x="8226607" y="2"/>
            <a:ext cx="1679575" cy="333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018" r:id="rId1"/>
    <p:sldLayoutId id="2147485019" r:id="rId2"/>
    <p:sldLayoutId id="2147485020" r:id="rId3"/>
    <p:sldLayoutId id="2147485021" r:id="rId4"/>
    <p:sldLayoutId id="2147485022" r:id="rId5"/>
    <p:sldLayoutId id="2147485023" r:id="rId6"/>
    <p:sldLayoutId id="2147485024" r:id="rId7"/>
    <p:sldLayoutId id="2147485025" r:id="rId8"/>
    <p:sldLayoutId id="2147485026" r:id="rId9"/>
    <p:sldLayoutId id="2147485027" r:id="rId10"/>
    <p:sldLayoutId id="2147485028" r:id="rId11"/>
    <p:sldLayoutId id="2147485029" r:id="rId12"/>
    <p:sldLayoutId id="2147485030" r:id="rId13"/>
  </p:sldLayoutIdLst>
  <p:hf hdr="0" ftr="0" dt="0"/>
  <p:txStyles>
    <p:title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1"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1"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56" y="635708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384829" y="635708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7099301" y="635708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C5430D0-4336-49DB-B62F-D1D0AB30FA6F}" type="slidenum">
              <a:rPr lang="ja-JP" altLang="en-US" smtClean="0">
                <a:solidFill>
                  <a:prstClr val="black">
                    <a:tint val="75000"/>
                  </a:prstClr>
                </a:solidFill>
                <a:latin typeface="Calibri"/>
                <a:ea typeface="ＭＳ Ｐゴシック"/>
              </a:rPr>
              <a:pPr fontAlgn="auto">
                <a:spcBef>
                  <a:spcPts val="0"/>
                </a:spcBef>
                <a:spcAft>
                  <a:spcPts val="0"/>
                </a:spcAft>
              </a:pPr>
              <a:t>&lt;#&gt;</a:t>
            </a:fld>
            <a:endParaRPr lang="ja-JP" altLang="en-US">
              <a:solidFill>
                <a:prstClr val="black">
                  <a:tint val="75000"/>
                </a:prstClr>
              </a:solidFill>
              <a:latin typeface="Calibri"/>
              <a:ea typeface="ＭＳ Ｐゴシック"/>
            </a:endParaRPr>
          </a:p>
        </p:txBody>
      </p:sp>
      <p:grpSp>
        <p:nvGrpSpPr>
          <p:cNvPr id="7" name="Group 18"/>
          <p:cNvGrpSpPr>
            <a:grpSpLocks/>
          </p:cNvGrpSpPr>
          <p:nvPr/>
        </p:nvGrpSpPr>
        <p:grpSpPr bwMode="auto">
          <a:xfrm>
            <a:off x="279" y="0"/>
            <a:ext cx="9906000" cy="546100"/>
            <a:chOff x="0" y="0"/>
            <a:chExt cx="5760" cy="344"/>
          </a:xfrm>
        </p:grpSpPr>
        <p:pic>
          <p:nvPicPr>
            <p:cNvPr id="8"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6" cstate="print"/>
          <a:srcRect t="3670"/>
          <a:stretch>
            <a:fillRect/>
          </a:stretch>
        </p:blipFill>
        <p:spPr bwMode="auto">
          <a:xfrm>
            <a:off x="8226722" y="2"/>
            <a:ext cx="1679575" cy="333375"/>
          </a:xfrm>
          <a:prstGeom prst="rect">
            <a:avLst/>
          </a:prstGeom>
          <a:noFill/>
          <a:ln w="9525">
            <a:noFill/>
            <a:miter lim="800000"/>
            <a:headEnd/>
            <a:tailEnd/>
          </a:ln>
        </p:spPr>
      </p:pic>
    </p:spTree>
    <p:extLst>
      <p:ext uri="{BB962C8B-B14F-4D97-AF65-F5344CB8AC3E}">
        <p14:creationId xmlns:p14="http://schemas.microsoft.com/office/powerpoint/2010/main" xmlns="" val="3766581749"/>
      </p:ext>
    </p:extLst>
  </p:cSld>
  <p:clrMap bg1="lt1" tx1="dk1" bg2="lt2" tx2="dk2" accent1="accent1" accent2="accent2" accent3="accent3" accent4="accent4" accent5="accent5" accent6="accent6" hlink="hlink" folHlink="folHlink"/>
  <p:sldLayoutIdLst>
    <p:sldLayoutId id="2147485056" r:id="rId1"/>
    <p:sldLayoutId id="2147485057" r:id="rId2"/>
    <p:sldLayoutId id="2147485058" r:id="rId3"/>
    <p:sldLayoutId id="2147485059" r:id="rId4"/>
    <p:sldLayoutId id="2147485060" r:id="rId5"/>
    <p:sldLayoutId id="2147485061" r:id="rId6"/>
    <p:sldLayoutId id="2147485062" r:id="rId7"/>
    <p:sldLayoutId id="2147485063" r:id="rId8"/>
    <p:sldLayoutId id="2147485064" r:id="rId9"/>
    <p:sldLayoutId id="2147485065" r:id="rId10"/>
    <p:sldLayoutId id="2147485066"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13" y="1600204"/>
            <a:ext cx="8915400" cy="4525963"/>
          </a:xfrm>
          <a:prstGeom prst="rect">
            <a:avLst/>
          </a:prstGeom>
          <a:noFill/>
          <a:ln w="9525">
            <a:noFill/>
            <a:miter lim="800000"/>
            <a:headEnd/>
            <a:tailEnd/>
          </a:ln>
        </p:spPr>
        <p:txBody>
          <a:bodyPr vert="horz" wrap="square" lIns="91423" tIns="45712" rIns="91423" bIns="45712"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2" name="Group 18"/>
          <p:cNvGrpSpPr>
            <a:grpSpLocks/>
          </p:cNvGrpSpPr>
          <p:nvPr/>
        </p:nvGrpSpPr>
        <p:grpSpPr bwMode="auto">
          <a:xfrm>
            <a:off x="151" y="0"/>
            <a:ext cx="9906000" cy="546100"/>
            <a:chOff x="0" y="0"/>
            <a:chExt cx="5760" cy="344"/>
          </a:xfrm>
        </p:grpSpPr>
        <p:pic>
          <p:nvPicPr>
            <p:cNvPr id="1030" name="Picture 9" descr="mlit_top"/>
            <p:cNvPicPr>
              <a:picLocks noChangeAspect="1" noChangeArrowheads="1"/>
            </p:cNvPicPr>
            <p:nvPr userDrawn="1"/>
          </p:nvPicPr>
          <p:blipFill>
            <a:blip r:embed="rId15"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2" name="Picture 11" descr="mlit_top"/>
              <p:cNvPicPr>
                <a:picLocks noChangeAspect="1" noChangeArrowheads="1"/>
              </p:cNvPicPr>
              <p:nvPr userDrawn="1"/>
            </p:nvPicPr>
            <p:blipFill>
              <a:blip r:embed="rId16" cstate="print"/>
              <a:srcRect r="66945" b="42805"/>
              <a:stretch>
                <a:fillRect/>
              </a:stretch>
            </p:blipFill>
            <p:spPr bwMode="auto">
              <a:xfrm>
                <a:off x="3856" y="0"/>
                <a:ext cx="1904" cy="318"/>
              </a:xfrm>
              <a:prstGeom prst="rect">
                <a:avLst/>
              </a:prstGeom>
              <a:noFill/>
              <a:ln w="9525">
                <a:noFill/>
                <a:miter lim="800000"/>
                <a:headEnd/>
                <a:tailEnd/>
              </a:ln>
            </p:spPr>
          </p:pic>
          <p:pic>
            <p:nvPicPr>
              <p:cNvPr id="1033" name="Picture 16" descr="mlit_top"/>
              <p:cNvPicPr>
                <a:picLocks noChangeAspect="1" noChangeArrowheads="1"/>
              </p:cNvPicPr>
              <p:nvPr userDrawn="1"/>
            </p:nvPicPr>
            <p:blipFill>
              <a:blip r:embed="rId17" cstate="print"/>
              <a:srcRect l="50000" b="42805"/>
              <a:stretch>
                <a:fillRect/>
              </a:stretch>
            </p:blipFill>
            <p:spPr bwMode="auto">
              <a:xfrm>
                <a:off x="1043" y="0"/>
                <a:ext cx="2880" cy="318"/>
              </a:xfrm>
              <a:prstGeom prst="rect">
                <a:avLst/>
              </a:prstGeom>
              <a:noFill/>
              <a:ln w="9525">
                <a:noFill/>
                <a:miter lim="800000"/>
                <a:headEnd/>
                <a:tailEnd/>
              </a:ln>
            </p:spPr>
          </p:pic>
          <p:pic>
            <p:nvPicPr>
              <p:cNvPr id="1034" name="Picture 10" descr="mlit_top"/>
              <p:cNvPicPr>
                <a:picLocks noChangeAspect="1" noChangeArrowheads="1"/>
              </p:cNvPicPr>
              <p:nvPr userDrawn="1"/>
            </p:nvPicPr>
            <p:blipFill>
              <a:blip r:embed="rId17"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28" name="Rectangle 2"/>
          <p:cNvSpPr>
            <a:spLocks noGrp="1" noChangeArrowheads="1"/>
          </p:cNvSpPr>
          <p:nvPr>
            <p:ph type="title"/>
          </p:nvPr>
        </p:nvSpPr>
        <p:spPr bwMode="auto">
          <a:xfrm>
            <a:off x="235" y="0"/>
            <a:ext cx="7605713" cy="476250"/>
          </a:xfrm>
          <a:prstGeom prst="rect">
            <a:avLst/>
          </a:prstGeom>
          <a:noFill/>
          <a:ln w="9525">
            <a:noFill/>
            <a:miter lim="800000"/>
            <a:headEnd/>
            <a:tailEnd/>
          </a:ln>
        </p:spPr>
        <p:txBody>
          <a:bodyPr vert="horz" wrap="square" lIns="91423" tIns="45712" rIns="91423" bIns="45712" numCol="1" anchor="ctr" anchorCtr="0" compatLnSpc="1">
            <a:prstTxWarp prst="textNoShape">
              <a:avLst/>
            </a:prstTxWarp>
          </a:bodyPr>
          <a:lstStyle/>
          <a:p>
            <a:pPr lvl="0"/>
            <a:r>
              <a:rPr lang="ja-JP" altLang="en-US" smtClean="0"/>
              <a:t>マスタ タイトルの書式設定</a:t>
            </a:r>
          </a:p>
        </p:txBody>
      </p:sp>
      <p:pic>
        <p:nvPicPr>
          <p:cNvPr id="1029" name="Picture 14"/>
          <p:cNvPicPr>
            <a:picLocks noChangeAspect="1" noChangeArrowheads="1"/>
          </p:cNvPicPr>
          <p:nvPr/>
        </p:nvPicPr>
        <p:blipFill>
          <a:blip r:embed="rId18" cstate="print"/>
          <a:srcRect t="3670"/>
          <a:stretch>
            <a:fillRect/>
          </a:stretch>
        </p:blipFill>
        <p:spPr bwMode="auto">
          <a:xfrm>
            <a:off x="8226703" y="2"/>
            <a:ext cx="1679575" cy="333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081" r:id="rId1"/>
    <p:sldLayoutId id="2147485082" r:id="rId2"/>
    <p:sldLayoutId id="2147485083" r:id="rId3"/>
    <p:sldLayoutId id="2147485084" r:id="rId4"/>
    <p:sldLayoutId id="2147485085" r:id="rId5"/>
    <p:sldLayoutId id="2147485086" r:id="rId6"/>
    <p:sldLayoutId id="2147485087" r:id="rId7"/>
    <p:sldLayoutId id="2147485088" r:id="rId8"/>
    <p:sldLayoutId id="2147485089" r:id="rId9"/>
    <p:sldLayoutId id="2147485090" r:id="rId10"/>
    <p:sldLayoutId id="2147485091" r:id="rId11"/>
    <p:sldLayoutId id="2147485092" r:id="rId12"/>
    <p:sldLayoutId id="2147485093" r:id="rId13"/>
  </p:sldLayoutIdLst>
  <p:hf hdr="0" ftr="0" dt="0"/>
  <p:txStyles>
    <p:title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117"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35"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353"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47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838" indent="-342838" algn="l" rtl="0" eaLnBrk="1" fontAlgn="base" hangingPunct="1">
        <a:spcBef>
          <a:spcPct val="20000"/>
        </a:spcBef>
        <a:spcAft>
          <a:spcPct val="0"/>
        </a:spcAft>
        <a:buChar char="•"/>
        <a:defRPr kumimoji="1" sz="3200">
          <a:solidFill>
            <a:schemeClr val="tx1"/>
          </a:solidFill>
          <a:latin typeface="+mn-lt"/>
          <a:ea typeface="+mn-ea"/>
          <a:cs typeface="+mn-cs"/>
        </a:defRPr>
      </a:lvl1pPr>
      <a:lvl2pPr marL="742816" indent="-285699" algn="l" rtl="0" eaLnBrk="1" fontAlgn="base" hangingPunct="1">
        <a:spcBef>
          <a:spcPct val="20000"/>
        </a:spcBef>
        <a:spcAft>
          <a:spcPct val="0"/>
        </a:spcAft>
        <a:buChar char="–"/>
        <a:defRPr kumimoji="1" sz="2800">
          <a:solidFill>
            <a:schemeClr val="tx1"/>
          </a:solidFill>
          <a:latin typeface="+mn-lt"/>
          <a:ea typeface="+mn-ea"/>
        </a:defRPr>
      </a:lvl2pPr>
      <a:lvl3pPr marL="1142794" indent="-228559" algn="l" rtl="0" eaLnBrk="1" fontAlgn="base" hangingPunct="1">
        <a:spcBef>
          <a:spcPct val="20000"/>
        </a:spcBef>
        <a:spcAft>
          <a:spcPct val="0"/>
        </a:spcAft>
        <a:buChar char="•"/>
        <a:defRPr kumimoji="1" sz="2400">
          <a:solidFill>
            <a:schemeClr val="tx1"/>
          </a:solidFill>
          <a:latin typeface="+mn-lt"/>
          <a:ea typeface="+mn-ea"/>
        </a:defRPr>
      </a:lvl3pPr>
      <a:lvl4pPr marL="1599911" indent="-228559" algn="l" rtl="0" eaLnBrk="1" fontAlgn="base" hangingPunct="1">
        <a:spcBef>
          <a:spcPct val="20000"/>
        </a:spcBef>
        <a:spcAft>
          <a:spcPct val="0"/>
        </a:spcAft>
        <a:buChar char="–"/>
        <a:defRPr kumimoji="1" sz="2000">
          <a:solidFill>
            <a:schemeClr val="tx1"/>
          </a:solidFill>
          <a:latin typeface="+mn-lt"/>
          <a:ea typeface="+mn-ea"/>
        </a:defRPr>
      </a:lvl4pPr>
      <a:lvl5pPr marL="2057029" indent="-228559" algn="l" rtl="0" eaLnBrk="1" fontAlgn="base" hangingPunct="1">
        <a:spcBef>
          <a:spcPct val="20000"/>
        </a:spcBef>
        <a:spcAft>
          <a:spcPct val="0"/>
        </a:spcAft>
        <a:buChar char="»"/>
        <a:defRPr kumimoji="1" sz="2000">
          <a:solidFill>
            <a:schemeClr val="tx1"/>
          </a:solidFill>
          <a:latin typeface="+mn-lt"/>
          <a:ea typeface="+mn-ea"/>
        </a:defRPr>
      </a:lvl5pPr>
      <a:lvl6pPr marL="2514147" indent="-228559" algn="l" rtl="0" eaLnBrk="1" fontAlgn="base" hangingPunct="1">
        <a:spcBef>
          <a:spcPct val="20000"/>
        </a:spcBef>
        <a:spcAft>
          <a:spcPct val="0"/>
        </a:spcAft>
        <a:buChar char="»"/>
        <a:defRPr kumimoji="1" sz="2000">
          <a:solidFill>
            <a:schemeClr val="tx1"/>
          </a:solidFill>
          <a:latin typeface="+mn-lt"/>
          <a:ea typeface="+mn-ea"/>
        </a:defRPr>
      </a:lvl6pPr>
      <a:lvl7pPr marL="2971264" indent="-228559" algn="l" rtl="0" eaLnBrk="1" fontAlgn="base" hangingPunct="1">
        <a:spcBef>
          <a:spcPct val="20000"/>
        </a:spcBef>
        <a:spcAft>
          <a:spcPct val="0"/>
        </a:spcAft>
        <a:buChar char="»"/>
        <a:defRPr kumimoji="1" sz="2000">
          <a:solidFill>
            <a:schemeClr val="tx1"/>
          </a:solidFill>
          <a:latin typeface="+mn-lt"/>
          <a:ea typeface="+mn-ea"/>
        </a:defRPr>
      </a:lvl7pPr>
      <a:lvl8pPr marL="3428382" indent="-228559" algn="l" rtl="0" eaLnBrk="1" fontAlgn="base" hangingPunct="1">
        <a:spcBef>
          <a:spcPct val="20000"/>
        </a:spcBef>
        <a:spcAft>
          <a:spcPct val="0"/>
        </a:spcAft>
        <a:buChar char="»"/>
        <a:defRPr kumimoji="1" sz="2000">
          <a:solidFill>
            <a:schemeClr val="tx1"/>
          </a:solidFill>
          <a:latin typeface="+mn-lt"/>
          <a:ea typeface="+mn-ea"/>
        </a:defRPr>
      </a:lvl8pPr>
      <a:lvl9pPr marL="3885499" indent="-228559"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13" y="1600204"/>
            <a:ext cx="8915400" cy="4525963"/>
          </a:xfrm>
          <a:prstGeom prst="rect">
            <a:avLst/>
          </a:prstGeom>
          <a:noFill/>
          <a:ln w="9525">
            <a:noFill/>
            <a:miter lim="800000"/>
            <a:headEnd/>
            <a:tailEnd/>
          </a:ln>
        </p:spPr>
        <p:txBody>
          <a:bodyPr vert="horz" wrap="square" lIns="91423" tIns="45712" rIns="91423" bIns="45712"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2" name="Group 18"/>
          <p:cNvGrpSpPr>
            <a:grpSpLocks/>
          </p:cNvGrpSpPr>
          <p:nvPr/>
        </p:nvGrpSpPr>
        <p:grpSpPr bwMode="auto">
          <a:xfrm>
            <a:off x="96" y="0"/>
            <a:ext cx="9906000" cy="546100"/>
            <a:chOff x="0" y="0"/>
            <a:chExt cx="5760" cy="344"/>
          </a:xfrm>
        </p:grpSpPr>
        <p:pic>
          <p:nvPicPr>
            <p:cNvPr id="1030" name="Picture 9" descr="mlit_top"/>
            <p:cNvPicPr>
              <a:picLocks noChangeAspect="1" noChangeArrowheads="1"/>
            </p:cNvPicPr>
            <p:nvPr userDrawn="1"/>
          </p:nvPicPr>
          <p:blipFill>
            <a:blip r:embed="rId15"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2" name="Picture 11" descr="mlit_top"/>
              <p:cNvPicPr>
                <a:picLocks noChangeAspect="1" noChangeArrowheads="1"/>
              </p:cNvPicPr>
              <p:nvPr userDrawn="1"/>
            </p:nvPicPr>
            <p:blipFill>
              <a:blip r:embed="rId16" cstate="print"/>
              <a:srcRect r="66945" b="42805"/>
              <a:stretch>
                <a:fillRect/>
              </a:stretch>
            </p:blipFill>
            <p:spPr bwMode="auto">
              <a:xfrm>
                <a:off x="3856" y="0"/>
                <a:ext cx="1904" cy="318"/>
              </a:xfrm>
              <a:prstGeom prst="rect">
                <a:avLst/>
              </a:prstGeom>
              <a:noFill/>
              <a:ln w="9525">
                <a:noFill/>
                <a:miter lim="800000"/>
                <a:headEnd/>
                <a:tailEnd/>
              </a:ln>
            </p:spPr>
          </p:pic>
          <p:pic>
            <p:nvPicPr>
              <p:cNvPr id="1033" name="Picture 16" descr="mlit_top"/>
              <p:cNvPicPr>
                <a:picLocks noChangeAspect="1" noChangeArrowheads="1"/>
              </p:cNvPicPr>
              <p:nvPr userDrawn="1"/>
            </p:nvPicPr>
            <p:blipFill>
              <a:blip r:embed="rId17" cstate="print"/>
              <a:srcRect l="50000" b="42805"/>
              <a:stretch>
                <a:fillRect/>
              </a:stretch>
            </p:blipFill>
            <p:spPr bwMode="auto">
              <a:xfrm>
                <a:off x="1043" y="0"/>
                <a:ext cx="2880" cy="318"/>
              </a:xfrm>
              <a:prstGeom prst="rect">
                <a:avLst/>
              </a:prstGeom>
              <a:noFill/>
              <a:ln w="9525">
                <a:noFill/>
                <a:miter lim="800000"/>
                <a:headEnd/>
                <a:tailEnd/>
              </a:ln>
            </p:spPr>
          </p:pic>
          <p:pic>
            <p:nvPicPr>
              <p:cNvPr id="1034" name="Picture 10" descr="mlit_top"/>
              <p:cNvPicPr>
                <a:picLocks noChangeAspect="1" noChangeArrowheads="1"/>
              </p:cNvPicPr>
              <p:nvPr userDrawn="1"/>
            </p:nvPicPr>
            <p:blipFill>
              <a:blip r:embed="rId17"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28" name="Rectangle 2"/>
          <p:cNvSpPr>
            <a:spLocks noGrp="1" noChangeArrowheads="1"/>
          </p:cNvSpPr>
          <p:nvPr>
            <p:ph type="title"/>
          </p:nvPr>
        </p:nvSpPr>
        <p:spPr bwMode="auto">
          <a:xfrm>
            <a:off x="180" y="0"/>
            <a:ext cx="7605713" cy="476250"/>
          </a:xfrm>
          <a:prstGeom prst="rect">
            <a:avLst/>
          </a:prstGeom>
          <a:noFill/>
          <a:ln w="9525">
            <a:noFill/>
            <a:miter lim="800000"/>
            <a:headEnd/>
            <a:tailEnd/>
          </a:ln>
        </p:spPr>
        <p:txBody>
          <a:bodyPr vert="horz" wrap="square" lIns="91423" tIns="45712" rIns="91423" bIns="45712" numCol="1" anchor="ctr" anchorCtr="0" compatLnSpc="1">
            <a:prstTxWarp prst="textNoShape">
              <a:avLst/>
            </a:prstTxWarp>
          </a:bodyPr>
          <a:lstStyle/>
          <a:p>
            <a:pPr lvl="0"/>
            <a:r>
              <a:rPr lang="ja-JP" altLang="en-US" smtClean="0"/>
              <a:t>マスタ タイトルの書式設定</a:t>
            </a:r>
          </a:p>
        </p:txBody>
      </p:sp>
      <p:pic>
        <p:nvPicPr>
          <p:cNvPr id="1029" name="Picture 14"/>
          <p:cNvPicPr>
            <a:picLocks noChangeAspect="1" noChangeArrowheads="1"/>
          </p:cNvPicPr>
          <p:nvPr/>
        </p:nvPicPr>
        <p:blipFill>
          <a:blip r:embed="rId18" cstate="print"/>
          <a:srcRect t="3670"/>
          <a:stretch>
            <a:fillRect/>
          </a:stretch>
        </p:blipFill>
        <p:spPr bwMode="auto">
          <a:xfrm>
            <a:off x="8226648" y="2"/>
            <a:ext cx="1679575" cy="333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095" r:id="rId1"/>
    <p:sldLayoutId id="2147485096" r:id="rId2"/>
    <p:sldLayoutId id="2147485097" r:id="rId3"/>
    <p:sldLayoutId id="2147485098" r:id="rId4"/>
    <p:sldLayoutId id="2147485099" r:id="rId5"/>
    <p:sldLayoutId id="2147485100" r:id="rId6"/>
    <p:sldLayoutId id="2147485101" r:id="rId7"/>
    <p:sldLayoutId id="2147485102" r:id="rId8"/>
    <p:sldLayoutId id="2147485103" r:id="rId9"/>
    <p:sldLayoutId id="2147485104" r:id="rId10"/>
    <p:sldLayoutId id="2147485105" r:id="rId11"/>
    <p:sldLayoutId id="2147485106" r:id="rId12"/>
    <p:sldLayoutId id="2147485107" r:id="rId13"/>
  </p:sldLayoutIdLst>
  <p:hf hdr="0" ftr="0" dt="0"/>
  <p:txStyles>
    <p:title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117"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35"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353"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47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838" indent="-342838" algn="l" rtl="0" eaLnBrk="1" fontAlgn="base" hangingPunct="1">
        <a:spcBef>
          <a:spcPct val="20000"/>
        </a:spcBef>
        <a:spcAft>
          <a:spcPct val="0"/>
        </a:spcAft>
        <a:buChar char="•"/>
        <a:defRPr kumimoji="1" sz="3200">
          <a:solidFill>
            <a:schemeClr val="tx1"/>
          </a:solidFill>
          <a:latin typeface="+mn-lt"/>
          <a:ea typeface="+mn-ea"/>
          <a:cs typeface="+mn-cs"/>
        </a:defRPr>
      </a:lvl1pPr>
      <a:lvl2pPr marL="742816" indent="-285699" algn="l" rtl="0" eaLnBrk="1" fontAlgn="base" hangingPunct="1">
        <a:spcBef>
          <a:spcPct val="20000"/>
        </a:spcBef>
        <a:spcAft>
          <a:spcPct val="0"/>
        </a:spcAft>
        <a:buChar char="–"/>
        <a:defRPr kumimoji="1" sz="2800">
          <a:solidFill>
            <a:schemeClr val="tx1"/>
          </a:solidFill>
          <a:latin typeface="+mn-lt"/>
          <a:ea typeface="+mn-ea"/>
        </a:defRPr>
      </a:lvl2pPr>
      <a:lvl3pPr marL="1142794" indent="-228559" algn="l" rtl="0" eaLnBrk="1" fontAlgn="base" hangingPunct="1">
        <a:spcBef>
          <a:spcPct val="20000"/>
        </a:spcBef>
        <a:spcAft>
          <a:spcPct val="0"/>
        </a:spcAft>
        <a:buChar char="•"/>
        <a:defRPr kumimoji="1" sz="2400">
          <a:solidFill>
            <a:schemeClr val="tx1"/>
          </a:solidFill>
          <a:latin typeface="+mn-lt"/>
          <a:ea typeface="+mn-ea"/>
        </a:defRPr>
      </a:lvl3pPr>
      <a:lvl4pPr marL="1599911" indent="-228559" algn="l" rtl="0" eaLnBrk="1" fontAlgn="base" hangingPunct="1">
        <a:spcBef>
          <a:spcPct val="20000"/>
        </a:spcBef>
        <a:spcAft>
          <a:spcPct val="0"/>
        </a:spcAft>
        <a:buChar char="–"/>
        <a:defRPr kumimoji="1" sz="2000">
          <a:solidFill>
            <a:schemeClr val="tx1"/>
          </a:solidFill>
          <a:latin typeface="+mn-lt"/>
          <a:ea typeface="+mn-ea"/>
        </a:defRPr>
      </a:lvl4pPr>
      <a:lvl5pPr marL="2057029" indent="-228559" algn="l" rtl="0" eaLnBrk="1" fontAlgn="base" hangingPunct="1">
        <a:spcBef>
          <a:spcPct val="20000"/>
        </a:spcBef>
        <a:spcAft>
          <a:spcPct val="0"/>
        </a:spcAft>
        <a:buChar char="»"/>
        <a:defRPr kumimoji="1" sz="2000">
          <a:solidFill>
            <a:schemeClr val="tx1"/>
          </a:solidFill>
          <a:latin typeface="+mn-lt"/>
          <a:ea typeface="+mn-ea"/>
        </a:defRPr>
      </a:lvl5pPr>
      <a:lvl6pPr marL="2514147" indent="-228559" algn="l" rtl="0" eaLnBrk="1" fontAlgn="base" hangingPunct="1">
        <a:spcBef>
          <a:spcPct val="20000"/>
        </a:spcBef>
        <a:spcAft>
          <a:spcPct val="0"/>
        </a:spcAft>
        <a:buChar char="»"/>
        <a:defRPr kumimoji="1" sz="2000">
          <a:solidFill>
            <a:schemeClr val="tx1"/>
          </a:solidFill>
          <a:latin typeface="+mn-lt"/>
          <a:ea typeface="+mn-ea"/>
        </a:defRPr>
      </a:lvl6pPr>
      <a:lvl7pPr marL="2971264" indent="-228559" algn="l" rtl="0" eaLnBrk="1" fontAlgn="base" hangingPunct="1">
        <a:spcBef>
          <a:spcPct val="20000"/>
        </a:spcBef>
        <a:spcAft>
          <a:spcPct val="0"/>
        </a:spcAft>
        <a:buChar char="»"/>
        <a:defRPr kumimoji="1" sz="2000">
          <a:solidFill>
            <a:schemeClr val="tx1"/>
          </a:solidFill>
          <a:latin typeface="+mn-lt"/>
          <a:ea typeface="+mn-ea"/>
        </a:defRPr>
      </a:lvl7pPr>
      <a:lvl8pPr marL="3428382" indent="-228559" algn="l" rtl="0" eaLnBrk="1" fontAlgn="base" hangingPunct="1">
        <a:spcBef>
          <a:spcPct val="20000"/>
        </a:spcBef>
        <a:spcAft>
          <a:spcPct val="0"/>
        </a:spcAft>
        <a:buChar char="»"/>
        <a:defRPr kumimoji="1" sz="2000">
          <a:solidFill>
            <a:schemeClr val="tx1"/>
          </a:solidFill>
          <a:latin typeface="+mn-lt"/>
          <a:ea typeface="+mn-ea"/>
        </a:defRPr>
      </a:lvl8pPr>
      <a:lvl9pPr marL="3885499" indent="-228559"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1"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1"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56" y="6357137"/>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384855" y="6357137"/>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7099301" y="6357137"/>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C5430D0-4336-49DB-B62F-D1D0AB30FA6F}" type="slidenum">
              <a:rPr lang="ja-JP" altLang="en-US" smtClean="0">
                <a:solidFill>
                  <a:prstClr val="black">
                    <a:tint val="75000"/>
                  </a:prstClr>
                </a:solidFill>
                <a:latin typeface="Calibri"/>
                <a:ea typeface="ＭＳ Ｐゴシック"/>
              </a:rPr>
              <a:pPr fontAlgn="auto">
                <a:spcBef>
                  <a:spcPts val="0"/>
                </a:spcBef>
                <a:spcAft>
                  <a:spcPts val="0"/>
                </a:spcAft>
              </a:pPr>
              <a:t>&lt;#&gt;</a:t>
            </a:fld>
            <a:endParaRPr lang="ja-JP" altLang="en-US">
              <a:solidFill>
                <a:prstClr val="black">
                  <a:tint val="75000"/>
                </a:prstClr>
              </a:solidFill>
              <a:latin typeface="Calibri"/>
              <a:ea typeface="ＭＳ Ｐゴシック"/>
            </a:endParaRPr>
          </a:p>
        </p:txBody>
      </p:sp>
      <p:grpSp>
        <p:nvGrpSpPr>
          <p:cNvPr id="7" name="Group 18"/>
          <p:cNvGrpSpPr>
            <a:grpSpLocks/>
          </p:cNvGrpSpPr>
          <p:nvPr/>
        </p:nvGrpSpPr>
        <p:grpSpPr bwMode="auto">
          <a:xfrm>
            <a:off x="305" y="0"/>
            <a:ext cx="9906000" cy="546100"/>
            <a:chOff x="0" y="0"/>
            <a:chExt cx="5760" cy="344"/>
          </a:xfrm>
        </p:grpSpPr>
        <p:pic>
          <p:nvPicPr>
            <p:cNvPr id="8"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6" cstate="print"/>
          <a:srcRect t="3670"/>
          <a:stretch>
            <a:fillRect/>
          </a:stretch>
        </p:blipFill>
        <p:spPr bwMode="auto">
          <a:xfrm>
            <a:off x="8226722" y="2"/>
            <a:ext cx="1679575" cy="333375"/>
          </a:xfrm>
          <a:prstGeom prst="rect">
            <a:avLst/>
          </a:prstGeom>
          <a:noFill/>
          <a:ln w="9525">
            <a:noFill/>
            <a:miter lim="800000"/>
            <a:headEnd/>
            <a:tailEnd/>
          </a:ln>
        </p:spPr>
      </p:pic>
    </p:spTree>
    <p:extLst>
      <p:ext uri="{BB962C8B-B14F-4D97-AF65-F5344CB8AC3E}">
        <p14:creationId xmlns:p14="http://schemas.microsoft.com/office/powerpoint/2010/main" xmlns="" val="3766581749"/>
      </p:ext>
    </p:extLst>
  </p:cSld>
  <p:clrMap bg1="lt1" tx1="dk1" bg2="lt2" tx2="dk2" accent1="accent1" accent2="accent2" accent3="accent3" accent4="accent4" accent5="accent5" accent6="accent6" hlink="hlink" folHlink="folHlink"/>
  <p:sldLayoutIdLst>
    <p:sldLayoutId id="2147485181" r:id="rId1"/>
    <p:sldLayoutId id="2147485182" r:id="rId2"/>
    <p:sldLayoutId id="2147485183" r:id="rId3"/>
    <p:sldLayoutId id="2147485184" r:id="rId4"/>
    <p:sldLayoutId id="2147485185" r:id="rId5"/>
    <p:sldLayoutId id="2147485186" r:id="rId6"/>
    <p:sldLayoutId id="2147485187" r:id="rId7"/>
    <p:sldLayoutId id="2147485188" r:id="rId8"/>
    <p:sldLayoutId id="2147485189" r:id="rId9"/>
    <p:sldLayoutId id="2147485190" r:id="rId10"/>
    <p:sldLayoutId id="2147485191"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テキスト プレースホルダ 2"/>
          <p:cNvSpPr>
            <a:spLocks noGrp="1"/>
          </p:cNvSpPr>
          <p:nvPr>
            <p:ph type="body" idx="1"/>
          </p:nvPr>
        </p:nvSpPr>
        <p:spPr>
          <a:xfrm>
            <a:off x="495694" y="1600204"/>
            <a:ext cx="8915399"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64" y="635762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a:solidFill>
                <a:prstClr val="black">
                  <a:tint val="75000"/>
                </a:prstClr>
              </a:solidFill>
              <a:ea typeface="ＭＳ Ｐゴシック"/>
            </a:endParaRPr>
          </a:p>
        </p:txBody>
      </p:sp>
      <p:sp>
        <p:nvSpPr>
          <p:cNvPr id="5" name="フッター プレースホルダ 4"/>
          <p:cNvSpPr>
            <a:spLocks noGrp="1"/>
          </p:cNvSpPr>
          <p:nvPr>
            <p:ph type="ftr" sz="quarter" idx="3"/>
          </p:nvPr>
        </p:nvSpPr>
        <p:spPr>
          <a:xfrm>
            <a:off x="3384902" y="635762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a:solidFill>
                <a:prstClr val="black">
                  <a:tint val="75000"/>
                </a:prstClr>
              </a:solidFill>
              <a:ea typeface="ＭＳ Ｐゴシック"/>
            </a:endParaRPr>
          </a:p>
        </p:txBody>
      </p:sp>
      <p:sp>
        <p:nvSpPr>
          <p:cNvPr id="6" name="スライド番号プレースホルダ 5"/>
          <p:cNvSpPr>
            <a:spLocks noGrp="1"/>
          </p:cNvSpPr>
          <p:nvPr>
            <p:ph type="sldNum" sz="quarter" idx="4"/>
          </p:nvPr>
        </p:nvSpPr>
        <p:spPr>
          <a:xfrm>
            <a:off x="7099303" y="635762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091BEB7-1B0A-4F7A-8B03-36C517BDB2D1}" type="slidenum">
              <a:rPr lang="en-US" altLang="ja-JP" smtClean="0">
                <a:solidFill>
                  <a:prstClr val="black">
                    <a:tint val="75000"/>
                  </a:prstClr>
                </a:solidFill>
                <a:ea typeface="ＭＳ Ｐゴシック"/>
              </a:rPr>
              <a:pPr>
                <a:defRPr/>
              </a:pPr>
              <a:t>&lt;#&gt;</a:t>
            </a:fld>
            <a:endParaRPr lang="en-US" altLang="ja-JP">
              <a:solidFill>
                <a:prstClr val="black">
                  <a:tint val="75000"/>
                </a:prstClr>
              </a:solidFill>
              <a:ea typeface="ＭＳ Ｐゴシック"/>
            </a:endParaRPr>
          </a:p>
        </p:txBody>
      </p:sp>
      <p:grpSp>
        <p:nvGrpSpPr>
          <p:cNvPr id="7" name="Group 18"/>
          <p:cNvGrpSpPr>
            <a:grpSpLocks/>
          </p:cNvGrpSpPr>
          <p:nvPr/>
        </p:nvGrpSpPr>
        <p:grpSpPr bwMode="auto">
          <a:xfrm>
            <a:off x="352" y="0"/>
            <a:ext cx="9906000" cy="546100"/>
            <a:chOff x="0" y="0"/>
            <a:chExt cx="5760" cy="344"/>
          </a:xfrm>
        </p:grpSpPr>
        <p:pic>
          <p:nvPicPr>
            <p:cNvPr id="8" name="Picture 9" descr="mlit_top"/>
            <p:cNvPicPr>
              <a:picLocks noChangeAspect="1" noChangeArrowheads="1"/>
            </p:cNvPicPr>
            <p:nvPr userDrawn="1"/>
          </p:nvPicPr>
          <p:blipFill>
            <a:blip r:embed="rId9"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0"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1"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1"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2" cstate="print"/>
          <a:srcRect t="3670"/>
          <a:stretch>
            <a:fillRect/>
          </a:stretch>
        </p:blipFill>
        <p:spPr bwMode="auto">
          <a:xfrm>
            <a:off x="8226722" y="2"/>
            <a:ext cx="1679575" cy="333375"/>
          </a:xfrm>
          <a:prstGeom prst="rect">
            <a:avLst/>
          </a:prstGeom>
          <a:noFill/>
          <a:ln w="9525">
            <a:noFill/>
            <a:miter lim="800000"/>
            <a:headEnd/>
            <a:tailEnd/>
          </a:ln>
        </p:spPr>
      </p:pic>
      <p:sp>
        <p:nvSpPr>
          <p:cNvPr id="2" name="タイトル プレースホルダ 1"/>
          <p:cNvSpPr>
            <a:spLocks noGrp="1"/>
          </p:cNvSpPr>
          <p:nvPr>
            <p:ph type="title"/>
          </p:nvPr>
        </p:nvSpPr>
        <p:spPr>
          <a:xfrm>
            <a:off x="-15541" y="0"/>
            <a:ext cx="8064896" cy="404664"/>
          </a:xfrm>
          <a:prstGeom prst="rect">
            <a:avLst/>
          </a:prstGeom>
        </p:spPr>
        <p:txBody>
          <a:bodyPr vert="horz" lIns="91440" tIns="45720" rIns="91440" bIns="45720" rtlCol="0" anchor="ctr">
            <a:noAutofit/>
          </a:bodyPr>
          <a:lstStyle/>
          <a:p>
            <a:r>
              <a:rPr kumimoji="1" lang="ja-JP" altLang="en-US" smtClean="0"/>
              <a:t>マスタ タイトルの書式設定</a:t>
            </a:r>
            <a:endParaRPr kumimoji="1" lang="ja-JP" altLang="en-US"/>
          </a:p>
        </p:txBody>
      </p:sp>
    </p:spTree>
    <p:extLst>
      <p:ext uri="{BB962C8B-B14F-4D97-AF65-F5344CB8AC3E}">
        <p14:creationId xmlns:p14="http://schemas.microsoft.com/office/powerpoint/2010/main" xmlns="" val="2568314195"/>
      </p:ext>
    </p:extLst>
  </p:cSld>
  <p:clrMap bg1="lt1" tx1="dk1" bg2="lt2" tx2="dk2" accent1="accent1" accent2="accent2" accent3="accent3" accent4="accent4" accent5="accent5" accent6="accent6" hlink="hlink" folHlink="folHlink"/>
  <p:sldLayoutIdLst>
    <p:sldLayoutId id="2147485218" r:id="rId1"/>
    <p:sldLayoutId id="2147485219" r:id="rId2"/>
    <p:sldLayoutId id="2147485220" r:id="rId3"/>
    <p:sldLayoutId id="2147485221" r:id="rId4"/>
    <p:sldLayoutId id="2147485222" r:id="rId5"/>
    <p:sldLayoutId id="2147485223" r:id="rId6"/>
    <p:sldLayoutId id="2147485224" r:id="rId7"/>
  </p:sldLayoutIdLst>
  <p:hf hdr="0" ftr="0" dt="0"/>
  <p:txStyles>
    <p:titleStyle>
      <a:lvl1pPr algn="l" defTabSz="914400" rtl="0" eaLnBrk="1" latinLnBrk="0" hangingPunct="1">
        <a:spcBef>
          <a:spcPct val="0"/>
        </a:spcBef>
        <a:buNone/>
        <a:defRPr kumimoji="1"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14" y="1600205"/>
            <a:ext cx="8915400" cy="4525963"/>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2" name="Group 18"/>
          <p:cNvGrpSpPr>
            <a:grpSpLocks/>
          </p:cNvGrpSpPr>
          <p:nvPr/>
        </p:nvGrpSpPr>
        <p:grpSpPr bwMode="auto">
          <a:xfrm>
            <a:off x="155" y="0"/>
            <a:ext cx="9906000" cy="546100"/>
            <a:chOff x="0" y="0"/>
            <a:chExt cx="5760" cy="344"/>
          </a:xfrm>
        </p:grpSpPr>
        <p:pic>
          <p:nvPicPr>
            <p:cNvPr id="1030" name="Picture 9" descr="mlit_top"/>
            <p:cNvPicPr>
              <a:picLocks noChangeAspect="1" noChangeArrowheads="1"/>
            </p:cNvPicPr>
            <p:nvPr userDrawn="1"/>
          </p:nvPicPr>
          <p:blipFill>
            <a:blip r:embed="rId15"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2" name="Picture 11" descr="mlit_top"/>
              <p:cNvPicPr>
                <a:picLocks noChangeAspect="1" noChangeArrowheads="1"/>
              </p:cNvPicPr>
              <p:nvPr userDrawn="1"/>
            </p:nvPicPr>
            <p:blipFill>
              <a:blip r:embed="rId16" cstate="print"/>
              <a:srcRect r="66945" b="42805"/>
              <a:stretch>
                <a:fillRect/>
              </a:stretch>
            </p:blipFill>
            <p:spPr bwMode="auto">
              <a:xfrm>
                <a:off x="3856" y="0"/>
                <a:ext cx="1904" cy="318"/>
              </a:xfrm>
              <a:prstGeom prst="rect">
                <a:avLst/>
              </a:prstGeom>
              <a:noFill/>
              <a:ln w="9525">
                <a:noFill/>
                <a:miter lim="800000"/>
                <a:headEnd/>
                <a:tailEnd/>
              </a:ln>
            </p:spPr>
          </p:pic>
          <p:pic>
            <p:nvPicPr>
              <p:cNvPr id="1033" name="Picture 16" descr="mlit_top"/>
              <p:cNvPicPr>
                <a:picLocks noChangeAspect="1" noChangeArrowheads="1"/>
              </p:cNvPicPr>
              <p:nvPr userDrawn="1"/>
            </p:nvPicPr>
            <p:blipFill>
              <a:blip r:embed="rId17" cstate="print"/>
              <a:srcRect l="50000" b="42805"/>
              <a:stretch>
                <a:fillRect/>
              </a:stretch>
            </p:blipFill>
            <p:spPr bwMode="auto">
              <a:xfrm>
                <a:off x="1043" y="0"/>
                <a:ext cx="2880" cy="318"/>
              </a:xfrm>
              <a:prstGeom prst="rect">
                <a:avLst/>
              </a:prstGeom>
              <a:noFill/>
              <a:ln w="9525">
                <a:noFill/>
                <a:miter lim="800000"/>
                <a:headEnd/>
                <a:tailEnd/>
              </a:ln>
            </p:spPr>
          </p:pic>
          <p:pic>
            <p:nvPicPr>
              <p:cNvPr id="1034" name="Picture 10" descr="mlit_top"/>
              <p:cNvPicPr>
                <a:picLocks noChangeAspect="1" noChangeArrowheads="1"/>
              </p:cNvPicPr>
              <p:nvPr userDrawn="1"/>
            </p:nvPicPr>
            <p:blipFill>
              <a:blip r:embed="rId17"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28" name="Rectangle 2"/>
          <p:cNvSpPr>
            <a:spLocks noGrp="1" noChangeArrowheads="1"/>
          </p:cNvSpPr>
          <p:nvPr>
            <p:ph type="title"/>
          </p:nvPr>
        </p:nvSpPr>
        <p:spPr bwMode="auto">
          <a:xfrm>
            <a:off x="226" y="0"/>
            <a:ext cx="7605713" cy="476250"/>
          </a:xfrm>
          <a:prstGeom prst="rect">
            <a:avLst/>
          </a:prstGeom>
          <a:noFill/>
          <a:ln w="9525">
            <a:noFill/>
            <a:miter lim="800000"/>
            <a:headEnd/>
            <a:tailEnd/>
          </a:ln>
        </p:spPr>
        <p:txBody>
          <a:bodyPr vert="horz" wrap="square" lIns="91431" tIns="45716" rIns="91431" bIns="45716" numCol="1" anchor="ctr" anchorCtr="0" compatLnSpc="1">
            <a:prstTxWarp prst="textNoShape">
              <a:avLst/>
            </a:prstTxWarp>
          </a:bodyPr>
          <a:lstStyle/>
          <a:p>
            <a:pPr lvl="0"/>
            <a:r>
              <a:rPr lang="ja-JP" altLang="en-US" smtClean="0"/>
              <a:t>マスタ タイトルの書式設定</a:t>
            </a:r>
          </a:p>
        </p:txBody>
      </p:sp>
      <p:pic>
        <p:nvPicPr>
          <p:cNvPr id="1029" name="Picture 14"/>
          <p:cNvPicPr>
            <a:picLocks noChangeAspect="1" noChangeArrowheads="1"/>
          </p:cNvPicPr>
          <p:nvPr/>
        </p:nvPicPr>
        <p:blipFill>
          <a:blip r:embed="rId18" cstate="print"/>
          <a:srcRect t="3670"/>
          <a:stretch>
            <a:fillRect/>
          </a:stretch>
        </p:blipFill>
        <p:spPr bwMode="auto">
          <a:xfrm>
            <a:off x="8226658" y="2"/>
            <a:ext cx="1679575" cy="333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 id="2147484257" r:id="rId12"/>
    <p:sldLayoutId id="2147484258" r:id="rId13"/>
  </p:sldLayoutIdLst>
  <p:hf hdr="0" ftr="0" dt="0"/>
  <p:txStyles>
    <p:title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155"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31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65"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621"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866" indent="-342866" algn="l" rtl="0" eaLnBrk="1" fontAlgn="base" hangingPunct="1">
        <a:spcBef>
          <a:spcPct val="20000"/>
        </a:spcBef>
        <a:spcAft>
          <a:spcPct val="0"/>
        </a:spcAft>
        <a:buChar char="•"/>
        <a:defRPr kumimoji="1" sz="3200">
          <a:solidFill>
            <a:schemeClr val="tx1"/>
          </a:solidFill>
          <a:latin typeface="+mn-lt"/>
          <a:ea typeface="+mn-ea"/>
          <a:cs typeface="+mn-cs"/>
        </a:defRPr>
      </a:lvl1pPr>
      <a:lvl2pPr marL="742877" indent="-285722" algn="l" rtl="0" eaLnBrk="1" fontAlgn="base" hangingPunct="1">
        <a:spcBef>
          <a:spcPct val="20000"/>
        </a:spcBef>
        <a:spcAft>
          <a:spcPct val="0"/>
        </a:spcAft>
        <a:buChar char="–"/>
        <a:defRPr kumimoji="1" sz="2800">
          <a:solidFill>
            <a:schemeClr val="tx1"/>
          </a:solidFill>
          <a:latin typeface="+mn-lt"/>
          <a:ea typeface="+mn-ea"/>
        </a:defRPr>
      </a:lvl2pPr>
      <a:lvl3pPr marL="1142888" indent="-228578" algn="l" rtl="0" eaLnBrk="1" fontAlgn="base" hangingPunct="1">
        <a:spcBef>
          <a:spcPct val="20000"/>
        </a:spcBef>
        <a:spcAft>
          <a:spcPct val="0"/>
        </a:spcAft>
        <a:buChar char="•"/>
        <a:defRPr kumimoji="1" sz="2400">
          <a:solidFill>
            <a:schemeClr val="tx1"/>
          </a:solidFill>
          <a:latin typeface="+mn-lt"/>
          <a:ea typeface="+mn-ea"/>
        </a:defRPr>
      </a:lvl3pPr>
      <a:lvl4pPr marL="1600043" indent="-228578" algn="l" rtl="0" eaLnBrk="1" fontAlgn="base" hangingPunct="1">
        <a:spcBef>
          <a:spcPct val="20000"/>
        </a:spcBef>
        <a:spcAft>
          <a:spcPct val="0"/>
        </a:spcAft>
        <a:buChar char="–"/>
        <a:defRPr kumimoji="1" sz="2000">
          <a:solidFill>
            <a:schemeClr val="tx1"/>
          </a:solidFill>
          <a:latin typeface="+mn-lt"/>
          <a:ea typeface="+mn-ea"/>
        </a:defRPr>
      </a:lvl4pPr>
      <a:lvl5pPr marL="2057199" indent="-228578" algn="l" rtl="0" eaLnBrk="1" fontAlgn="base" hangingPunct="1">
        <a:spcBef>
          <a:spcPct val="20000"/>
        </a:spcBef>
        <a:spcAft>
          <a:spcPct val="0"/>
        </a:spcAft>
        <a:buChar char="»"/>
        <a:defRPr kumimoji="1" sz="2000">
          <a:solidFill>
            <a:schemeClr val="tx1"/>
          </a:solidFill>
          <a:latin typeface="+mn-lt"/>
          <a:ea typeface="+mn-ea"/>
        </a:defRPr>
      </a:lvl5pPr>
      <a:lvl6pPr marL="2514353" indent="-228578" algn="l" rtl="0" eaLnBrk="1" fontAlgn="base" hangingPunct="1">
        <a:spcBef>
          <a:spcPct val="20000"/>
        </a:spcBef>
        <a:spcAft>
          <a:spcPct val="0"/>
        </a:spcAft>
        <a:buChar char="»"/>
        <a:defRPr kumimoji="1" sz="2000">
          <a:solidFill>
            <a:schemeClr val="tx1"/>
          </a:solidFill>
          <a:latin typeface="+mn-lt"/>
          <a:ea typeface="+mn-ea"/>
        </a:defRPr>
      </a:lvl6pPr>
      <a:lvl7pPr marL="2971509" indent="-228578" algn="l" rtl="0" eaLnBrk="1" fontAlgn="base" hangingPunct="1">
        <a:spcBef>
          <a:spcPct val="20000"/>
        </a:spcBef>
        <a:spcAft>
          <a:spcPct val="0"/>
        </a:spcAft>
        <a:buChar char="»"/>
        <a:defRPr kumimoji="1" sz="2000">
          <a:solidFill>
            <a:schemeClr val="tx1"/>
          </a:solidFill>
          <a:latin typeface="+mn-lt"/>
          <a:ea typeface="+mn-ea"/>
        </a:defRPr>
      </a:lvl7pPr>
      <a:lvl8pPr marL="3428664" indent="-228578" algn="l" rtl="0" eaLnBrk="1" fontAlgn="base" hangingPunct="1">
        <a:spcBef>
          <a:spcPct val="20000"/>
        </a:spcBef>
        <a:spcAft>
          <a:spcPct val="0"/>
        </a:spcAft>
        <a:buChar char="»"/>
        <a:defRPr kumimoji="1" sz="2000">
          <a:solidFill>
            <a:schemeClr val="tx1"/>
          </a:solidFill>
          <a:latin typeface="+mn-lt"/>
          <a:ea typeface="+mn-ea"/>
        </a:defRPr>
      </a:lvl8pPr>
      <a:lvl9pPr marL="3885820" indent="-228578"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310" rtl="0" eaLnBrk="1" latinLnBrk="0" hangingPunct="1">
        <a:defRPr kumimoji="1" sz="1800" kern="1200">
          <a:solidFill>
            <a:schemeClr val="tx1"/>
          </a:solidFill>
          <a:latin typeface="+mn-lt"/>
          <a:ea typeface="+mn-ea"/>
          <a:cs typeface="+mn-cs"/>
        </a:defRPr>
      </a:lvl1pPr>
      <a:lvl2pPr marL="457155" algn="l" defTabSz="914310" rtl="0" eaLnBrk="1" latinLnBrk="0" hangingPunct="1">
        <a:defRPr kumimoji="1" sz="1800" kern="1200">
          <a:solidFill>
            <a:schemeClr val="tx1"/>
          </a:solidFill>
          <a:latin typeface="+mn-lt"/>
          <a:ea typeface="+mn-ea"/>
          <a:cs typeface="+mn-cs"/>
        </a:defRPr>
      </a:lvl2pPr>
      <a:lvl3pPr marL="914310" algn="l" defTabSz="914310" rtl="0" eaLnBrk="1" latinLnBrk="0" hangingPunct="1">
        <a:defRPr kumimoji="1" sz="1800" kern="1200">
          <a:solidFill>
            <a:schemeClr val="tx1"/>
          </a:solidFill>
          <a:latin typeface="+mn-lt"/>
          <a:ea typeface="+mn-ea"/>
          <a:cs typeface="+mn-cs"/>
        </a:defRPr>
      </a:lvl3pPr>
      <a:lvl4pPr marL="1371465" algn="l" defTabSz="914310" rtl="0" eaLnBrk="1" latinLnBrk="0" hangingPunct="1">
        <a:defRPr kumimoji="1" sz="1800" kern="1200">
          <a:solidFill>
            <a:schemeClr val="tx1"/>
          </a:solidFill>
          <a:latin typeface="+mn-lt"/>
          <a:ea typeface="+mn-ea"/>
          <a:cs typeface="+mn-cs"/>
        </a:defRPr>
      </a:lvl4pPr>
      <a:lvl5pPr marL="1828621" algn="l" defTabSz="914310" rtl="0" eaLnBrk="1" latinLnBrk="0" hangingPunct="1">
        <a:defRPr kumimoji="1" sz="1800" kern="1200">
          <a:solidFill>
            <a:schemeClr val="tx1"/>
          </a:solidFill>
          <a:latin typeface="+mn-lt"/>
          <a:ea typeface="+mn-ea"/>
          <a:cs typeface="+mn-cs"/>
        </a:defRPr>
      </a:lvl5pPr>
      <a:lvl6pPr marL="2285776" algn="l" defTabSz="914310" rtl="0" eaLnBrk="1" latinLnBrk="0" hangingPunct="1">
        <a:defRPr kumimoji="1" sz="1800" kern="1200">
          <a:solidFill>
            <a:schemeClr val="tx1"/>
          </a:solidFill>
          <a:latin typeface="+mn-lt"/>
          <a:ea typeface="+mn-ea"/>
          <a:cs typeface="+mn-cs"/>
        </a:defRPr>
      </a:lvl6pPr>
      <a:lvl7pPr marL="2742931" algn="l" defTabSz="914310" rtl="0" eaLnBrk="1" latinLnBrk="0" hangingPunct="1">
        <a:defRPr kumimoji="1" sz="1800" kern="1200">
          <a:solidFill>
            <a:schemeClr val="tx1"/>
          </a:solidFill>
          <a:latin typeface="+mn-lt"/>
          <a:ea typeface="+mn-ea"/>
          <a:cs typeface="+mn-cs"/>
        </a:defRPr>
      </a:lvl7pPr>
      <a:lvl8pPr marL="3200086" algn="l" defTabSz="914310" rtl="0" eaLnBrk="1" latinLnBrk="0" hangingPunct="1">
        <a:defRPr kumimoji="1" sz="1800" kern="1200">
          <a:solidFill>
            <a:schemeClr val="tx1"/>
          </a:solidFill>
          <a:latin typeface="+mn-lt"/>
          <a:ea typeface="+mn-ea"/>
          <a:cs typeface="+mn-cs"/>
        </a:defRPr>
      </a:lvl8pPr>
      <a:lvl9pPr marL="3657242" algn="l" defTabSz="914310" rtl="0" eaLnBrk="1" latinLnBrk="0" hangingPunct="1">
        <a:defRPr kumimoji="1"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テキスト プレースホルダ 2"/>
          <p:cNvSpPr>
            <a:spLocks noGrp="1"/>
          </p:cNvSpPr>
          <p:nvPr>
            <p:ph type="body" idx="1"/>
          </p:nvPr>
        </p:nvSpPr>
        <p:spPr>
          <a:xfrm>
            <a:off x="495659" y="1600204"/>
            <a:ext cx="8915399"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64" y="63575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a:solidFill>
                <a:prstClr val="black">
                  <a:tint val="75000"/>
                </a:prstClr>
              </a:solidFill>
              <a:ea typeface="ＭＳ Ｐゴシック"/>
            </a:endParaRPr>
          </a:p>
        </p:txBody>
      </p:sp>
      <p:sp>
        <p:nvSpPr>
          <p:cNvPr id="5" name="フッター プレースホルダ 4"/>
          <p:cNvSpPr>
            <a:spLocks noGrp="1"/>
          </p:cNvSpPr>
          <p:nvPr>
            <p:ph type="ftr" sz="quarter" idx="3"/>
          </p:nvPr>
        </p:nvSpPr>
        <p:spPr>
          <a:xfrm>
            <a:off x="3384867" y="63575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a:solidFill>
                <a:prstClr val="black">
                  <a:tint val="75000"/>
                </a:prstClr>
              </a:solidFill>
              <a:ea typeface="ＭＳ Ｐゴシック"/>
            </a:endParaRPr>
          </a:p>
        </p:txBody>
      </p:sp>
      <p:sp>
        <p:nvSpPr>
          <p:cNvPr id="6" name="スライド番号プレースホルダ 5"/>
          <p:cNvSpPr>
            <a:spLocks noGrp="1"/>
          </p:cNvSpPr>
          <p:nvPr>
            <p:ph type="sldNum" sz="quarter" idx="4"/>
          </p:nvPr>
        </p:nvSpPr>
        <p:spPr>
          <a:xfrm>
            <a:off x="7099303" y="63575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091BEB7-1B0A-4F7A-8B03-36C517BDB2D1}" type="slidenum">
              <a:rPr lang="en-US" altLang="ja-JP" smtClean="0">
                <a:solidFill>
                  <a:prstClr val="black">
                    <a:tint val="75000"/>
                  </a:prstClr>
                </a:solidFill>
                <a:ea typeface="ＭＳ Ｐゴシック"/>
              </a:rPr>
              <a:pPr>
                <a:defRPr/>
              </a:pPr>
              <a:t>&lt;#&gt;</a:t>
            </a:fld>
            <a:endParaRPr lang="en-US" altLang="ja-JP">
              <a:solidFill>
                <a:prstClr val="black">
                  <a:tint val="75000"/>
                </a:prstClr>
              </a:solidFill>
              <a:ea typeface="ＭＳ Ｐゴシック"/>
            </a:endParaRPr>
          </a:p>
        </p:txBody>
      </p:sp>
      <p:grpSp>
        <p:nvGrpSpPr>
          <p:cNvPr id="7" name="Group 18"/>
          <p:cNvGrpSpPr>
            <a:grpSpLocks/>
          </p:cNvGrpSpPr>
          <p:nvPr/>
        </p:nvGrpSpPr>
        <p:grpSpPr bwMode="auto">
          <a:xfrm>
            <a:off x="317" y="0"/>
            <a:ext cx="9906000" cy="546100"/>
            <a:chOff x="0" y="0"/>
            <a:chExt cx="5760" cy="344"/>
          </a:xfrm>
        </p:grpSpPr>
        <p:pic>
          <p:nvPicPr>
            <p:cNvPr id="8" name="Picture 9" descr="mlit_top"/>
            <p:cNvPicPr>
              <a:picLocks noChangeAspect="1" noChangeArrowheads="1"/>
            </p:cNvPicPr>
            <p:nvPr userDrawn="1"/>
          </p:nvPicPr>
          <p:blipFill>
            <a:blip r:embed="rId9"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0"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1"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1"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2" cstate="print"/>
          <a:srcRect t="3670"/>
          <a:stretch>
            <a:fillRect/>
          </a:stretch>
        </p:blipFill>
        <p:spPr bwMode="auto">
          <a:xfrm>
            <a:off x="8226722" y="2"/>
            <a:ext cx="1679575" cy="333375"/>
          </a:xfrm>
          <a:prstGeom prst="rect">
            <a:avLst/>
          </a:prstGeom>
          <a:noFill/>
          <a:ln w="9525">
            <a:noFill/>
            <a:miter lim="800000"/>
            <a:headEnd/>
            <a:tailEnd/>
          </a:ln>
        </p:spPr>
      </p:pic>
      <p:sp>
        <p:nvSpPr>
          <p:cNvPr id="2" name="タイトル プレースホルダ 1"/>
          <p:cNvSpPr>
            <a:spLocks noGrp="1"/>
          </p:cNvSpPr>
          <p:nvPr>
            <p:ph type="title"/>
          </p:nvPr>
        </p:nvSpPr>
        <p:spPr>
          <a:xfrm>
            <a:off x="-15541" y="0"/>
            <a:ext cx="8064896" cy="404664"/>
          </a:xfrm>
          <a:prstGeom prst="rect">
            <a:avLst/>
          </a:prstGeom>
        </p:spPr>
        <p:txBody>
          <a:bodyPr vert="horz" lIns="91440" tIns="45720" rIns="91440" bIns="45720" rtlCol="0" anchor="ctr">
            <a:noAutofit/>
          </a:bodyPr>
          <a:lstStyle/>
          <a:p>
            <a:r>
              <a:rPr kumimoji="1" lang="ja-JP" altLang="en-US" smtClean="0"/>
              <a:t>マスタ タイトルの書式設定</a:t>
            </a:r>
            <a:endParaRPr kumimoji="1" lang="ja-JP" altLang="en-US"/>
          </a:p>
        </p:txBody>
      </p:sp>
    </p:spTree>
    <p:extLst>
      <p:ext uri="{BB962C8B-B14F-4D97-AF65-F5344CB8AC3E}">
        <p14:creationId xmlns="" xmlns:p14="http://schemas.microsoft.com/office/powerpoint/2010/main" val="2568314195"/>
      </p:ext>
    </p:extLst>
  </p:cSld>
  <p:clrMap bg1="lt1" tx1="dk1" bg2="lt2" tx2="dk2" accent1="accent1" accent2="accent2" accent3="accent3" accent4="accent4" accent5="accent5" accent6="accent6" hlink="hlink" folHlink="folHlink"/>
  <p:sldLayoutIdLst>
    <p:sldLayoutId id="2147485226" r:id="rId1"/>
    <p:sldLayoutId id="2147485227" r:id="rId2"/>
    <p:sldLayoutId id="2147485228" r:id="rId3"/>
    <p:sldLayoutId id="2147485229" r:id="rId4"/>
    <p:sldLayoutId id="2147485230" r:id="rId5"/>
    <p:sldLayoutId id="2147485231" r:id="rId6"/>
    <p:sldLayoutId id="2147485232" r:id="rId7"/>
  </p:sldLayoutIdLst>
  <p:hf hdr="0" ftr="0" dt="0"/>
  <p:txStyles>
    <p:titleStyle>
      <a:lvl1pPr algn="l" defTabSz="914400" rtl="0" eaLnBrk="1" latinLnBrk="0" hangingPunct="1">
        <a:spcBef>
          <a:spcPct val="0"/>
        </a:spcBef>
        <a:buNone/>
        <a:defRPr kumimoji="1"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13" y="1600204"/>
            <a:ext cx="8915400" cy="4525963"/>
          </a:xfrm>
          <a:prstGeom prst="rect">
            <a:avLst/>
          </a:prstGeom>
          <a:noFill/>
          <a:ln w="9525">
            <a:noFill/>
            <a:miter lim="800000"/>
            <a:headEnd/>
            <a:tailEnd/>
          </a:ln>
        </p:spPr>
        <p:txBody>
          <a:bodyPr vert="horz" wrap="square" lIns="91423" tIns="45712" rIns="91423" bIns="45712"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2" name="Group 18"/>
          <p:cNvGrpSpPr>
            <a:grpSpLocks/>
          </p:cNvGrpSpPr>
          <p:nvPr/>
        </p:nvGrpSpPr>
        <p:grpSpPr bwMode="auto">
          <a:xfrm>
            <a:off x="97" y="0"/>
            <a:ext cx="9906000" cy="546100"/>
            <a:chOff x="0" y="0"/>
            <a:chExt cx="5760" cy="344"/>
          </a:xfrm>
        </p:grpSpPr>
        <p:pic>
          <p:nvPicPr>
            <p:cNvPr id="1030" name="Picture 9" descr="mlit_top"/>
            <p:cNvPicPr>
              <a:picLocks noChangeAspect="1" noChangeArrowheads="1"/>
            </p:cNvPicPr>
            <p:nvPr userDrawn="1"/>
          </p:nvPicPr>
          <p:blipFill>
            <a:blip r:embed="rId15"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2" name="Picture 11" descr="mlit_top"/>
              <p:cNvPicPr>
                <a:picLocks noChangeAspect="1" noChangeArrowheads="1"/>
              </p:cNvPicPr>
              <p:nvPr userDrawn="1"/>
            </p:nvPicPr>
            <p:blipFill>
              <a:blip r:embed="rId16" cstate="print"/>
              <a:srcRect r="66945" b="42805"/>
              <a:stretch>
                <a:fillRect/>
              </a:stretch>
            </p:blipFill>
            <p:spPr bwMode="auto">
              <a:xfrm>
                <a:off x="3856" y="0"/>
                <a:ext cx="1904" cy="318"/>
              </a:xfrm>
              <a:prstGeom prst="rect">
                <a:avLst/>
              </a:prstGeom>
              <a:noFill/>
              <a:ln w="9525">
                <a:noFill/>
                <a:miter lim="800000"/>
                <a:headEnd/>
                <a:tailEnd/>
              </a:ln>
            </p:spPr>
          </p:pic>
          <p:pic>
            <p:nvPicPr>
              <p:cNvPr id="1033" name="Picture 16" descr="mlit_top"/>
              <p:cNvPicPr>
                <a:picLocks noChangeAspect="1" noChangeArrowheads="1"/>
              </p:cNvPicPr>
              <p:nvPr userDrawn="1"/>
            </p:nvPicPr>
            <p:blipFill>
              <a:blip r:embed="rId17" cstate="print"/>
              <a:srcRect l="50000" b="42805"/>
              <a:stretch>
                <a:fillRect/>
              </a:stretch>
            </p:blipFill>
            <p:spPr bwMode="auto">
              <a:xfrm>
                <a:off x="1043" y="0"/>
                <a:ext cx="2880" cy="318"/>
              </a:xfrm>
              <a:prstGeom prst="rect">
                <a:avLst/>
              </a:prstGeom>
              <a:noFill/>
              <a:ln w="9525">
                <a:noFill/>
                <a:miter lim="800000"/>
                <a:headEnd/>
                <a:tailEnd/>
              </a:ln>
            </p:spPr>
          </p:pic>
          <p:pic>
            <p:nvPicPr>
              <p:cNvPr id="1034" name="Picture 10" descr="mlit_top"/>
              <p:cNvPicPr>
                <a:picLocks noChangeAspect="1" noChangeArrowheads="1"/>
              </p:cNvPicPr>
              <p:nvPr userDrawn="1"/>
            </p:nvPicPr>
            <p:blipFill>
              <a:blip r:embed="rId17"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28" name="Rectangle 2"/>
          <p:cNvSpPr>
            <a:spLocks noGrp="1" noChangeArrowheads="1"/>
          </p:cNvSpPr>
          <p:nvPr>
            <p:ph type="title"/>
          </p:nvPr>
        </p:nvSpPr>
        <p:spPr bwMode="auto">
          <a:xfrm>
            <a:off x="181" y="0"/>
            <a:ext cx="7605713" cy="476250"/>
          </a:xfrm>
          <a:prstGeom prst="rect">
            <a:avLst/>
          </a:prstGeom>
          <a:noFill/>
          <a:ln w="9525">
            <a:noFill/>
            <a:miter lim="800000"/>
            <a:headEnd/>
            <a:tailEnd/>
          </a:ln>
        </p:spPr>
        <p:txBody>
          <a:bodyPr vert="horz" wrap="square" lIns="91423" tIns="45712" rIns="91423" bIns="45712" numCol="1" anchor="ctr" anchorCtr="0" compatLnSpc="1">
            <a:prstTxWarp prst="textNoShape">
              <a:avLst/>
            </a:prstTxWarp>
          </a:bodyPr>
          <a:lstStyle/>
          <a:p>
            <a:pPr lvl="0"/>
            <a:r>
              <a:rPr lang="ja-JP" altLang="en-US" smtClean="0"/>
              <a:t>マスタ タイトルの書式設定</a:t>
            </a:r>
          </a:p>
        </p:txBody>
      </p:sp>
      <p:pic>
        <p:nvPicPr>
          <p:cNvPr id="1029" name="Picture 14"/>
          <p:cNvPicPr>
            <a:picLocks noChangeAspect="1" noChangeArrowheads="1"/>
          </p:cNvPicPr>
          <p:nvPr/>
        </p:nvPicPr>
        <p:blipFill>
          <a:blip r:embed="rId18" cstate="print"/>
          <a:srcRect t="3670"/>
          <a:stretch>
            <a:fillRect/>
          </a:stretch>
        </p:blipFill>
        <p:spPr bwMode="auto">
          <a:xfrm>
            <a:off x="8226649" y="2"/>
            <a:ext cx="1679575" cy="333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234" r:id="rId1"/>
    <p:sldLayoutId id="2147485235" r:id="rId2"/>
    <p:sldLayoutId id="2147485236" r:id="rId3"/>
    <p:sldLayoutId id="2147485237" r:id="rId4"/>
    <p:sldLayoutId id="2147485238" r:id="rId5"/>
    <p:sldLayoutId id="2147485239" r:id="rId6"/>
    <p:sldLayoutId id="2147485240" r:id="rId7"/>
    <p:sldLayoutId id="2147485241" r:id="rId8"/>
    <p:sldLayoutId id="2147485242" r:id="rId9"/>
    <p:sldLayoutId id="2147485243" r:id="rId10"/>
    <p:sldLayoutId id="2147485244" r:id="rId11"/>
    <p:sldLayoutId id="2147485245" r:id="rId12"/>
    <p:sldLayoutId id="2147485246" r:id="rId13"/>
  </p:sldLayoutIdLst>
  <p:hf hdr="0" ftr="0" dt="0"/>
  <p:txStyles>
    <p:title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117"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35"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353"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47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838" indent="-342838" algn="l" rtl="0" eaLnBrk="1" fontAlgn="base" hangingPunct="1">
        <a:spcBef>
          <a:spcPct val="20000"/>
        </a:spcBef>
        <a:spcAft>
          <a:spcPct val="0"/>
        </a:spcAft>
        <a:buChar char="•"/>
        <a:defRPr kumimoji="1" sz="3200">
          <a:solidFill>
            <a:schemeClr val="tx1"/>
          </a:solidFill>
          <a:latin typeface="+mn-lt"/>
          <a:ea typeface="+mn-ea"/>
          <a:cs typeface="+mn-cs"/>
        </a:defRPr>
      </a:lvl1pPr>
      <a:lvl2pPr marL="742816" indent="-285699" algn="l" rtl="0" eaLnBrk="1" fontAlgn="base" hangingPunct="1">
        <a:spcBef>
          <a:spcPct val="20000"/>
        </a:spcBef>
        <a:spcAft>
          <a:spcPct val="0"/>
        </a:spcAft>
        <a:buChar char="–"/>
        <a:defRPr kumimoji="1" sz="2800">
          <a:solidFill>
            <a:schemeClr val="tx1"/>
          </a:solidFill>
          <a:latin typeface="+mn-lt"/>
          <a:ea typeface="+mn-ea"/>
        </a:defRPr>
      </a:lvl2pPr>
      <a:lvl3pPr marL="1142794" indent="-228559" algn="l" rtl="0" eaLnBrk="1" fontAlgn="base" hangingPunct="1">
        <a:spcBef>
          <a:spcPct val="20000"/>
        </a:spcBef>
        <a:spcAft>
          <a:spcPct val="0"/>
        </a:spcAft>
        <a:buChar char="•"/>
        <a:defRPr kumimoji="1" sz="2400">
          <a:solidFill>
            <a:schemeClr val="tx1"/>
          </a:solidFill>
          <a:latin typeface="+mn-lt"/>
          <a:ea typeface="+mn-ea"/>
        </a:defRPr>
      </a:lvl3pPr>
      <a:lvl4pPr marL="1599911" indent="-228559" algn="l" rtl="0" eaLnBrk="1" fontAlgn="base" hangingPunct="1">
        <a:spcBef>
          <a:spcPct val="20000"/>
        </a:spcBef>
        <a:spcAft>
          <a:spcPct val="0"/>
        </a:spcAft>
        <a:buChar char="–"/>
        <a:defRPr kumimoji="1" sz="2000">
          <a:solidFill>
            <a:schemeClr val="tx1"/>
          </a:solidFill>
          <a:latin typeface="+mn-lt"/>
          <a:ea typeface="+mn-ea"/>
        </a:defRPr>
      </a:lvl4pPr>
      <a:lvl5pPr marL="2057029" indent="-228559" algn="l" rtl="0" eaLnBrk="1" fontAlgn="base" hangingPunct="1">
        <a:spcBef>
          <a:spcPct val="20000"/>
        </a:spcBef>
        <a:spcAft>
          <a:spcPct val="0"/>
        </a:spcAft>
        <a:buChar char="»"/>
        <a:defRPr kumimoji="1" sz="2000">
          <a:solidFill>
            <a:schemeClr val="tx1"/>
          </a:solidFill>
          <a:latin typeface="+mn-lt"/>
          <a:ea typeface="+mn-ea"/>
        </a:defRPr>
      </a:lvl5pPr>
      <a:lvl6pPr marL="2514147" indent="-228559" algn="l" rtl="0" eaLnBrk="1" fontAlgn="base" hangingPunct="1">
        <a:spcBef>
          <a:spcPct val="20000"/>
        </a:spcBef>
        <a:spcAft>
          <a:spcPct val="0"/>
        </a:spcAft>
        <a:buChar char="»"/>
        <a:defRPr kumimoji="1" sz="2000">
          <a:solidFill>
            <a:schemeClr val="tx1"/>
          </a:solidFill>
          <a:latin typeface="+mn-lt"/>
          <a:ea typeface="+mn-ea"/>
        </a:defRPr>
      </a:lvl6pPr>
      <a:lvl7pPr marL="2971264" indent="-228559" algn="l" rtl="0" eaLnBrk="1" fontAlgn="base" hangingPunct="1">
        <a:spcBef>
          <a:spcPct val="20000"/>
        </a:spcBef>
        <a:spcAft>
          <a:spcPct val="0"/>
        </a:spcAft>
        <a:buChar char="»"/>
        <a:defRPr kumimoji="1" sz="2000">
          <a:solidFill>
            <a:schemeClr val="tx1"/>
          </a:solidFill>
          <a:latin typeface="+mn-lt"/>
          <a:ea typeface="+mn-ea"/>
        </a:defRPr>
      </a:lvl7pPr>
      <a:lvl8pPr marL="3428382" indent="-228559" algn="l" rtl="0" eaLnBrk="1" fontAlgn="base" hangingPunct="1">
        <a:spcBef>
          <a:spcPct val="20000"/>
        </a:spcBef>
        <a:spcAft>
          <a:spcPct val="0"/>
        </a:spcAft>
        <a:buChar char="»"/>
        <a:defRPr kumimoji="1" sz="2000">
          <a:solidFill>
            <a:schemeClr val="tx1"/>
          </a:solidFill>
          <a:latin typeface="+mn-lt"/>
          <a:ea typeface="+mn-ea"/>
        </a:defRPr>
      </a:lvl8pPr>
      <a:lvl9pPr marL="3885499" indent="-228559"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456" y="1600206"/>
            <a:ext cx="8915400" cy="4525963"/>
          </a:xfrm>
          <a:prstGeom prst="rect">
            <a:avLst/>
          </a:prstGeom>
          <a:noFill/>
          <a:ln w="9525">
            <a:noFill/>
            <a:miter lim="800000"/>
            <a:headEnd/>
            <a:tailEnd/>
          </a:ln>
        </p:spPr>
        <p:txBody>
          <a:bodyPr vert="horz" wrap="square" lIns="91409" tIns="45706" rIns="91409" bIns="45706"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2" name="Group 18"/>
          <p:cNvGrpSpPr>
            <a:grpSpLocks/>
          </p:cNvGrpSpPr>
          <p:nvPr/>
        </p:nvGrpSpPr>
        <p:grpSpPr bwMode="auto">
          <a:xfrm>
            <a:off x="177" y="0"/>
            <a:ext cx="9906000" cy="546100"/>
            <a:chOff x="0" y="0"/>
            <a:chExt cx="5760" cy="344"/>
          </a:xfrm>
        </p:grpSpPr>
        <p:pic>
          <p:nvPicPr>
            <p:cNvPr id="1030" name="Picture 9" descr="mlit_top"/>
            <p:cNvPicPr>
              <a:picLocks noChangeAspect="1" noChangeArrowheads="1"/>
            </p:cNvPicPr>
            <p:nvPr userDrawn="1"/>
          </p:nvPicPr>
          <p:blipFill>
            <a:blip r:embed="rId15"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2" name="Picture 11" descr="mlit_top"/>
              <p:cNvPicPr>
                <a:picLocks noChangeAspect="1" noChangeArrowheads="1"/>
              </p:cNvPicPr>
              <p:nvPr userDrawn="1"/>
            </p:nvPicPr>
            <p:blipFill>
              <a:blip r:embed="rId16" cstate="print"/>
              <a:srcRect r="66945" b="42805"/>
              <a:stretch>
                <a:fillRect/>
              </a:stretch>
            </p:blipFill>
            <p:spPr bwMode="auto">
              <a:xfrm>
                <a:off x="3856" y="0"/>
                <a:ext cx="1904" cy="318"/>
              </a:xfrm>
              <a:prstGeom prst="rect">
                <a:avLst/>
              </a:prstGeom>
              <a:noFill/>
              <a:ln w="9525">
                <a:noFill/>
                <a:miter lim="800000"/>
                <a:headEnd/>
                <a:tailEnd/>
              </a:ln>
            </p:spPr>
          </p:pic>
          <p:pic>
            <p:nvPicPr>
              <p:cNvPr id="1033" name="Picture 16" descr="mlit_top"/>
              <p:cNvPicPr>
                <a:picLocks noChangeAspect="1" noChangeArrowheads="1"/>
              </p:cNvPicPr>
              <p:nvPr userDrawn="1"/>
            </p:nvPicPr>
            <p:blipFill>
              <a:blip r:embed="rId17" cstate="print"/>
              <a:srcRect l="50000" b="42805"/>
              <a:stretch>
                <a:fillRect/>
              </a:stretch>
            </p:blipFill>
            <p:spPr bwMode="auto">
              <a:xfrm>
                <a:off x="1043" y="0"/>
                <a:ext cx="2880" cy="318"/>
              </a:xfrm>
              <a:prstGeom prst="rect">
                <a:avLst/>
              </a:prstGeom>
              <a:noFill/>
              <a:ln w="9525">
                <a:noFill/>
                <a:miter lim="800000"/>
                <a:headEnd/>
                <a:tailEnd/>
              </a:ln>
            </p:spPr>
          </p:pic>
          <p:pic>
            <p:nvPicPr>
              <p:cNvPr id="1034" name="Picture 10" descr="mlit_top"/>
              <p:cNvPicPr>
                <a:picLocks noChangeAspect="1" noChangeArrowheads="1"/>
              </p:cNvPicPr>
              <p:nvPr userDrawn="1"/>
            </p:nvPicPr>
            <p:blipFill>
              <a:blip r:embed="rId17"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28" name="Rectangle 2"/>
          <p:cNvSpPr>
            <a:spLocks noGrp="1" noChangeArrowheads="1"/>
          </p:cNvSpPr>
          <p:nvPr>
            <p:ph type="title"/>
          </p:nvPr>
        </p:nvSpPr>
        <p:spPr bwMode="auto">
          <a:xfrm>
            <a:off x="296" y="0"/>
            <a:ext cx="7605713" cy="476250"/>
          </a:xfrm>
          <a:prstGeom prst="rect">
            <a:avLst/>
          </a:prstGeom>
          <a:noFill/>
          <a:ln w="9525">
            <a:noFill/>
            <a:miter lim="800000"/>
            <a:headEnd/>
            <a:tailEnd/>
          </a:ln>
        </p:spPr>
        <p:txBody>
          <a:bodyPr vert="horz" wrap="square" lIns="91409" tIns="45706" rIns="91409" bIns="45706" numCol="1" anchor="ctr" anchorCtr="0" compatLnSpc="1">
            <a:prstTxWarp prst="textNoShape">
              <a:avLst/>
            </a:prstTxWarp>
          </a:bodyPr>
          <a:lstStyle/>
          <a:p>
            <a:pPr lvl="0"/>
            <a:r>
              <a:rPr lang="ja-JP" altLang="en-US" smtClean="0"/>
              <a:t>マスタ タイトルの書式設定</a:t>
            </a:r>
          </a:p>
        </p:txBody>
      </p:sp>
      <p:pic>
        <p:nvPicPr>
          <p:cNvPr id="1029" name="Picture 14"/>
          <p:cNvPicPr>
            <a:picLocks noChangeAspect="1" noChangeArrowheads="1"/>
          </p:cNvPicPr>
          <p:nvPr/>
        </p:nvPicPr>
        <p:blipFill>
          <a:blip r:embed="rId18" cstate="print"/>
          <a:srcRect t="3670"/>
          <a:stretch>
            <a:fillRect/>
          </a:stretch>
        </p:blipFill>
        <p:spPr bwMode="auto">
          <a:xfrm>
            <a:off x="8226722" y="2"/>
            <a:ext cx="1679575" cy="333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248" r:id="rId1"/>
    <p:sldLayoutId id="2147485249" r:id="rId2"/>
    <p:sldLayoutId id="2147485250" r:id="rId3"/>
    <p:sldLayoutId id="2147485251" r:id="rId4"/>
    <p:sldLayoutId id="2147485252" r:id="rId5"/>
    <p:sldLayoutId id="2147485253" r:id="rId6"/>
    <p:sldLayoutId id="2147485254" r:id="rId7"/>
    <p:sldLayoutId id="2147485255" r:id="rId8"/>
    <p:sldLayoutId id="2147485256" r:id="rId9"/>
    <p:sldLayoutId id="2147485257" r:id="rId10"/>
    <p:sldLayoutId id="2147485258" r:id="rId11"/>
    <p:sldLayoutId id="2147485259" r:id="rId12"/>
    <p:sldLayoutId id="2147485260" r:id="rId13"/>
  </p:sldLayoutIdLst>
  <p:hf hdr="0" ftr="0" dt="0"/>
  <p:txStyles>
    <p:title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049"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1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15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787" indent="-342787" algn="l" rtl="0" eaLnBrk="1" fontAlgn="base" hangingPunct="1">
        <a:spcBef>
          <a:spcPct val="20000"/>
        </a:spcBef>
        <a:spcAft>
          <a:spcPct val="0"/>
        </a:spcAft>
        <a:buChar char="•"/>
        <a:defRPr kumimoji="1" sz="3200">
          <a:solidFill>
            <a:schemeClr val="tx1"/>
          </a:solidFill>
          <a:latin typeface="+mn-lt"/>
          <a:ea typeface="+mn-ea"/>
          <a:cs typeface="+mn-cs"/>
        </a:defRPr>
      </a:lvl1pPr>
      <a:lvl2pPr marL="742708" indent="-285657" algn="l" rtl="0" eaLnBrk="1" fontAlgn="base" hangingPunct="1">
        <a:spcBef>
          <a:spcPct val="20000"/>
        </a:spcBef>
        <a:spcAft>
          <a:spcPct val="0"/>
        </a:spcAft>
        <a:buChar char="–"/>
        <a:defRPr kumimoji="1" sz="2800">
          <a:solidFill>
            <a:schemeClr val="tx1"/>
          </a:solidFill>
          <a:latin typeface="+mn-lt"/>
          <a:ea typeface="+mn-ea"/>
        </a:defRPr>
      </a:lvl2pPr>
      <a:lvl3pPr marL="1142626" indent="-228526" algn="l" rtl="0" eaLnBrk="1" fontAlgn="base" hangingPunct="1">
        <a:spcBef>
          <a:spcPct val="20000"/>
        </a:spcBef>
        <a:spcAft>
          <a:spcPct val="0"/>
        </a:spcAft>
        <a:buChar char="•"/>
        <a:defRPr kumimoji="1" sz="2400">
          <a:solidFill>
            <a:schemeClr val="tx1"/>
          </a:solidFill>
          <a:latin typeface="+mn-lt"/>
          <a:ea typeface="+mn-ea"/>
        </a:defRPr>
      </a:lvl3pPr>
      <a:lvl4pPr marL="1599675" indent="-228526" algn="l" rtl="0" eaLnBrk="1" fontAlgn="base" hangingPunct="1">
        <a:spcBef>
          <a:spcPct val="20000"/>
        </a:spcBef>
        <a:spcAft>
          <a:spcPct val="0"/>
        </a:spcAft>
        <a:buChar char="–"/>
        <a:defRPr kumimoji="1" sz="2000">
          <a:solidFill>
            <a:schemeClr val="tx1"/>
          </a:solidFill>
          <a:latin typeface="+mn-lt"/>
          <a:ea typeface="+mn-ea"/>
        </a:defRPr>
      </a:lvl4pPr>
      <a:lvl5pPr marL="2056725" indent="-228526" algn="l" rtl="0" eaLnBrk="1" fontAlgn="base" hangingPunct="1">
        <a:spcBef>
          <a:spcPct val="20000"/>
        </a:spcBef>
        <a:spcAft>
          <a:spcPct val="0"/>
        </a:spcAft>
        <a:buChar char="»"/>
        <a:defRPr kumimoji="1" sz="2000">
          <a:solidFill>
            <a:schemeClr val="tx1"/>
          </a:solidFill>
          <a:latin typeface="+mn-lt"/>
          <a:ea typeface="+mn-ea"/>
        </a:defRPr>
      </a:lvl5pPr>
      <a:lvl6pPr marL="2513775" indent="-228526" algn="l" rtl="0" eaLnBrk="1" fontAlgn="base" hangingPunct="1">
        <a:spcBef>
          <a:spcPct val="20000"/>
        </a:spcBef>
        <a:spcAft>
          <a:spcPct val="0"/>
        </a:spcAft>
        <a:buChar char="»"/>
        <a:defRPr kumimoji="1" sz="2000">
          <a:solidFill>
            <a:schemeClr val="tx1"/>
          </a:solidFill>
          <a:latin typeface="+mn-lt"/>
          <a:ea typeface="+mn-ea"/>
        </a:defRPr>
      </a:lvl6pPr>
      <a:lvl7pPr marL="2970824" indent="-228526" algn="l" rtl="0" eaLnBrk="1" fontAlgn="base" hangingPunct="1">
        <a:spcBef>
          <a:spcPct val="20000"/>
        </a:spcBef>
        <a:spcAft>
          <a:spcPct val="0"/>
        </a:spcAft>
        <a:buChar char="»"/>
        <a:defRPr kumimoji="1" sz="2000">
          <a:solidFill>
            <a:schemeClr val="tx1"/>
          </a:solidFill>
          <a:latin typeface="+mn-lt"/>
          <a:ea typeface="+mn-ea"/>
        </a:defRPr>
      </a:lvl7pPr>
      <a:lvl8pPr marL="3427876" indent="-228526" algn="l" rtl="0" eaLnBrk="1" fontAlgn="base" hangingPunct="1">
        <a:spcBef>
          <a:spcPct val="20000"/>
        </a:spcBef>
        <a:spcAft>
          <a:spcPct val="0"/>
        </a:spcAft>
        <a:buChar char="»"/>
        <a:defRPr kumimoji="1" sz="2000">
          <a:solidFill>
            <a:schemeClr val="tx1"/>
          </a:solidFill>
          <a:latin typeface="+mn-lt"/>
          <a:ea typeface="+mn-ea"/>
        </a:defRPr>
      </a:lvl8pPr>
      <a:lvl9pPr marL="3884926" indent="-228526"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100" rtl="0" eaLnBrk="1" latinLnBrk="0" hangingPunct="1">
        <a:defRPr kumimoji="1" sz="1800" kern="1200">
          <a:solidFill>
            <a:schemeClr val="tx1"/>
          </a:solidFill>
          <a:latin typeface="+mn-lt"/>
          <a:ea typeface="+mn-ea"/>
          <a:cs typeface="+mn-cs"/>
        </a:defRPr>
      </a:lvl1pPr>
      <a:lvl2pPr marL="457049" algn="l" defTabSz="914100" rtl="0" eaLnBrk="1" latinLnBrk="0" hangingPunct="1">
        <a:defRPr kumimoji="1" sz="1800" kern="1200">
          <a:solidFill>
            <a:schemeClr val="tx1"/>
          </a:solidFill>
          <a:latin typeface="+mn-lt"/>
          <a:ea typeface="+mn-ea"/>
          <a:cs typeface="+mn-cs"/>
        </a:defRPr>
      </a:lvl2pPr>
      <a:lvl3pPr marL="914100" algn="l" defTabSz="914100" rtl="0" eaLnBrk="1" latinLnBrk="0" hangingPunct="1">
        <a:defRPr kumimoji="1" sz="1800" kern="1200">
          <a:solidFill>
            <a:schemeClr val="tx1"/>
          </a:solidFill>
          <a:latin typeface="+mn-lt"/>
          <a:ea typeface="+mn-ea"/>
          <a:cs typeface="+mn-cs"/>
        </a:defRPr>
      </a:lvl3pPr>
      <a:lvl4pPr marL="1371150" algn="l" defTabSz="914100" rtl="0" eaLnBrk="1" latinLnBrk="0" hangingPunct="1">
        <a:defRPr kumimoji="1" sz="1800" kern="1200">
          <a:solidFill>
            <a:schemeClr val="tx1"/>
          </a:solidFill>
          <a:latin typeface="+mn-lt"/>
          <a:ea typeface="+mn-ea"/>
          <a:cs typeface="+mn-cs"/>
        </a:defRPr>
      </a:lvl4pPr>
      <a:lvl5pPr marL="1828200" algn="l" defTabSz="914100" rtl="0" eaLnBrk="1" latinLnBrk="0" hangingPunct="1">
        <a:defRPr kumimoji="1" sz="1800" kern="1200">
          <a:solidFill>
            <a:schemeClr val="tx1"/>
          </a:solidFill>
          <a:latin typeface="+mn-lt"/>
          <a:ea typeface="+mn-ea"/>
          <a:cs typeface="+mn-cs"/>
        </a:defRPr>
      </a:lvl5pPr>
      <a:lvl6pPr marL="2285250" algn="l" defTabSz="914100" rtl="0" eaLnBrk="1" latinLnBrk="0" hangingPunct="1">
        <a:defRPr kumimoji="1" sz="1800" kern="1200">
          <a:solidFill>
            <a:schemeClr val="tx1"/>
          </a:solidFill>
          <a:latin typeface="+mn-lt"/>
          <a:ea typeface="+mn-ea"/>
          <a:cs typeface="+mn-cs"/>
        </a:defRPr>
      </a:lvl6pPr>
      <a:lvl7pPr marL="2742300" algn="l" defTabSz="914100" rtl="0" eaLnBrk="1" latinLnBrk="0" hangingPunct="1">
        <a:defRPr kumimoji="1" sz="1800" kern="1200">
          <a:solidFill>
            <a:schemeClr val="tx1"/>
          </a:solidFill>
          <a:latin typeface="+mn-lt"/>
          <a:ea typeface="+mn-ea"/>
          <a:cs typeface="+mn-cs"/>
        </a:defRPr>
      </a:lvl7pPr>
      <a:lvl8pPr marL="3199350" algn="l" defTabSz="914100" rtl="0" eaLnBrk="1" latinLnBrk="0" hangingPunct="1">
        <a:defRPr kumimoji="1" sz="1800" kern="1200">
          <a:solidFill>
            <a:schemeClr val="tx1"/>
          </a:solidFill>
          <a:latin typeface="+mn-lt"/>
          <a:ea typeface="+mn-ea"/>
          <a:cs typeface="+mn-cs"/>
        </a:defRPr>
      </a:lvl8pPr>
      <a:lvl9pPr marL="3656400" algn="l" defTabSz="914100" rtl="0" eaLnBrk="1" latinLnBrk="0" hangingPunct="1">
        <a:defRPr kumimoji="1"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1" y="274638"/>
            <a:ext cx="8915400" cy="1143000"/>
          </a:xfrm>
          <a:prstGeom prst="rect">
            <a:avLst/>
          </a:prstGeom>
        </p:spPr>
        <p:txBody>
          <a:bodyPr vert="horz" lIns="91431" tIns="45716" rIns="91431" bIns="45716"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1" y="1600205"/>
            <a:ext cx="8915400" cy="4525963"/>
          </a:xfrm>
          <a:prstGeom prst="rect">
            <a:avLst/>
          </a:prstGeom>
        </p:spPr>
        <p:txBody>
          <a:bodyPr vert="horz" lIns="91431" tIns="45716" rIns="91431" bIns="45716"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53" y="6356636"/>
            <a:ext cx="2311400" cy="365125"/>
          </a:xfrm>
          <a:prstGeom prst="rect">
            <a:avLst/>
          </a:prstGeom>
        </p:spPr>
        <p:txBody>
          <a:bodyPr vert="horz" lIns="91431" tIns="45716" rIns="91431" bIns="45716" rtlCol="0" anchor="ctr"/>
          <a:lstStyle>
            <a:lvl1pPr algn="l">
              <a:defRPr sz="1200">
                <a:solidFill>
                  <a:schemeClr val="tx1">
                    <a:tint val="75000"/>
                  </a:schemeClr>
                </a:solidFill>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3"/>
          </p:nvPr>
        </p:nvSpPr>
        <p:spPr>
          <a:xfrm>
            <a:off x="3384626" y="6356636"/>
            <a:ext cx="3136900" cy="365125"/>
          </a:xfrm>
          <a:prstGeom prst="rect">
            <a:avLst/>
          </a:prstGeom>
        </p:spPr>
        <p:txBody>
          <a:bodyPr vert="horz" lIns="91431" tIns="45716" rIns="91431" bIns="45716" rtlCol="0" anchor="ctr"/>
          <a:lstStyle>
            <a:lvl1pPr algn="ctr">
              <a:defRPr sz="1200">
                <a:solidFill>
                  <a:schemeClr val="tx1">
                    <a:tint val="75000"/>
                  </a:schemeClr>
                </a:solidFill>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4"/>
          </p:nvPr>
        </p:nvSpPr>
        <p:spPr>
          <a:xfrm>
            <a:off x="7099301" y="6356636"/>
            <a:ext cx="2311400" cy="365125"/>
          </a:xfrm>
          <a:prstGeom prst="rect">
            <a:avLst/>
          </a:prstGeom>
        </p:spPr>
        <p:txBody>
          <a:bodyPr vert="horz" lIns="91431" tIns="45716" rIns="91431" bIns="45716" rtlCol="0" anchor="ctr"/>
          <a:lstStyle>
            <a:lvl1pPr algn="r">
              <a:defRPr sz="1200">
                <a:solidFill>
                  <a:schemeClr val="tx1">
                    <a:tint val="75000"/>
                  </a:schemeClr>
                </a:solidFill>
              </a:defRPr>
            </a:lvl1pPr>
          </a:lstStyle>
          <a:p>
            <a:pPr>
              <a:defRPr/>
            </a:pPr>
            <a:fld id="{3091BEB7-1B0A-4F7A-8B03-36C517BDB2D1}" type="slidenum">
              <a:rPr lang="en-US" altLang="ja-JP" smtClean="0">
                <a:solidFill>
                  <a:prstClr val="black">
                    <a:tint val="75000"/>
                  </a:prstClr>
                </a:solidFill>
              </a:rPr>
              <a:pPr>
                <a:defRPr/>
              </a:pPr>
              <a:t>&lt;#&gt;</a:t>
            </a:fld>
            <a:endParaRPr lang="en-US" altLang="ja-JP">
              <a:solidFill>
                <a:prstClr val="black">
                  <a:tint val="75000"/>
                </a:prstClr>
              </a:solidFill>
            </a:endParaRPr>
          </a:p>
        </p:txBody>
      </p:sp>
      <p:grpSp>
        <p:nvGrpSpPr>
          <p:cNvPr id="7" name="Group 18"/>
          <p:cNvGrpSpPr>
            <a:grpSpLocks/>
          </p:cNvGrpSpPr>
          <p:nvPr userDrawn="1"/>
        </p:nvGrpSpPr>
        <p:grpSpPr bwMode="auto">
          <a:xfrm>
            <a:off x="76" y="0"/>
            <a:ext cx="9906000" cy="546100"/>
            <a:chOff x="0" y="0"/>
            <a:chExt cx="5760" cy="344"/>
          </a:xfrm>
        </p:grpSpPr>
        <p:pic>
          <p:nvPicPr>
            <p:cNvPr id="8"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userDrawn="1"/>
        </p:nvPicPr>
        <p:blipFill>
          <a:blip r:embed="rId16" cstate="print"/>
          <a:srcRect t="3670"/>
          <a:stretch>
            <a:fillRect/>
          </a:stretch>
        </p:blipFill>
        <p:spPr bwMode="auto">
          <a:xfrm>
            <a:off x="8226567" y="2"/>
            <a:ext cx="1679575" cy="333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324" r:id="rId1"/>
    <p:sldLayoutId id="2147485325" r:id="rId2"/>
    <p:sldLayoutId id="2147485326" r:id="rId3"/>
    <p:sldLayoutId id="2147485327" r:id="rId4"/>
    <p:sldLayoutId id="2147485328" r:id="rId5"/>
    <p:sldLayoutId id="2147485329" r:id="rId6"/>
    <p:sldLayoutId id="2147485330" r:id="rId7"/>
    <p:sldLayoutId id="2147485331" r:id="rId8"/>
    <p:sldLayoutId id="2147485332" r:id="rId9"/>
    <p:sldLayoutId id="2147485333" r:id="rId10"/>
    <p:sldLayoutId id="2147485334" r:id="rId11"/>
  </p:sldLayoutIdLst>
  <p:hf hdr="0" ftr="0" dt="0"/>
  <p:txStyles>
    <p:titleStyle>
      <a:lvl1pPr algn="ctr" defTabSz="914310" rtl="0" eaLnBrk="1" latinLnBrk="0" hangingPunct="1">
        <a:spcBef>
          <a:spcPct val="0"/>
        </a:spcBef>
        <a:buNone/>
        <a:defRPr kumimoji="1" sz="4400" kern="1200">
          <a:solidFill>
            <a:schemeClr val="tx1"/>
          </a:solidFill>
          <a:latin typeface="+mj-lt"/>
          <a:ea typeface="+mj-ea"/>
          <a:cs typeface="+mj-cs"/>
        </a:defRPr>
      </a:lvl1pPr>
    </p:titleStyle>
    <p:bodyStyle>
      <a:lvl1pPr marL="342866" indent="-342866" algn="l" defTabSz="91431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877" indent="-285722" algn="l" defTabSz="91431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888" indent="-228578" algn="l" defTabSz="91431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043" indent="-228578" algn="l" defTabSz="91431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199" indent="-228578" algn="l" defTabSz="91431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353" indent="-228578" algn="l" defTabSz="91431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509" indent="-228578" algn="l" defTabSz="91431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664" indent="-228578" algn="l" defTabSz="91431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820" indent="-228578" algn="l" defTabSz="91431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310" rtl="0" eaLnBrk="1" latinLnBrk="0" hangingPunct="1">
        <a:defRPr kumimoji="1" sz="1800" kern="1200">
          <a:solidFill>
            <a:schemeClr val="tx1"/>
          </a:solidFill>
          <a:latin typeface="+mn-lt"/>
          <a:ea typeface="+mn-ea"/>
          <a:cs typeface="+mn-cs"/>
        </a:defRPr>
      </a:lvl1pPr>
      <a:lvl2pPr marL="457155" algn="l" defTabSz="914310" rtl="0" eaLnBrk="1" latinLnBrk="0" hangingPunct="1">
        <a:defRPr kumimoji="1" sz="1800" kern="1200">
          <a:solidFill>
            <a:schemeClr val="tx1"/>
          </a:solidFill>
          <a:latin typeface="+mn-lt"/>
          <a:ea typeface="+mn-ea"/>
          <a:cs typeface="+mn-cs"/>
        </a:defRPr>
      </a:lvl2pPr>
      <a:lvl3pPr marL="914310" algn="l" defTabSz="914310" rtl="0" eaLnBrk="1" latinLnBrk="0" hangingPunct="1">
        <a:defRPr kumimoji="1" sz="1800" kern="1200">
          <a:solidFill>
            <a:schemeClr val="tx1"/>
          </a:solidFill>
          <a:latin typeface="+mn-lt"/>
          <a:ea typeface="+mn-ea"/>
          <a:cs typeface="+mn-cs"/>
        </a:defRPr>
      </a:lvl3pPr>
      <a:lvl4pPr marL="1371465" algn="l" defTabSz="914310" rtl="0" eaLnBrk="1" latinLnBrk="0" hangingPunct="1">
        <a:defRPr kumimoji="1" sz="1800" kern="1200">
          <a:solidFill>
            <a:schemeClr val="tx1"/>
          </a:solidFill>
          <a:latin typeface="+mn-lt"/>
          <a:ea typeface="+mn-ea"/>
          <a:cs typeface="+mn-cs"/>
        </a:defRPr>
      </a:lvl4pPr>
      <a:lvl5pPr marL="1828621" algn="l" defTabSz="914310" rtl="0" eaLnBrk="1" latinLnBrk="0" hangingPunct="1">
        <a:defRPr kumimoji="1" sz="1800" kern="1200">
          <a:solidFill>
            <a:schemeClr val="tx1"/>
          </a:solidFill>
          <a:latin typeface="+mn-lt"/>
          <a:ea typeface="+mn-ea"/>
          <a:cs typeface="+mn-cs"/>
        </a:defRPr>
      </a:lvl5pPr>
      <a:lvl6pPr marL="2285776" algn="l" defTabSz="914310" rtl="0" eaLnBrk="1" latinLnBrk="0" hangingPunct="1">
        <a:defRPr kumimoji="1" sz="1800" kern="1200">
          <a:solidFill>
            <a:schemeClr val="tx1"/>
          </a:solidFill>
          <a:latin typeface="+mn-lt"/>
          <a:ea typeface="+mn-ea"/>
          <a:cs typeface="+mn-cs"/>
        </a:defRPr>
      </a:lvl6pPr>
      <a:lvl7pPr marL="2742931" algn="l" defTabSz="914310" rtl="0" eaLnBrk="1" latinLnBrk="0" hangingPunct="1">
        <a:defRPr kumimoji="1" sz="1800" kern="1200">
          <a:solidFill>
            <a:schemeClr val="tx1"/>
          </a:solidFill>
          <a:latin typeface="+mn-lt"/>
          <a:ea typeface="+mn-ea"/>
          <a:cs typeface="+mn-cs"/>
        </a:defRPr>
      </a:lvl7pPr>
      <a:lvl8pPr marL="3200086" algn="l" defTabSz="914310" rtl="0" eaLnBrk="1" latinLnBrk="0" hangingPunct="1">
        <a:defRPr kumimoji="1" sz="1800" kern="1200">
          <a:solidFill>
            <a:schemeClr val="tx1"/>
          </a:solidFill>
          <a:latin typeface="+mn-lt"/>
          <a:ea typeface="+mn-ea"/>
          <a:cs typeface="+mn-cs"/>
        </a:defRPr>
      </a:lvl8pPr>
      <a:lvl9pPr marL="3657242" algn="l" defTabSz="914310" rtl="0" eaLnBrk="1" latinLnBrk="0" hangingPunct="1">
        <a:defRPr kumimoji="1"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1"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1"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56" y="6357207"/>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384890" y="6357207"/>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7099301" y="6357207"/>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C5430D0-4336-49DB-B62F-D1D0AB30FA6F}" type="slidenum">
              <a:rPr lang="ja-JP" altLang="en-US" smtClean="0">
                <a:solidFill>
                  <a:prstClr val="black">
                    <a:tint val="75000"/>
                  </a:prstClr>
                </a:solidFill>
                <a:latin typeface="Calibri"/>
                <a:ea typeface="ＭＳ Ｐゴシック"/>
              </a:rPr>
              <a:pPr fontAlgn="auto">
                <a:spcBef>
                  <a:spcPts val="0"/>
                </a:spcBef>
                <a:spcAft>
                  <a:spcPts val="0"/>
                </a:spcAft>
              </a:pPr>
              <a:t>&lt;#&gt;</a:t>
            </a:fld>
            <a:endParaRPr lang="ja-JP" altLang="en-US">
              <a:solidFill>
                <a:prstClr val="black">
                  <a:tint val="75000"/>
                </a:prstClr>
              </a:solidFill>
              <a:latin typeface="Calibri"/>
              <a:ea typeface="ＭＳ Ｐゴシック"/>
            </a:endParaRPr>
          </a:p>
        </p:txBody>
      </p:sp>
      <p:grpSp>
        <p:nvGrpSpPr>
          <p:cNvPr id="7" name="Group 18"/>
          <p:cNvGrpSpPr>
            <a:grpSpLocks/>
          </p:cNvGrpSpPr>
          <p:nvPr/>
        </p:nvGrpSpPr>
        <p:grpSpPr bwMode="auto">
          <a:xfrm>
            <a:off x="340" y="0"/>
            <a:ext cx="9906000" cy="546100"/>
            <a:chOff x="0" y="0"/>
            <a:chExt cx="5760" cy="344"/>
          </a:xfrm>
        </p:grpSpPr>
        <p:pic>
          <p:nvPicPr>
            <p:cNvPr id="8"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6" cstate="print"/>
          <a:srcRect t="3670"/>
          <a:stretch>
            <a:fillRect/>
          </a:stretch>
        </p:blipFill>
        <p:spPr bwMode="auto">
          <a:xfrm>
            <a:off x="8226722" y="2"/>
            <a:ext cx="1679575" cy="333375"/>
          </a:xfrm>
          <a:prstGeom prst="rect">
            <a:avLst/>
          </a:prstGeom>
          <a:noFill/>
          <a:ln w="9525">
            <a:noFill/>
            <a:miter lim="800000"/>
            <a:headEnd/>
            <a:tailEnd/>
          </a:ln>
        </p:spPr>
      </p:pic>
    </p:spTree>
    <p:extLst>
      <p:ext uri="{BB962C8B-B14F-4D97-AF65-F5344CB8AC3E}">
        <p14:creationId xmlns:p14="http://schemas.microsoft.com/office/powerpoint/2010/main" xmlns="" val="3766581749"/>
      </p:ext>
    </p:extLst>
  </p:cSld>
  <p:clrMap bg1="lt1" tx1="dk1" bg2="lt2" tx2="dk2" accent1="accent1" accent2="accent2" accent3="accent3" accent4="accent4" accent5="accent5" accent6="accent6" hlink="hlink" folHlink="folHlink"/>
  <p:sldLayoutIdLst>
    <p:sldLayoutId id="2147485336" r:id="rId1"/>
    <p:sldLayoutId id="2147485337" r:id="rId2"/>
    <p:sldLayoutId id="2147485338" r:id="rId3"/>
    <p:sldLayoutId id="2147485339" r:id="rId4"/>
    <p:sldLayoutId id="2147485340" r:id="rId5"/>
    <p:sldLayoutId id="2147485341" r:id="rId6"/>
    <p:sldLayoutId id="2147485342" r:id="rId7"/>
    <p:sldLayoutId id="2147485343" r:id="rId8"/>
    <p:sldLayoutId id="2147485344" r:id="rId9"/>
    <p:sldLayoutId id="2147485345" r:id="rId10"/>
    <p:sldLayoutId id="2147485346"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456" y="1600206"/>
            <a:ext cx="8915400" cy="4525963"/>
          </a:xfrm>
          <a:prstGeom prst="rect">
            <a:avLst/>
          </a:prstGeom>
          <a:noFill/>
          <a:ln w="9525">
            <a:noFill/>
            <a:miter lim="800000"/>
            <a:headEnd/>
            <a:tailEnd/>
          </a:ln>
        </p:spPr>
        <p:txBody>
          <a:bodyPr vert="horz" wrap="square" lIns="91409" tIns="45706" rIns="91409" bIns="45706"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2" name="Group 18"/>
          <p:cNvGrpSpPr>
            <a:grpSpLocks/>
          </p:cNvGrpSpPr>
          <p:nvPr/>
        </p:nvGrpSpPr>
        <p:grpSpPr bwMode="auto">
          <a:xfrm>
            <a:off x="212" y="0"/>
            <a:ext cx="9906000" cy="546100"/>
            <a:chOff x="0" y="0"/>
            <a:chExt cx="5760" cy="344"/>
          </a:xfrm>
        </p:grpSpPr>
        <p:pic>
          <p:nvPicPr>
            <p:cNvPr id="1030" name="Picture 9" descr="mlit_top"/>
            <p:cNvPicPr>
              <a:picLocks noChangeAspect="1" noChangeArrowheads="1"/>
            </p:cNvPicPr>
            <p:nvPr userDrawn="1"/>
          </p:nvPicPr>
          <p:blipFill>
            <a:blip r:embed="rId15"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2" name="Picture 11" descr="mlit_top"/>
              <p:cNvPicPr>
                <a:picLocks noChangeAspect="1" noChangeArrowheads="1"/>
              </p:cNvPicPr>
              <p:nvPr userDrawn="1"/>
            </p:nvPicPr>
            <p:blipFill>
              <a:blip r:embed="rId16" cstate="print"/>
              <a:srcRect r="66945" b="42805"/>
              <a:stretch>
                <a:fillRect/>
              </a:stretch>
            </p:blipFill>
            <p:spPr bwMode="auto">
              <a:xfrm>
                <a:off x="3856" y="0"/>
                <a:ext cx="1904" cy="318"/>
              </a:xfrm>
              <a:prstGeom prst="rect">
                <a:avLst/>
              </a:prstGeom>
              <a:noFill/>
              <a:ln w="9525">
                <a:noFill/>
                <a:miter lim="800000"/>
                <a:headEnd/>
                <a:tailEnd/>
              </a:ln>
            </p:spPr>
          </p:pic>
          <p:pic>
            <p:nvPicPr>
              <p:cNvPr id="1033" name="Picture 16" descr="mlit_top"/>
              <p:cNvPicPr>
                <a:picLocks noChangeAspect="1" noChangeArrowheads="1"/>
              </p:cNvPicPr>
              <p:nvPr userDrawn="1"/>
            </p:nvPicPr>
            <p:blipFill>
              <a:blip r:embed="rId17" cstate="print"/>
              <a:srcRect l="50000" b="42805"/>
              <a:stretch>
                <a:fillRect/>
              </a:stretch>
            </p:blipFill>
            <p:spPr bwMode="auto">
              <a:xfrm>
                <a:off x="1043" y="0"/>
                <a:ext cx="2880" cy="318"/>
              </a:xfrm>
              <a:prstGeom prst="rect">
                <a:avLst/>
              </a:prstGeom>
              <a:noFill/>
              <a:ln w="9525">
                <a:noFill/>
                <a:miter lim="800000"/>
                <a:headEnd/>
                <a:tailEnd/>
              </a:ln>
            </p:spPr>
          </p:pic>
          <p:pic>
            <p:nvPicPr>
              <p:cNvPr id="1034" name="Picture 10" descr="mlit_top"/>
              <p:cNvPicPr>
                <a:picLocks noChangeAspect="1" noChangeArrowheads="1"/>
              </p:cNvPicPr>
              <p:nvPr userDrawn="1"/>
            </p:nvPicPr>
            <p:blipFill>
              <a:blip r:embed="rId17"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28" name="Rectangle 2"/>
          <p:cNvSpPr>
            <a:spLocks noGrp="1" noChangeArrowheads="1"/>
          </p:cNvSpPr>
          <p:nvPr>
            <p:ph type="title"/>
          </p:nvPr>
        </p:nvSpPr>
        <p:spPr bwMode="auto">
          <a:xfrm>
            <a:off x="331" y="0"/>
            <a:ext cx="7605713" cy="476250"/>
          </a:xfrm>
          <a:prstGeom prst="rect">
            <a:avLst/>
          </a:prstGeom>
          <a:noFill/>
          <a:ln w="9525">
            <a:noFill/>
            <a:miter lim="800000"/>
            <a:headEnd/>
            <a:tailEnd/>
          </a:ln>
        </p:spPr>
        <p:txBody>
          <a:bodyPr vert="horz" wrap="square" lIns="91409" tIns="45706" rIns="91409" bIns="45706" numCol="1" anchor="ctr" anchorCtr="0" compatLnSpc="1">
            <a:prstTxWarp prst="textNoShape">
              <a:avLst/>
            </a:prstTxWarp>
          </a:bodyPr>
          <a:lstStyle/>
          <a:p>
            <a:pPr lvl="0"/>
            <a:r>
              <a:rPr lang="ja-JP" altLang="en-US" smtClean="0"/>
              <a:t>マスタ タイトルの書式設定</a:t>
            </a:r>
          </a:p>
        </p:txBody>
      </p:sp>
      <p:pic>
        <p:nvPicPr>
          <p:cNvPr id="1029" name="Picture 14"/>
          <p:cNvPicPr>
            <a:picLocks noChangeAspect="1" noChangeArrowheads="1"/>
          </p:cNvPicPr>
          <p:nvPr/>
        </p:nvPicPr>
        <p:blipFill>
          <a:blip r:embed="rId18" cstate="print"/>
          <a:srcRect t="3670"/>
          <a:stretch>
            <a:fillRect/>
          </a:stretch>
        </p:blipFill>
        <p:spPr bwMode="auto">
          <a:xfrm>
            <a:off x="8226722" y="2"/>
            <a:ext cx="1679575" cy="333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348" r:id="rId1"/>
    <p:sldLayoutId id="2147485349" r:id="rId2"/>
    <p:sldLayoutId id="2147485350" r:id="rId3"/>
    <p:sldLayoutId id="2147485351" r:id="rId4"/>
    <p:sldLayoutId id="2147485352" r:id="rId5"/>
    <p:sldLayoutId id="2147485353" r:id="rId6"/>
    <p:sldLayoutId id="2147485354" r:id="rId7"/>
    <p:sldLayoutId id="2147485355" r:id="rId8"/>
    <p:sldLayoutId id="2147485356" r:id="rId9"/>
    <p:sldLayoutId id="2147485357" r:id="rId10"/>
    <p:sldLayoutId id="2147485358" r:id="rId11"/>
    <p:sldLayoutId id="2147485359" r:id="rId12"/>
    <p:sldLayoutId id="2147485360" r:id="rId13"/>
  </p:sldLayoutIdLst>
  <p:hf hdr="0" ftr="0" dt="0"/>
  <p:txStyles>
    <p:title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049"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1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15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787" indent="-342787" algn="l" rtl="0" eaLnBrk="1" fontAlgn="base" hangingPunct="1">
        <a:spcBef>
          <a:spcPct val="20000"/>
        </a:spcBef>
        <a:spcAft>
          <a:spcPct val="0"/>
        </a:spcAft>
        <a:buChar char="•"/>
        <a:defRPr kumimoji="1" sz="3200">
          <a:solidFill>
            <a:schemeClr val="tx1"/>
          </a:solidFill>
          <a:latin typeface="+mn-lt"/>
          <a:ea typeface="+mn-ea"/>
          <a:cs typeface="+mn-cs"/>
        </a:defRPr>
      </a:lvl1pPr>
      <a:lvl2pPr marL="742708" indent="-285657" algn="l" rtl="0" eaLnBrk="1" fontAlgn="base" hangingPunct="1">
        <a:spcBef>
          <a:spcPct val="20000"/>
        </a:spcBef>
        <a:spcAft>
          <a:spcPct val="0"/>
        </a:spcAft>
        <a:buChar char="–"/>
        <a:defRPr kumimoji="1" sz="2800">
          <a:solidFill>
            <a:schemeClr val="tx1"/>
          </a:solidFill>
          <a:latin typeface="+mn-lt"/>
          <a:ea typeface="+mn-ea"/>
        </a:defRPr>
      </a:lvl2pPr>
      <a:lvl3pPr marL="1142626" indent="-228526" algn="l" rtl="0" eaLnBrk="1" fontAlgn="base" hangingPunct="1">
        <a:spcBef>
          <a:spcPct val="20000"/>
        </a:spcBef>
        <a:spcAft>
          <a:spcPct val="0"/>
        </a:spcAft>
        <a:buChar char="•"/>
        <a:defRPr kumimoji="1" sz="2400">
          <a:solidFill>
            <a:schemeClr val="tx1"/>
          </a:solidFill>
          <a:latin typeface="+mn-lt"/>
          <a:ea typeface="+mn-ea"/>
        </a:defRPr>
      </a:lvl3pPr>
      <a:lvl4pPr marL="1599675" indent="-228526" algn="l" rtl="0" eaLnBrk="1" fontAlgn="base" hangingPunct="1">
        <a:spcBef>
          <a:spcPct val="20000"/>
        </a:spcBef>
        <a:spcAft>
          <a:spcPct val="0"/>
        </a:spcAft>
        <a:buChar char="–"/>
        <a:defRPr kumimoji="1" sz="2000">
          <a:solidFill>
            <a:schemeClr val="tx1"/>
          </a:solidFill>
          <a:latin typeface="+mn-lt"/>
          <a:ea typeface="+mn-ea"/>
        </a:defRPr>
      </a:lvl4pPr>
      <a:lvl5pPr marL="2056725" indent="-228526" algn="l" rtl="0" eaLnBrk="1" fontAlgn="base" hangingPunct="1">
        <a:spcBef>
          <a:spcPct val="20000"/>
        </a:spcBef>
        <a:spcAft>
          <a:spcPct val="0"/>
        </a:spcAft>
        <a:buChar char="»"/>
        <a:defRPr kumimoji="1" sz="2000">
          <a:solidFill>
            <a:schemeClr val="tx1"/>
          </a:solidFill>
          <a:latin typeface="+mn-lt"/>
          <a:ea typeface="+mn-ea"/>
        </a:defRPr>
      </a:lvl5pPr>
      <a:lvl6pPr marL="2513775" indent="-228526" algn="l" rtl="0" eaLnBrk="1" fontAlgn="base" hangingPunct="1">
        <a:spcBef>
          <a:spcPct val="20000"/>
        </a:spcBef>
        <a:spcAft>
          <a:spcPct val="0"/>
        </a:spcAft>
        <a:buChar char="»"/>
        <a:defRPr kumimoji="1" sz="2000">
          <a:solidFill>
            <a:schemeClr val="tx1"/>
          </a:solidFill>
          <a:latin typeface="+mn-lt"/>
          <a:ea typeface="+mn-ea"/>
        </a:defRPr>
      </a:lvl6pPr>
      <a:lvl7pPr marL="2970824" indent="-228526" algn="l" rtl="0" eaLnBrk="1" fontAlgn="base" hangingPunct="1">
        <a:spcBef>
          <a:spcPct val="20000"/>
        </a:spcBef>
        <a:spcAft>
          <a:spcPct val="0"/>
        </a:spcAft>
        <a:buChar char="»"/>
        <a:defRPr kumimoji="1" sz="2000">
          <a:solidFill>
            <a:schemeClr val="tx1"/>
          </a:solidFill>
          <a:latin typeface="+mn-lt"/>
          <a:ea typeface="+mn-ea"/>
        </a:defRPr>
      </a:lvl7pPr>
      <a:lvl8pPr marL="3427876" indent="-228526" algn="l" rtl="0" eaLnBrk="1" fontAlgn="base" hangingPunct="1">
        <a:spcBef>
          <a:spcPct val="20000"/>
        </a:spcBef>
        <a:spcAft>
          <a:spcPct val="0"/>
        </a:spcAft>
        <a:buChar char="»"/>
        <a:defRPr kumimoji="1" sz="2000">
          <a:solidFill>
            <a:schemeClr val="tx1"/>
          </a:solidFill>
          <a:latin typeface="+mn-lt"/>
          <a:ea typeface="+mn-ea"/>
        </a:defRPr>
      </a:lvl8pPr>
      <a:lvl9pPr marL="3884926" indent="-228526"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100" rtl="0" eaLnBrk="1" latinLnBrk="0" hangingPunct="1">
        <a:defRPr kumimoji="1" sz="1800" kern="1200">
          <a:solidFill>
            <a:schemeClr val="tx1"/>
          </a:solidFill>
          <a:latin typeface="+mn-lt"/>
          <a:ea typeface="+mn-ea"/>
          <a:cs typeface="+mn-cs"/>
        </a:defRPr>
      </a:lvl1pPr>
      <a:lvl2pPr marL="457049" algn="l" defTabSz="914100" rtl="0" eaLnBrk="1" latinLnBrk="0" hangingPunct="1">
        <a:defRPr kumimoji="1" sz="1800" kern="1200">
          <a:solidFill>
            <a:schemeClr val="tx1"/>
          </a:solidFill>
          <a:latin typeface="+mn-lt"/>
          <a:ea typeface="+mn-ea"/>
          <a:cs typeface="+mn-cs"/>
        </a:defRPr>
      </a:lvl2pPr>
      <a:lvl3pPr marL="914100" algn="l" defTabSz="914100" rtl="0" eaLnBrk="1" latinLnBrk="0" hangingPunct="1">
        <a:defRPr kumimoji="1" sz="1800" kern="1200">
          <a:solidFill>
            <a:schemeClr val="tx1"/>
          </a:solidFill>
          <a:latin typeface="+mn-lt"/>
          <a:ea typeface="+mn-ea"/>
          <a:cs typeface="+mn-cs"/>
        </a:defRPr>
      </a:lvl3pPr>
      <a:lvl4pPr marL="1371150" algn="l" defTabSz="914100" rtl="0" eaLnBrk="1" latinLnBrk="0" hangingPunct="1">
        <a:defRPr kumimoji="1" sz="1800" kern="1200">
          <a:solidFill>
            <a:schemeClr val="tx1"/>
          </a:solidFill>
          <a:latin typeface="+mn-lt"/>
          <a:ea typeface="+mn-ea"/>
          <a:cs typeface="+mn-cs"/>
        </a:defRPr>
      </a:lvl4pPr>
      <a:lvl5pPr marL="1828200" algn="l" defTabSz="914100" rtl="0" eaLnBrk="1" latinLnBrk="0" hangingPunct="1">
        <a:defRPr kumimoji="1" sz="1800" kern="1200">
          <a:solidFill>
            <a:schemeClr val="tx1"/>
          </a:solidFill>
          <a:latin typeface="+mn-lt"/>
          <a:ea typeface="+mn-ea"/>
          <a:cs typeface="+mn-cs"/>
        </a:defRPr>
      </a:lvl5pPr>
      <a:lvl6pPr marL="2285250" algn="l" defTabSz="914100" rtl="0" eaLnBrk="1" latinLnBrk="0" hangingPunct="1">
        <a:defRPr kumimoji="1" sz="1800" kern="1200">
          <a:solidFill>
            <a:schemeClr val="tx1"/>
          </a:solidFill>
          <a:latin typeface="+mn-lt"/>
          <a:ea typeface="+mn-ea"/>
          <a:cs typeface="+mn-cs"/>
        </a:defRPr>
      </a:lvl6pPr>
      <a:lvl7pPr marL="2742300" algn="l" defTabSz="914100" rtl="0" eaLnBrk="1" latinLnBrk="0" hangingPunct="1">
        <a:defRPr kumimoji="1" sz="1800" kern="1200">
          <a:solidFill>
            <a:schemeClr val="tx1"/>
          </a:solidFill>
          <a:latin typeface="+mn-lt"/>
          <a:ea typeface="+mn-ea"/>
          <a:cs typeface="+mn-cs"/>
        </a:defRPr>
      </a:lvl7pPr>
      <a:lvl8pPr marL="3199350" algn="l" defTabSz="914100" rtl="0" eaLnBrk="1" latinLnBrk="0" hangingPunct="1">
        <a:defRPr kumimoji="1" sz="1800" kern="1200">
          <a:solidFill>
            <a:schemeClr val="tx1"/>
          </a:solidFill>
          <a:latin typeface="+mn-lt"/>
          <a:ea typeface="+mn-ea"/>
          <a:cs typeface="+mn-cs"/>
        </a:defRPr>
      </a:lvl8pPr>
      <a:lvl9pPr marL="3656400" algn="l" defTabSz="914100" rtl="0" eaLnBrk="1" latinLnBrk="0" hangingPunct="1">
        <a:defRPr kumimoji="1"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01" y="1600204"/>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2" name="Group 18"/>
          <p:cNvGrpSpPr>
            <a:grpSpLocks/>
          </p:cNvGrpSpPr>
          <p:nvPr/>
        </p:nvGrpSpPr>
        <p:grpSpPr bwMode="auto">
          <a:xfrm>
            <a:off x="76" y="0"/>
            <a:ext cx="9906000" cy="546100"/>
            <a:chOff x="0" y="0"/>
            <a:chExt cx="5760" cy="344"/>
          </a:xfrm>
        </p:grpSpPr>
        <p:pic>
          <p:nvPicPr>
            <p:cNvPr id="1030" name="Picture 9" descr="mlit_top"/>
            <p:cNvPicPr>
              <a:picLocks noChangeAspect="1" noChangeArrowheads="1"/>
            </p:cNvPicPr>
            <p:nvPr userDrawn="1"/>
          </p:nvPicPr>
          <p:blipFill>
            <a:blip r:embed="rId15"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2" name="Picture 11" descr="mlit_top"/>
              <p:cNvPicPr>
                <a:picLocks noChangeAspect="1" noChangeArrowheads="1"/>
              </p:cNvPicPr>
              <p:nvPr userDrawn="1"/>
            </p:nvPicPr>
            <p:blipFill>
              <a:blip r:embed="rId16" cstate="print"/>
              <a:srcRect r="66945" b="42805"/>
              <a:stretch>
                <a:fillRect/>
              </a:stretch>
            </p:blipFill>
            <p:spPr bwMode="auto">
              <a:xfrm>
                <a:off x="3856" y="0"/>
                <a:ext cx="1904" cy="318"/>
              </a:xfrm>
              <a:prstGeom prst="rect">
                <a:avLst/>
              </a:prstGeom>
              <a:noFill/>
              <a:ln w="9525">
                <a:noFill/>
                <a:miter lim="800000"/>
                <a:headEnd/>
                <a:tailEnd/>
              </a:ln>
            </p:spPr>
          </p:pic>
          <p:pic>
            <p:nvPicPr>
              <p:cNvPr id="1033" name="Picture 16" descr="mlit_top"/>
              <p:cNvPicPr>
                <a:picLocks noChangeAspect="1" noChangeArrowheads="1"/>
              </p:cNvPicPr>
              <p:nvPr userDrawn="1"/>
            </p:nvPicPr>
            <p:blipFill>
              <a:blip r:embed="rId17" cstate="print"/>
              <a:srcRect l="50000" b="42805"/>
              <a:stretch>
                <a:fillRect/>
              </a:stretch>
            </p:blipFill>
            <p:spPr bwMode="auto">
              <a:xfrm>
                <a:off x="1043" y="0"/>
                <a:ext cx="2880" cy="318"/>
              </a:xfrm>
              <a:prstGeom prst="rect">
                <a:avLst/>
              </a:prstGeom>
              <a:noFill/>
              <a:ln w="9525">
                <a:noFill/>
                <a:miter lim="800000"/>
                <a:headEnd/>
                <a:tailEnd/>
              </a:ln>
            </p:spPr>
          </p:pic>
          <p:pic>
            <p:nvPicPr>
              <p:cNvPr id="1034" name="Picture 10" descr="mlit_top"/>
              <p:cNvPicPr>
                <a:picLocks noChangeAspect="1" noChangeArrowheads="1"/>
              </p:cNvPicPr>
              <p:nvPr userDrawn="1"/>
            </p:nvPicPr>
            <p:blipFill>
              <a:blip r:embed="rId17"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28" name="Rectangle 2"/>
          <p:cNvSpPr>
            <a:spLocks noGrp="1" noChangeArrowheads="1"/>
          </p:cNvSpPr>
          <p:nvPr>
            <p:ph type="title"/>
          </p:nvPr>
        </p:nvSpPr>
        <p:spPr bwMode="auto">
          <a:xfrm>
            <a:off x="131" y="0"/>
            <a:ext cx="7605713"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pic>
        <p:nvPicPr>
          <p:cNvPr id="1029" name="Picture 14"/>
          <p:cNvPicPr>
            <a:picLocks noChangeAspect="1" noChangeArrowheads="1"/>
          </p:cNvPicPr>
          <p:nvPr/>
        </p:nvPicPr>
        <p:blipFill>
          <a:blip r:embed="rId18" cstate="print"/>
          <a:srcRect t="3670"/>
          <a:stretch>
            <a:fillRect/>
          </a:stretch>
        </p:blipFill>
        <p:spPr bwMode="auto">
          <a:xfrm>
            <a:off x="8226565" y="2"/>
            <a:ext cx="1679575" cy="333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375" r:id="rId1"/>
    <p:sldLayoutId id="2147485376" r:id="rId2"/>
    <p:sldLayoutId id="2147485377" r:id="rId3"/>
    <p:sldLayoutId id="2147485378" r:id="rId4"/>
    <p:sldLayoutId id="2147485379" r:id="rId5"/>
    <p:sldLayoutId id="2147485380" r:id="rId6"/>
    <p:sldLayoutId id="2147485381" r:id="rId7"/>
    <p:sldLayoutId id="2147485382" r:id="rId8"/>
    <p:sldLayoutId id="2147485383" r:id="rId9"/>
    <p:sldLayoutId id="2147485384" r:id="rId10"/>
    <p:sldLayoutId id="2147485385" r:id="rId11"/>
    <p:sldLayoutId id="2147485386" r:id="rId12"/>
    <p:sldLayoutId id="2147485387" r:id="rId13"/>
  </p:sldLayoutIdLst>
  <p:hf hdr="0" ftr="0" dt="0"/>
  <p:txStyles>
    <p:title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1"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1"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56" y="635712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384847" y="635712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7099301" y="635712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C5430D0-4336-49DB-B62F-D1D0AB30FA6F}" type="slidenum">
              <a:rPr lang="ja-JP" altLang="en-US" smtClean="0">
                <a:solidFill>
                  <a:prstClr val="black">
                    <a:tint val="75000"/>
                  </a:prstClr>
                </a:solidFill>
                <a:latin typeface="Calibri"/>
                <a:ea typeface="ＭＳ Ｐゴシック"/>
              </a:rPr>
              <a:pPr fontAlgn="auto">
                <a:spcBef>
                  <a:spcPts val="0"/>
                </a:spcBef>
                <a:spcAft>
                  <a:spcPts val="0"/>
                </a:spcAft>
              </a:pPr>
              <a:t>&lt;#&gt;</a:t>
            </a:fld>
            <a:endParaRPr lang="ja-JP" altLang="en-US">
              <a:solidFill>
                <a:prstClr val="black">
                  <a:tint val="75000"/>
                </a:prstClr>
              </a:solidFill>
              <a:latin typeface="Calibri"/>
              <a:ea typeface="ＭＳ Ｐゴシック"/>
            </a:endParaRPr>
          </a:p>
        </p:txBody>
      </p:sp>
      <p:grpSp>
        <p:nvGrpSpPr>
          <p:cNvPr id="7" name="Group 18"/>
          <p:cNvGrpSpPr>
            <a:grpSpLocks/>
          </p:cNvGrpSpPr>
          <p:nvPr/>
        </p:nvGrpSpPr>
        <p:grpSpPr bwMode="auto">
          <a:xfrm>
            <a:off x="297" y="0"/>
            <a:ext cx="9906000" cy="546100"/>
            <a:chOff x="0" y="0"/>
            <a:chExt cx="5760" cy="344"/>
          </a:xfrm>
        </p:grpSpPr>
        <p:pic>
          <p:nvPicPr>
            <p:cNvPr id="8"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6" cstate="print"/>
          <a:srcRect t="3670"/>
          <a:stretch>
            <a:fillRect/>
          </a:stretch>
        </p:blipFill>
        <p:spPr bwMode="auto">
          <a:xfrm>
            <a:off x="8226722" y="2"/>
            <a:ext cx="1679575" cy="333375"/>
          </a:xfrm>
          <a:prstGeom prst="rect">
            <a:avLst/>
          </a:prstGeom>
          <a:noFill/>
          <a:ln w="9525">
            <a:noFill/>
            <a:miter lim="800000"/>
            <a:headEnd/>
            <a:tailEnd/>
          </a:ln>
        </p:spPr>
      </p:pic>
    </p:spTree>
    <p:extLst>
      <p:ext uri="{BB962C8B-B14F-4D97-AF65-F5344CB8AC3E}">
        <p14:creationId xmlns="" xmlns:p14="http://schemas.microsoft.com/office/powerpoint/2010/main" val="3766581749"/>
      </p:ext>
    </p:extLst>
  </p:cSld>
  <p:clrMap bg1="lt1" tx1="dk1" bg2="lt2" tx2="dk2" accent1="accent1" accent2="accent2" accent3="accent3" accent4="accent4" accent5="accent5" accent6="accent6" hlink="hlink" folHlink="folHlink"/>
  <p:sldLayoutIdLst>
    <p:sldLayoutId id="2147485451" r:id="rId1"/>
    <p:sldLayoutId id="2147485452" r:id="rId2"/>
    <p:sldLayoutId id="2147485453" r:id="rId3"/>
    <p:sldLayoutId id="2147485454" r:id="rId4"/>
    <p:sldLayoutId id="2147485455" r:id="rId5"/>
    <p:sldLayoutId id="2147485456" r:id="rId6"/>
    <p:sldLayoutId id="2147485457" r:id="rId7"/>
    <p:sldLayoutId id="2147485458" r:id="rId8"/>
    <p:sldLayoutId id="2147485459" r:id="rId9"/>
    <p:sldLayoutId id="2147485460" r:id="rId10"/>
    <p:sldLayoutId id="2147485461"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1"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95301" y="1600204"/>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11620" name="Rectangle 4"/>
          <p:cNvSpPr>
            <a:spLocks noGrp="1" noChangeArrowheads="1"/>
          </p:cNvSpPr>
          <p:nvPr>
            <p:ph type="dt" sz="half" idx="2"/>
          </p:nvPr>
        </p:nvSpPr>
        <p:spPr bwMode="auto">
          <a:xfrm>
            <a:off x="495353"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b="0">
                <a:ea typeface="ＭＳ Ｐゴシック" pitchFamily="50" charset="-128"/>
              </a:defRPr>
            </a:lvl1pPr>
          </a:lstStyle>
          <a:p>
            <a:endParaRPr lang="ja-JP" altLang="en-US">
              <a:solidFill>
                <a:srgbClr val="000000"/>
              </a:solidFill>
            </a:endParaRPr>
          </a:p>
        </p:txBody>
      </p:sp>
      <p:sp>
        <p:nvSpPr>
          <p:cNvPr id="111621" name="Rectangle 5"/>
          <p:cNvSpPr>
            <a:spLocks noGrp="1" noChangeArrowheads="1"/>
          </p:cNvSpPr>
          <p:nvPr>
            <p:ph type="ftr" sz="quarter" idx="3"/>
          </p:nvPr>
        </p:nvSpPr>
        <p:spPr bwMode="auto">
          <a:xfrm>
            <a:off x="3384583"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b="0">
                <a:ea typeface="ＭＳ Ｐゴシック" pitchFamily="50" charset="-128"/>
              </a:defRPr>
            </a:lvl1pPr>
          </a:lstStyle>
          <a:p>
            <a:endParaRPr lang="ja-JP" altLang="en-US">
              <a:solidFill>
                <a:srgbClr val="000000"/>
              </a:solidFill>
            </a:endParaRPr>
          </a:p>
        </p:txBody>
      </p:sp>
      <p:sp>
        <p:nvSpPr>
          <p:cNvPr id="111622" name="Rectangle 6"/>
          <p:cNvSpPr>
            <a:spLocks noGrp="1" noChangeArrowheads="1"/>
          </p:cNvSpPr>
          <p:nvPr>
            <p:ph type="sldNum" sz="quarter" idx="4"/>
          </p:nvPr>
        </p:nvSpPr>
        <p:spPr bwMode="auto">
          <a:xfrm>
            <a:off x="7099301"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b="0">
                <a:ea typeface="ＭＳ Ｐゴシック" pitchFamily="50" charset="-128"/>
              </a:defRPr>
            </a:lvl1pPr>
          </a:lstStyle>
          <a:p>
            <a:fld id="{0A871220-2E4C-472E-B3B1-C0CE344C5F40}" type="slidenum">
              <a:rPr lang="ja-JP" altLang="en-US" smtClean="0">
                <a:solidFill>
                  <a:srgbClr val="000000"/>
                </a:solidFill>
              </a:rPr>
              <a:pPr/>
              <a:t>&lt;#&gt;</a:t>
            </a:fld>
            <a:endParaRPr lang="ja-JP" alt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5500" r:id="rId1"/>
    <p:sldLayoutId id="2147485501" r:id="rId2"/>
    <p:sldLayoutId id="2147485502" r:id="rId3"/>
    <p:sldLayoutId id="2147485503" r:id="rId4"/>
    <p:sldLayoutId id="2147485504" r:id="rId5"/>
    <p:sldLayoutId id="2147485505" r:id="rId6"/>
    <p:sldLayoutId id="2147485506" r:id="rId7"/>
    <p:sldLayoutId id="2147485507" r:id="rId8"/>
    <p:sldLayoutId id="2147485508" r:id="rId9"/>
    <p:sldLayoutId id="2147485509" r:id="rId10"/>
    <p:sldLayoutId id="2147485510" r:id="rId11"/>
  </p:sldLayoutIdLst>
  <p:hf hdr="0" ftr="0" dt="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01" y="1600204"/>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2" name="Group 18"/>
          <p:cNvGrpSpPr>
            <a:grpSpLocks/>
          </p:cNvGrpSpPr>
          <p:nvPr/>
        </p:nvGrpSpPr>
        <p:grpSpPr bwMode="auto">
          <a:xfrm>
            <a:off x="16" y="0"/>
            <a:ext cx="9906000" cy="546100"/>
            <a:chOff x="0" y="0"/>
            <a:chExt cx="5760" cy="344"/>
          </a:xfrm>
        </p:grpSpPr>
        <p:pic>
          <p:nvPicPr>
            <p:cNvPr id="1030" name="Picture 9" descr="mlit_top"/>
            <p:cNvPicPr>
              <a:picLocks noChangeAspect="1" noChangeArrowheads="1"/>
            </p:cNvPicPr>
            <p:nvPr userDrawn="1"/>
          </p:nvPicPr>
          <p:blipFill>
            <a:blip r:embed="rId15"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2" name="Picture 11" descr="mlit_top"/>
              <p:cNvPicPr>
                <a:picLocks noChangeAspect="1" noChangeArrowheads="1"/>
              </p:cNvPicPr>
              <p:nvPr userDrawn="1"/>
            </p:nvPicPr>
            <p:blipFill>
              <a:blip r:embed="rId16" cstate="print"/>
              <a:srcRect r="66945" b="42805"/>
              <a:stretch>
                <a:fillRect/>
              </a:stretch>
            </p:blipFill>
            <p:spPr bwMode="auto">
              <a:xfrm>
                <a:off x="3856" y="0"/>
                <a:ext cx="1904" cy="318"/>
              </a:xfrm>
              <a:prstGeom prst="rect">
                <a:avLst/>
              </a:prstGeom>
              <a:noFill/>
              <a:ln w="9525">
                <a:noFill/>
                <a:miter lim="800000"/>
                <a:headEnd/>
                <a:tailEnd/>
              </a:ln>
            </p:spPr>
          </p:pic>
          <p:pic>
            <p:nvPicPr>
              <p:cNvPr id="1033" name="Picture 16" descr="mlit_top"/>
              <p:cNvPicPr>
                <a:picLocks noChangeAspect="1" noChangeArrowheads="1"/>
              </p:cNvPicPr>
              <p:nvPr userDrawn="1"/>
            </p:nvPicPr>
            <p:blipFill>
              <a:blip r:embed="rId17" cstate="print"/>
              <a:srcRect l="50000" b="42805"/>
              <a:stretch>
                <a:fillRect/>
              </a:stretch>
            </p:blipFill>
            <p:spPr bwMode="auto">
              <a:xfrm>
                <a:off x="1043" y="0"/>
                <a:ext cx="2880" cy="318"/>
              </a:xfrm>
              <a:prstGeom prst="rect">
                <a:avLst/>
              </a:prstGeom>
              <a:noFill/>
              <a:ln w="9525">
                <a:noFill/>
                <a:miter lim="800000"/>
                <a:headEnd/>
                <a:tailEnd/>
              </a:ln>
            </p:spPr>
          </p:pic>
          <p:pic>
            <p:nvPicPr>
              <p:cNvPr id="1034" name="Picture 10" descr="mlit_top"/>
              <p:cNvPicPr>
                <a:picLocks noChangeAspect="1" noChangeArrowheads="1"/>
              </p:cNvPicPr>
              <p:nvPr userDrawn="1"/>
            </p:nvPicPr>
            <p:blipFill>
              <a:blip r:embed="rId17"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28" name="Rectangle 2"/>
          <p:cNvSpPr>
            <a:spLocks noGrp="1" noChangeArrowheads="1"/>
          </p:cNvSpPr>
          <p:nvPr>
            <p:ph type="title"/>
          </p:nvPr>
        </p:nvSpPr>
        <p:spPr bwMode="auto">
          <a:xfrm>
            <a:off x="71" y="0"/>
            <a:ext cx="7605713"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pic>
        <p:nvPicPr>
          <p:cNvPr id="1029" name="Picture 14"/>
          <p:cNvPicPr>
            <a:picLocks noChangeAspect="1" noChangeArrowheads="1"/>
          </p:cNvPicPr>
          <p:nvPr/>
        </p:nvPicPr>
        <p:blipFill>
          <a:blip r:embed="rId18" cstate="print"/>
          <a:srcRect t="3670"/>
          <a:stretch>
            <a:fillRect/>
          </a:stretch>
        </p:blipFill>
        <p:spPr bwMode="auto">
          <a:xfrm>
            <a:off x="8226505" y="2"/>
            <a:ext cx="1679575" cy="333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528" r:id="rId1"/>
    <p:sldLayoutId id="2147485529" r:id="rId2"/>
    <p:sldLayoutId id="2147485530" r:id="rId3"/>
    <p:sldLayoutId id="2147485531" r:id="rId4"/>
    <p:sldLayoutId id="2147485532" r:id="rId5"/>
    <p:sldLayoutId id="2147485533" r:id="rId6"/>
    <p:sldLayoutId id="2147485534" r:id="rId7"/>
    <p:sldLayoutId id="2147485535" r:id="rId8"/>
    <p:sldLayoutId id="2147485536" r:id="rId9"/>
    <p:sldLayoutId id="2147485537" r:id="rId10"/>
    <p:sldLayoutId id="2147485538" r:id="rId11"/>
    <p:sldLayoutId id="2147485539" r:id="rId12"/>
    <p:sldLayoutId id="2147485540" r:id="rId13"/>
  </p:sldLayoutIdLst>
  <p:hf sldNum="0" hdr="0" ftr="0" dt="0"/>
  <p:txStyles>
    <p:title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15" y="1600205"/>
            <a:ext cx="8915400" cy="4525963"/>
          </a:xfrm>
          <a:prstGeom prst="rect">
            <a:avLst/>
          </a:prstGeom>
          <a:noFill/>
          <a:ln w="9525">
            <a:noFill/>
            <a:miter lim="800000"/>
            <a:headEnd/>
            <a:tailEnd/>
          </a:ln>
        </p:spPr>
        <p:txBody>
          <a:bodyPr vert="horz" wrap="square" lIns="91414" tIns="45708" rIns="91414" bIns="4570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2" name="Group 18"/>
          <p:cNvGrpSpPr>
            <a:grpSpLocks/>
          </p:cNvGrpSpPr>
          <p:nvPr/>
        </p:nvGrpSpPr>
        <p:grpSpPr bwMode="auto">
          <a:xfrm>
            <a:off x="155" y="0"/>
            <a:ext cx="9906000" cy="546100"/>
            <a:chOff x="0" y="0"/>
            <a:chExt cx="5760" cy="344"/>
          </a:xfrm>
        </p:grpSpPr>
        <p:pic>
          <p:nvPicPr>
            <p:cNvPr id="1030" name="Picture 9" descr="mlit_top"/>
            <p:cNvPicPr>
              <a:picLocks noChangeAspect="1" noChangeArrowheads="1"/>
            </p:cNvPicPr>
            <p:nvPr userDrawn="1"/>
          </p:nvPicPr>
          <p:blipFill>
            <a:blip r:embed="rId15"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2" name="Picture 11" descr="mlit_top"/>
              <p:cNvPicPr>
                <a:picLocks noChangeAspect="1" noChangeArrowheads="1"/>
              </p:cNvPicPr>
              <p:nvPr userDrawn="1"/>
            </p:nvPicPr>
            <p:blipFill>
              <a:blip r:embed="rId16" cstate="print"/>
              <a:srcRect r="66945" b="42805"/>
              <a:stretch>
                <a:fillRect/>
              </a:stretch>
            </p:blipFill>
            <p:spPr bwMode="auto">
              <a:xfrm>
                <a:off x="3856" y="0"/>
                <a:ext cx="1904" cy="318"/>
              </a:xfrm>
              <a:prstGeom prst="rect">
                <a:avLst/>
              </a:prstGeom>
              <a:noFill/>
              <a:ln w="9525">
                <a:noFill/>
                <a:miter lim="800000"/>
                <a:headEnd/>
                <a:tailEnd/>
              </a:ln>
            </p:spPr>
          </p:pic>
          <p:pic>
            <p:nvPicPr>
              <p:cNvPr id="1033" name="Picture 16" descr="mlit_top"/>
              <p:cNvPicPr>
                <a:picLocks noChangeAspect="1" noChangeArrowheads="1"/>
              </p:cNvPicPr>
              <p:nvPr userDrawn="1"/>
            </p:nvPicPr>
            <p:blipFill>
              <a:blip r:embed="rId17" cstate="print"/>
              <a:srcRect l="50000" b="42805"/>
              <a:stretch>
                <a:fillRect/>
              </a:stretch>
            </p:blipFill>
            <p:spPr bwMode="auto">
              <a:xfrm>
                <a:off x="1043" y="0"/>
                <a:ext cx="2880" cy="318"/>
              </a:xfrm>
              <a:prstGeom prst="rect">
                <a:avLst/>
              </a:prstGeom>
              <a:noFill/>
              <a:ln w="9525">
                <a:noFill/>
                <a:miter lim="800000"/>
                <a:headEnd/>
                <a:tailEnd/>
              </a:ln>
            </p:spPr>
          </p:pic>
          <p:pic>
            <p:nvPicPr>
              <p:cNvPr id="1034" name="Picture 10" descr="mlit_top"/>
              <p:cNvPicPr>
                <a:picLocks noChangeAspect="1" noChangeArrowheads="1"/>
              </p:cNvPicPr>
              <p:nvPr userDrawn="1"/>
            </p:nvPicPr>
            <p:blipFill>
              <a:blip r:embed="rId17"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28" name="Rectangle 2"/>
          <p:cNvSpPr>
            <a:spLocks noGrp="1" noChangeArrowheads="1"/>
          </p:cNvSpPr>
          <p:nvPr>
            <p:ph type="title"/>
          </p:nvPr>
        </p:nvSpPr>
        <p:spPr bwMode="auto">
          <a:xfrm>
            <a:off x="248" y="0"/>
            <a:ext cx="7605713" cy="476250"/>
          </a:xfrm>
          <a:prstGeom prst="rect">
            <a:avLst/>
          </a:prstGeom>
          <a:noFill/>
          <a:ln w="9525">
            <a:noFill/>
            <a:miter lim="800000"/>
            <a:headEnd/>
            <a:tailEnd/>
          </a:ln>
        </p:spPr>
        <p:txBody>
          <a:bodyPr vert="horz" wrap="square" lIns="91414" tIns="45708" rIns="91414" bIns="45708" numCol="1" anchor="ctr" anchorCtr="0" compatLnSpc="1">
            <a:prstTxWarp prst="textNoShape">
              <a:avLst/>
            </a:prstTxWarp>
          </a:bodyPr>
          <a:lstStyle/>
          <a:p>
            <a:pPr lvl="0"/>
            <a:r>
              <a:rPr lang="ja-JP" altLang="en-US" smtClean="0"/>
              <a:t>マスタ タイトルの書式設定</a:t>
            </a:r>
          </a:p>
        </p:txBody>
      </p:sp>
      <p:pic>
        <p:nvPicPr>
          <p:cNvPr id="1029" name="Picture 14"/>
          <p:cNvPicPr>
            <a:picLocks noChangeAspect="1" noChangeArrowheads="1"/>
          </p:cNvPicPr>
          <p:nvPr/>
        </p:nvPicPr>
        <p:blipFill>
          <a:blip r:embed="rId18" cstate="print"/>
          <a:srcRect t="3670"/>
          <a:stretch>
            <a:fillRect/>
          </a:stretch>
        </p:blipFill>
        <p:spPr bwMode="auto">
          <a:xfrm>
            <a:off x="8226697" y="2"/>
            <a:ext cx="1679575" cy="333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60" r:id="rId1"/>
    <p:sldLayoutId id="2147484261" r:id="rId2"/>
    <p:sldLayoutId id="2147484262" r:id="rId3"/>
    <p:sldLayoutId id="2147484263" r:id="rId4"/>
    <p:sldLayoutId id="2147484264" r:id="rId5"/>
    <p:sldLayoutId id="2147484265" r:id="rId6"/>
    <p:sldLayoutId id="2147484266" r:id="rId7"/>
    <p:sldLayoutId id="2147484267" r:id="rId8"/>
    <p:sldLayoutId id="2147484268" r:id="rId9"/>
    <p:sldLayoutId id="2147484269" r:id="rId10"/>
    <p:sldLayoutId id="2147484270" r:id="rId11"/>
    <p:sldLayoutId id="2147484271" r:id="rId12"/>
    <p:sldLayoutId id="2147484272" r:id="rId13"/>
  </p:sldLayoutIdLst>
  <p:hf hdr="0" ftr="0" dt="0"/>
  <p:txStyles>
    <p:title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072"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145"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218"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291"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804" indent="-342804" algn="l" rtl="0" eaLnBrk="1" fontAlgn="base" hangingPunct="1">
        <a:spcBef>
          <a:spcPct val="20000"/>
        </a:spcBef>
        <a:spcAft>
          <a:spcPct val="0"/>
        </a:spcAft>
        <a:buChar char="•"/>
        <a:defRPr kumimoji="1" sz="3200">
          <a:solidFill>
            <a:schemeClr val="tx1"/>
          </a:solidFill>
          <a:latin typeface="+mn-lt"/>
          <a:ea typeface="+mn-ea"/>
          <a:cs typeface="+mn-cs"/>
        </a:defRPr>
      </a:lvl1pPr>
      <a:lvl2pPr marL="742744" indent="-285671" algn="l" rtl="0" eaLnBrk="1" fontAlgn="base" hangingPunct="1">
        <a:spcBef>
          <a:spcPct val="20000"/>
        </a:spcBef>
        <a:spcAft>
          <a:spcPct val="0"/>
        </a:spcAft>
        <a:buChar char="–"/>
        <a:defRPr kumimoji="1" sz="2800">
          <a:solidFill>
            <a:schemeClr val="tx1"/>
          </a:solidFill>
          <a:latin typeface="+mn-lt"/>
          <a:ea typeface="+mn-ea"/>
        </a:defRPr>
      </a:lvl2pPr>
      <a:lvl3pPr marL="1142682" indent="-228537" algn="l" rtl="0" eaLnBrk="1" fontAlgn="base" hangingPunct="1">
        <a:spcBef>
          <a:spcPct val="20000"/>
        </a:spcBef>
        <a:spcAft>
          <a:spcPct val="0"/>
        </a:spcAft>
        <a:buChar char="•"/>
        <a:defRPr kumimoji="1" sz="2400">
          <a:solidFill>
            <a:schemeClr val="tx1"/>
          </a:solidFill>
          <a:latin typeface="+mn-lt"/>
          <a:ea typeface="+mn-ea"/>
        </a:defRPr>
      </a:lvl3pPr>
      <a:lvl4pPr marL="1599754" indent="-228537" algn="l" rtl="0" eaLnBrk="1" fontAlgn="base" hangingPunct="1">
        <a:spcBef>
          <a:spcPct val="20000"/>
        </a:spcBef>
        <a:spcAft>
          <a:spcPct val="0"/>
        </a:spcAft>
        <a:buChar char="–"/>
        <a:defRPr kumimoji="1" sz="2000">
          <a:solidFill>
            <a:schemeClr val="tx1"/>
          </a:solidFill>
          <a:latin typeface="+mn-lt"/>
          <a:ea typeface="+mn-ea"/>
        </a:defRPr>
      </a:lvl4pPr>
      <a:lvl5pPr marL="2056827" indent="-228537" algn="l" rtl="0" eaLnBrk="1" fontAlgn="base" hangingPunct="1">
        <a:spcBef>
          <a:spcPct val="20000"/>
        </a:spcBef>
        <a:spcAft>
          <a:spcPct val="0"/>
        </a:spcAft>
        <a:buChar char="»"/>
        <a:defRPr kumimoji="1" sz="2000">
          <a:solidFill>
            <a:schemeClr val="tx1"/>
          </a:solidFill>
          <a:latin typeface="+mn-lt"/>
          <a:ea typeface="+mn-ea"/>
        </a:defRPr>
      </a:lvl5pPr>
      <a:lvl6pPr marL="2513900" indent="-228537" algn="l" rtl="0" eaLnBrk="1" fontAlgn="base" hangingPunct="1">
        <a:spcBef>
          <a:spcPct val="20000"/>
        </a:spcBef>
        <a:spcAft>
          <a:spcPct val="0"/>
        </a:spcAft>
        <a:buChar char="»"/>
        <a:defRPr kumimoji="1" sz="2000">
          <a:solidFill>
            <a:schemeClr val="tx1"/>
          </a:solidFill>
          <a:latin typeface="+mn-lt"/>
          <a:ea typeface="+mn-ea"/>
        </a:defRPr>
      </a:lvl6pPr>
      <a:lvl7pPr marL="2970972" indent="-228537" algn="l" rtl="0" eaLnBrk="1" fontAlgn="base" hangingPunct="1">
        <a:spcBef>
          <a:spcPct val="20000"/>
        </a:spcBef>
        <a:spcAft>
          <a:spcPct val="0"/>
        </a:spcAft>
        <a:buChar char="»"/>
        <a:defRPr kumimoji="1" sz="2000">
          <a:solidFill>
            <a:schemeClr val="tx1"/>
          </a:solidFill>
          <a:latin typeface="+mn-lt"/>
          <a:ea typeface="+mn-ea"/>
        </a:defRPr>
      </a:lvl7pPr>
      <a:lvl8pPr marL="3428046" indent="-228537" algn="l" rtl="0" eaLnBrk="1" fontAlgn="base" hangingPunct="1">
        <a:spcBef>
          <a:spcPct val="20000"/>
        </a:spcBef>
        <a:spcAft>
          <a:spcPct val="0"/>
        </a:spcAft>
        <a:buChar char="»"/>
        <a:defRPr kumimoji="1" sz="2000">
          <a:solidFill>
            <a:schemeClr val="tx1"/>
          </a:solidFill>
          <a:latin typeface="+mn-lt"/>
          <a:ea typeface="+mn-ea"/>
        </a:defRPr>
      </a:lvl8pPr>
      <a:lvl9pPr marL="3885119" indent="-228537"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145" rtl="0" eaLnBrk="1" latinLnBrk="0" hangingPunct="1">
        <a:defRPr kumimoji="1" sz="1800" kern="1200">
          <a:solidFill>
            <a:schemeClr val="tx1"/>
          </a:solidFill>
          <a:latin typeface="+mn-lt"/>
          <a:ea typeface="+mn-ea"/>
          <a:cs typeface="+mn-cs"/>
        </a:defRPr>
      </a:lvl1pPr>
      <a:lvl2pPr marL="457072" algn="l" defTabSz="914145" rtl="0" eaLnBrk="1" latinLnBrk="0" hangingPunct="1">
        <a:defRPr kumimoji="1" sz="1800" kern="1200">
          <a:solidFill>
            <a:schemeClr val="tx1"/>
          </a:solidFill>
          <a:latin typeface="+mn-lt"/>
          <a:ea typeface="+mn-ea"/>
          <a:cs typeface="+mn-cs"/>
        </a:defRPr>
      </a:lvl2pPr>
      <a:lvl3pPr marL="914145" algn="l" defTabSz="914145" rtl="0" eaLnBrk="1" latinLnBrk="0" hangingPunct="1">
        <a:defRPr kumimoji="1" sz="1800" kern="1200">
          <a:solidFill>
            <a:schemeClr val="tx1"/>
          </a:solidFill>
          <a:latin typeface="+mn-lt"/>
          <a:ea typeface="+mn-ea"/>
          <a:cs typeface="+mn-cs"/>
        </a:defRPr>
      </a:lvl3pPr>
      <a:lvl4pPr marL="1371218" algn="l" defTabSz="914145" rtl="0" eaLnBrk="1" latinLnBrk="0" hangingPunct="1">
        <a:defRPr kumimoji="1" sz="1800" kern="1200">
          <a:solidFill>
            <a:schemeClr val="tx1"/>
          </a:solidFill>
          <a:latin typeface="+mn-lt"/>
          <a:ea typeface="+mn-ea"/>
          <a:cs typeface="+mn-cs"/>
        </a:defRPr>
      </a:lvl4pPr>
      <a:lvl5pPr marL="1828291" algn="l" defTabSz="914145" rtl="0" eaLnBrk="1" latinLnBrk="0" hangingPunct="1">
        <a:defRPr kumimoji="1" sz="1800" kern="1200">
          <a:solidFill>
            <a:schemeClr val="tx1"/>
          </a:solidFill>
          <a:latin typeface="+mn-lt"/>
          <a:ea typeface="+mn-ea"/>
          <a:cs typeface="+mn-cs"/>
        </a:defRPr>
      </a:lvl5pPr>
      <a:lvl6pPr marL="2285364" algn="l" defTabSz="914145" rtl="0" eaLnBrk="1" latinLnBrk="0" hangingPunct="1">
        <a:defRPr kumimoji="1" sz="1800" kern="1200">
          <a:solidFill>
            <a:schemeClr val="tx1"/>
          </a:solidFill>
          <a:latin typeface="+mn-lt"/>
          <a:ea typeface="+mn-ea"/>
          <a:cs typeface="+mn-cs"/>
        </a:defRPr>
      </a:lvl6pPr>
      <a:lvl7pPr marL="2742436" algn="l" defTabSz="914145" rtl="0" eaLnBrk="1" latinLnBrk="0" hangingPunct="1">
        <a:defRPr kumimoji="1" sz="1800" kern="1200">
          <a:solidFill>
            <a:schemeClr val="tx1"/>
          </a:solidFill>
          <a:latin typeface="+mn-lt"/>
          <a:ea typeface="+mn-ea"/>
          <a:cs typeface="+mn-cs"/>
        </a:defRPr>
      </a:lvl7pPr>
      <a:lvl8pPr marL="3199509" algn="l" defTabSz="914145" rtl="0" eaLnBrk="1" latinLnBrk="0" hangingPunct="1">
        <a:defRPr kumimoji="1" sz="1800" kern="1200">
          <a:solidFill>
            <a:schemeClr val="tx1"/>
          </a:solidFill>
          <a:latin typeface="+mn-lt"/>
          <a:ea typeface="+mn-ea"/>
          <a:cs typeface="+mn-cs"/>
        </a:defRPr>
      </a:lvl8pPr>
      <a:lvl9pPr marL="3656581" algn="l" defTabSz="914145" rtl="0" eaLnBrk="1" latinLnBrk="0" hangingPunct="1">
        <a:defRPr kumimoji="1"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48"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48"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56" y="635734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384912" y="635734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7099301" y="635734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C5430D0-4336-49DB-B62F-D1D0AB30FA6F}" type="slidenum">
              <a:rPr lang="ja-JP" altLang="en-US" smtClean="0">
                <a:solidFill>
                  <a:prstClr val="black">
                    <a:tint val="75000"/>
                  </a:prstClr>
                </a:solidFill>
                <a:latin typeface="Calibri"/>
                <a:ea typeface="ＭＳ Ｐゴシック"/>
              </a:rPr>
              <a:pPr fontAlgn="auto">
                <a:spcBef>
                  <a:spcPts val="0"/>
                </a:spcBef>
                <a:spcAft>
                  <a:spcPts val="0"/>
                </a:spcAft>
              </a:pPr>
              <a:t>&lt;#&gt;</a:t>
            </a:fld>
            <a:endParaRPr lang="ja-JP" altLang="en-US">
              <a:solidFill>
                <a:prstClr val="black">
                  <a:tint val="75000"/>
                </a:prstClr>
              </a:solidFill>
              <a:latin typeface="Calibri"/>
              <a:ea typeface="ＭＳ Ｐゴシック"/>
            </a:endParaRPr>
          </a:p>
        </p:txBody>
      </p:sp>
      <p:grpSp>
        <p:nvGrpSpPr>
          <p:cNvPr id="7" name="Group 18"/>
          <p:cNvGrpSpPr>
            <a:grpSpLocks/>
          </p:cNvGrpSpPr>
          <p:nvPr/>
        </p:nvGrpSpPr>
        <p:grpSpPr bwMode="auto">
          <a:xfrm>
            <a:off x="362" y="0"/>
            <a:ext cx="9906000" cy="546100"/>
            <a:chOff x="0" y="0"/>
            <a:chExt cx="5760" cy="344"/>
          </a:xfrm>
        </p:grpSpPr>
        <p:pic>
          <p:nvPicPr>
            <p:cNvPr id="8"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6" cstate="print"/>
          <a:srcRect t="3670"/>
          <a:stretch>
            <a:fillRect/>
          </a:stretch>
        </p:blipFill>
        <p:spPr bwMode="auto">
          <a:xfrm>
            <a:off x="8226722" y="2"/>
            <a:ext cx="1679575" cy="333375"/>
          </a:xfrm>
          <a:prstGeom prst="rect">
            <a:avLst/>
          </a:prstGeom>
          <a:noFill/>
          <a:ln w="9525">
            <a:noFill/>
            <a:miter lim="800000"/>
            <a:headEnd/>
            <a:tailEnd/>
          </a:ln>
        </p:spPr>
      </p:pic>
    </p:spTree>
    <p:extLst>
      <p:ext uri="{BB962C8B-B14F-4D97-AF65-F5344CB8AC3E}">
        <p14:creationId xmlns:p14="http://schemas.microsoft.com/office/powerpoint/2010/main" xmlns="" val="3766581749"/>
      </p:ext>
    </p:extLst>
  </p:cSld>
  <p:clrMap bg1="lt1" tx1="dk1" bg2="lt2" tx2="dk2" accent1="accent1" accent2="accent2" accent3="accent3" accent4="accent4" accent5="accent5" accent6="accent6" hlink="hlink" folHlink="folHlink"/>
  <p:sldLayoutIdLst>
    <p:sldLayoutId id="2147485629" r:id="rId1"/>
    <p:sldLayoutId id="2147485630" r:id="rId2"/>
    <p:sldLayoutId id="2147485631" r:id="rId3"/>
    <p:sldLayoutId id="2147485632" r:id="rId4"/>
    <p:sldLayoutId id="2147485633" r:id="rId5"/>
    <p:sldLayoutId id="2147485634" r:id="rId6"/>
    <p:sldLayoutId id="2147485635" r:id="rId7"/>
    <p:sldLayoutId id="2147485636" r:id="rId8"/>
    <p:sldLayoutId id="2147485637" r:id="rId9"/>
    <p:sldLayoutId id="2147485638" r:id="rId10"/>
    <p:sldLayoutId id="214748563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13" y="1600204"/>
            <a:ext cx="8915400" cy="4525963"/>
          </a:xfrm>
          <a:prstGeom prst="rect">
            <a:avLst/>
          </a:prstGeom>
          <a:noFill/>
          <a:ln w="9525">
            <a:noFill/>
            <a:miter lim="800000"/>
            <a:headEnd/>
            <a:tailEnd/>
          </a:ln>
        </p:spPr>
        <p:txBody>
          <a:bodyPr vert="horz" wrap="square" lIns="91423" tIns="45712" rIns="91423" bIns="45712"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2" name="Group 18"/>
          <p:cNvGrpSpPr>
            <a:grpSpLocks/>
          </p:cNvGrpSpPr>
          <p:nvPr/>
        </p:nvGrpSpPr>
        <p:grpSpPr bwMode="auto">
          <a:xfrm>
            <a:off x="79" y="0"/>
            <a:ext cx="9906000" cy="546100"/>
            <a:chOff x="0" y="0"/>
            <a:chExt cx="5760" cy="344"/>
          </a:xfrm>
        </p:grpSpPr>
        <p:pic>
          <p:nvPicPr>
            <p:cNvPr id="1030" name="Picture 9" descr="mlit_top"/>
            <p:cNvPicPr>
              <a:picLocks noChangeAspect="1" noChangeArrowheads="1"/>
            </p:cNvPicPr>
            <p:nvPr userDrawn="1"/>
          </p:nvPicPr>
          <p:blipFill>
            <a:blip r:embed="rId16"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2" name="Picture 11" descr="mlit_top"/>
              <p:cNvPicPr>
                <a:picLocks noChangeAspect="1" noChangeArrowheads="1"/>
              </p:cNvPicPr>
              <p:nvPr userDrawn="1"/>
            </p:nvPicPr>
            <p:blipFill>
              <a:blip r:embed="rId17" cstate="print"/>
              <a:srcRect r="66945" b="42805"/>
              <a:stretch>
                <a:fillRect/>
              </a:stretch>
            </p:blipFill>
            <p:spPr bwMode="auto">
              <a:xfrm>
                <a:off x="3856" y="0"/>
                <a:ext cx="1904" cy="318"/>
              </a:xfrm>
              <a:prstGeom prst="rect">
                <a:avLst/>
              </a:prstGeom>
              <a:noFill/>
              <a:ln w="9525">
                <a:noFill/>
                <a:miter lim="800000"/>
                <a:headEnd/>
                <a:tailEnd/>
              </a:ln>
            </p:spPr>
          </p:pic>
          <p:pic>
            <p:nvPicPr>
              <p:cNvPr id="1033" name="Picture 16" descr="mlit_top"/>
              <p:cNvPicPr>
                <a:picLocks noChangeAspect="1" noChangeArrowheads="1"/>
              </p:cNvPicPr>
              <p:nvPr userDrawn="1"/>
            </p:nvPicPr>
            <p:blipFill>
              <a:blip r:embed="rId18" cstate="print"/>
              <a:srcRect l="50000" b="42805"/>
              <a:stretch>
                <a:fillRect/>
              </a:stretch>
            </p:blipFill>
            <p:spPr bwMode="auto">
              <a:xfrm>
                <a:off x="1043" y="0"/>
                <a:ext cx="2880" cy="318"/>
              </a:xfrm>
              <a:prstGeom prst="rect">
                <a:avLst/>
              </a:prstGeom>
              <a:noFill/>
              <a:ln w="9525">
                <a:noFill/>
                <a:miter lim="800000"/>
                <a:headEnd/>
                <a:tailEnd/>
              </a:ln>
            </p:spPr>
          </p:pic>
          <p:pic>
            <p:nvPicPr>
              <p:cNvPr id="1034" name="Picture 10" descr="mlit_top"/>
              <p:cNvPicPr>
                <a:picLocks noChangeAspect="1" noChangeArrowheads="1"/>
              </p:cNvPicPr>
              <p:nvPr userDrawn="1"/>
            </p:nvPicPr>
            <p:blipFill>
              <a:blip r:embed="rId18"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28" name="Rectangle 2"/>
          <p:cNvSpPr>
            <a:spLocks noGrp="1" noChangeArrowheads="1"/>
          </p:cNvSpPr>
          <p:nvPr>
            <p:ph type="title"/>
          </p:nvPr>
        </p:nvSpPr>
        <p:spPr bwMode="auto">
          <a:xfrm>
            <a:off x="163" y="0"/>
            <a:ext cx="7605713" cy="476250"/>
          </a:xfrm>
          <a:prstGeom prst="rect">
            <a:avLst/>
          </a:prstGeom>
          <a:noFill/>
          <a:ln w="9525">
            <a:noFill/>
            <a:miter lim="800000"/>
            <a:headEnd/>
            <a:tailEnd/>
          </a:ln>
        </p:spPr>
        <p:txBody>
          <a:bodyPr vert="horz" wrap="square" lIns="91423" tIns="45712" rIns="91423" bIns="45712" numCol="1" anchor="ctr" anchorCtr="0" compatLnSpc="1">
            <a:prstTxWarp prst="textNoShape">
              <a:avLst/>
            </a:prstTxWarp>
          </a:bodyPr>
          <a:lstStyle/>
          <a:p>
            <a:pPr lvl="0"/>
            <a:r>
              <a:rPr lang="ja-JP" altLang="en-US" smtClean="0"/>
              <a:t>マスタ タイトルの書式設定</a:t>
            </a:r>
          </a:p>
        </p:txBody>
      </p:sp>
      <p:pic>
        <p:nvPicPr>
          <p:cNvPr id="1029" name="Picture 14"/>
          <p:cNvPicPr>
            <a:picLocks noChangeAspect="1" noChangeArrowheads="1"/>
          </p:cNvPicPr>
          <p:nvPr/>
        </p:nvPicPr>
        <p:blipFill>
          <a:blip r:embed="rId19" cstate="print"/>
          <a:srcRect t="3670"/>
          <a:stretch>
            <a:fillRect/>
          </a:stretch>
        </p:blipFill>
        <p:spPr bwMode="auto">
          <a:xfrm>
            <a:off x="8226631" y="2"/>
            <a:ext cx="1679575" cy="333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641" r:id="rId1"/>
    <p:sldLayoutId id="2147485642" r:id="rId2"/>
    <p:sldLayoutId id="2147485643" r:id="rId3"/>
    <p:sldLayoutId id="2147485644" r:id="rId4"/>
    <p:sldLayoutId id="2147485645" r:id="rId5"/>
    <p:sldLayoutId id="2147485646" r:id="rId6"/>
    <p:sldLayoutId id="2147485647" r:id="rId7"/>
    <p:sldLayoutId id="2147485648" r:id="rId8"/>
    <p:sldLayoutId id="2147485649" r:id="rId9"/>
    <p:sldLayoutId id="2147485650" r:id="rId10"/>
    <p:sldLayoutId id="2147485651" r:id="rId11"/>
    <p:sldLayoutId id="2147485652" r:id="rId12"/>
    <p:sldLayoutId id="2147485653" r:id="rId13"/>
    <p:sldLayoutId id="2147485655" r:id="rId14"/>
  </p:sldLayoutIdLst>
  <p:hf hdr="0" ftr="0" dt="0"/>
  <p:txStyles>
    <p:title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117"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35"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353"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47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838" indent="-342838" algn="l" rtl="0" eaLnBrk="1" fontAlgn="base" hangingPunct="1">
        <a:spcBef>
          <a:spcPct val="20000"/>
        </a:spcBef>
        <a:spcAft>
          <a:spcPct val="0"/>
        </a:spcAft>
        <a:buChar char="•"/>
        <a:defRPr kumimoji="1" sz="3200">
          <a:solidFill>
            <a:schemeClr val="tx1"/>
          </a:solidFill>
          <a:latin typeface="+mn-lt"/>
          <a:ea typeface="+mn-ea"/>
          <a:cs typeface="+mn-cs"/>
        </a:defRPr>
      </a:lvl1pPr>
      <a:lvl2pPr marL="742816" indent="-285699" algn="l" rtl="0" eaLnBrk="1" fontAlgn="base" hangingPunct="1">
        <a:spcBef>
          <a:spcPct val="20000"/>
        </a:spcBef>
        <a:spcAft>
          <a:spcPct val="0"/>
        </a:spcAft>
        <a:buChar char="–"/>
        <a:defRPr kumimoji="1" sz="2800">
          <a:solidFill>
            <a:schemeClr val="tx1"/>
          </a:solidFill>
          <a:latin typeface="+mn-lt"/>
          <a:ea typeface="+mn-ea"/>
        </a:defRPr>
      </a:lvl2pPr>
      <a:lvl3pPr marL="1142794" indent="-228559" algn="l" rtl="0" eaLnBrk="1" fontAlgn="base" hangingPunct="1">
        <a:spcBef>
          <a:spcPct val="20000"/>
        </a:spcBef>
        <a:spcAft>
          <a:spcPct val="0"/>
        </a:spcAft>
        <a:buChar char="•"/>
        <a:defRPr kumimoji="1" sz="2400">
          <a:solidFill>
            <a:schemeClr val="tx1"/>
          </a:solidFill>
          <a:latin typeface="+mn-lt"/>
          <a:ea typeface="+mn-ea"/>
        </a:defRPr>
      </a:lvl3pPr>
      <a:lvl4pPr marL="1599911" indent="-228559" algn="l" rtl="0" eaLnBrk="1" fontAlgn="base" hangingPunct="1">
        <a:spcBef>
          <a:spcPct val="20000"/>
        </a:spcBef>
        <a:spcAft>
          <a:spcPct val="0"/>
        </a:spcAft>
        <a:buChar char="–"/>
        <a:defRPr kumimoji="1" sz="2000">
          <a:solidFill>
            <a:schemeClr val="tx1"/>
          </a:solidFill>
          <a:latin typeface="+mn-lt"/>
          <a:ea typeface="+mn-ea"/>
        </a:defRPr>
      </a:lvl4pPr>
      <a:lvl5pPr marL="2057029" indent="-228559" algn="l" rtl="0" eaLnBrk="1" fontAlgn="base" hangingPunct="1">
        <a:spcBef>
          <a:spcPct val="20000"/>
        </a:spcBef>
        <a:spcAft>
          <a:spcPct val="0"/>
        </a:spcAft>
        <a:buChar char="»"/>
        <a:defRPr kumimoji="1" sz="2000">
          <a:solidFill>
            <a:schemeClr val="tx1"/>
          </a:solidFill>
          <a:latin typeface="+mn-lt"/>
          <a:ea typeface="+mn-ea"/>
        </a:defRPr>
      </a:lvl5pPr>
      <a:lvl6pPr marL="2514147" indent="-228559" algn="l" rtl="0" eaLnBrk="1" fontAlgn="base" hangingPunct="1">
        <a:spcBef>
          <a:spcPct val="20000"/>
        </a:spcBef>
        <a:spcAft>
          <a:spcPct val="0"/>
        </a:spcAft>
        <a:buChar char="»"/>
        <a:defRPr kumimoji="1" sz="2000">
          <a:solidFill>
            <a:schemeClr val="tx1"/>
          </a:solidFill>
          <a:latin typeface="+mn-lt"/>
          <a:ea typeface="+mn-ea"/>
        </a:defRPr>
      </a:lvl6pPr>
      <a:lvl7pPr marL="2971264" indent="-228559" algn="l" rtl="0" eaLnBrk="1" fontAlgn="base" hangingPunct="1">
        <a:spcBef>
          <a:spcPct val="20000"/>
        </a:spcBef>
        <a:spcAft>
          <a:spcPct val="0"/>
        </a:spcAft>
        <a:buChar char="»"/>
        <a:defRPr kumimoji="1" sz="2000">
          <a:solidFill>
            <a:schemeClr val="tx1"/>
          </a:solidFill>
          <a:latin typeface="+mn-lt"/>
          <a:ea typeface="+mn-ea"/>
        </a:defRPr>
      </a:lvl7pPr>
      <a:lvl8pPr marL="3428382" indent="-228559" algn="l" rtl="0" eaLnBrk="1" fontAlgn="base" hangingPunct="1">
        <a:spcBef>
          <a:spcPct val="20000"/>
        </a:spcBef>
        <a:spcAft>
          <a:spcPct val="0"/>
        </a:spcAft>
        <a:buChar char="»"/>
        <a:defRPr kumimoji="1" sz="2000">
          <a:solidFill>
            <a:schemeClr val="tx1"/>
          </a:solidFill>
          <a:latin typeface="+mn-lt"/>
          <a:ea typeface="+mn-ea"/>
        </a:defRPr>
      </a:lvl8pPr>
      <a:lvl9pPr marL="3885499" indent="-228559"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1"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1"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53" y="635649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568F18C-A9D9-4EAC-B538-9D44BDD52067}" type="datetimeFigureOut">
              <a:rPr lang="ja-JP" altLang="en-US" smtClean="0">
                <a:solidFill>
                  <a:prstClr val="black">
                    <a:tint val="75000"/>
                  </a:prstClr>
                </a:solidFill>
                <a:latin typeface="Calibri"/>
                <a:ea typeface="ＭＳ Ｐゴシック"/>
              </a:rPr>
              <a:pPr fontAlgn="auto">
                <a:spcBef>
                  <a:spcPts val="0"/>
                </a:spcBef>
                <a:spcAft>
                  <a:spcPts val="0"/>
                </a:spcAft>
              </a:pPr>
              <a:t>2014/8/26</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384566" y="635649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7099301" y="635649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B26CD1A-21D6-4CE6-BA12-2AF308B37FE0}" type="slidenum">
              <a:rPr lang="ja-JP" altLang="en-US" smtClean="0">
                <a:solidFill>
                  <a:prstClr val="black">
                    <a:tint val="75000"/>
                  </a:prstClr>
                </a:solidFill>
                <a:latin typeface="Calibri"/>
                <a:ea typeface="ＭＳ Ｐゴシック"/>
              </a:rPr>
              <a:pPr fontAlgn="auto">
                <a:spcBef>
                  <a:spcPts val="0"/>
                </a:spcBef>
                <a:spcAft>
                  <a:spcPts val="0"/>
                </a:spcAft>
              </a:pPr>
              <a:t>&lt;#&gt;</a:t>
            </a:fld>
            <a:endParaRPr lang="ja-JP" altLang="en-US">
              <a:solidFill>
                <a:prstClr val="black">
                  <a:tint val="75000"/>
                </a:prstClr>
              </a:solidFill>
              <a:latin typeface="Calibri"/>
              <a:ea typeface="ＭＳ Ｐゴシック"/>
            </a:endParaRPr>
          </a:p>
        </p:txBody>
      </p:sp>
    </p:spTree>
  </p:cSld>
  <p:clrMap bg1="lt1" tx1="dk1" bg2="lt2" tx2="dk2" accent1="accent1" accent2="accent2" accent3="accent3" accent4="accent4" accent5="accent5" accent6="accent6" hlink="hlink" folHlink="folHlink"/>
  <p:sldLayoutIdLst>
    <p:sldLayoutId id="2147485669" r:id="rId1"/>
    <p:sldLayoutId id="2147485670" r:id="rId2"/>
    <p:sldLayoutId id="2147485671" r:id="rId3"/>
    <p:sldLayoutId id="2147485672" r:id="rId4"/>
    <p:sldLayoutId id="2147485673" r:id="rId5"/>
    <p:sldLayoutId id="2147485674" r:id="rId6"/>
    <p:sldLayoutId id="2147485675" r:id="rId7"/>
    <p:sldLayoutId id="2147485676" r:id="rId8"/>
    <p:sldLayoutId id="2147485677" r:id="rId9"/>
    <p:sldLayoutId id="2147485678" r:id="rId10"/>
    <p:sldLayoutId id="2147485679" r:id="rId11"/>
    <p:sldLayoutId id="2147485978"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1"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1"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53" y="635649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568F18C-A9D9-4EAC-B538-9D44BDD52067}" type="datetimeFigureOut">
              <a:rPr lang="ja-JP" altLang="en-US" smtClean="0">
                <a:solidFill>
                  <a:prstClr val="black">
                    <a:tint val="75000"/>
                  </a:prstClr>
                </a:solidFill>
                <a:latin typeface="Calibri"/>
                <a:ea typeface="ＭＳ Ｐゴシック"/>
              </a:rPr>
              <a:pPr fontAlgn="auto">
                <a:spcBef>
                  <a:spcPts val="0"/>
                </a:spcBef>
                <a:spcAft>
                  <a:spcPts val="0"/>
                </a:spcAft>
              </a:pPr>
              <a:t>2014/8/26</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384566" y="635649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7099301" y="635649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B26CD1A-21D6-4CE6-BA12-2AF308B37FE0}" type="slidenum">
              <a:rPr lang="ja-JP" altLang="en-US" smtClean="0">
                <a:solidFill>
                  <a:prstClr val="black">
                    <a:tint val="75000"/>
                  </a:prstClr>
                </a:solidFill>
                <a:latin typeface="Calibri"/>
                <a:ea typeface="ＭＳ Ｐゴシック"/>
              </a:rPr>
              <a:pPr fontAlgn="auto">
                <a:spcBef>
                  <a:spcPts val="0"/>
                </a:spcBef>
                <a:spcAft>
                  <a:spcPts val="0"/>
                </a:spcAft>
              </a:pPr>
              <a:t>&lt;#&gt;</a:t>
            </a:fld>
            <a:endParaRPr lang="ja-JP" altLang="en-US">
              <a:solidFill>
                <a:prstClr val="black">
                  <a:tint val="75000"/>
                </a:prstClr>
              </a:solidFill>
              <a:latin typeface="Calibri"/>
              <a:ea typeface="ＭＳ Ｐゴシック"/>
            </a:endParaRPr>
          </a:p>
        </p:txBody>
      </p:sp>
    </p:spTree>
  </p:cSld>
  <p:clrMap bg1="lt1" tx1="dk1" bg2="lt2" tx2="dk2" accent1="accent1" accent2="accent2" accent3="accent3" accent4="accent4" accent5="accent5" accent6="accent6" hlink="hlink" folHlink="folHlink"/>
  <p:sldLayoutIdLst>
    <p:sldLayoutId id="2147485705" r:id="rId1"/>
    <p:sldLayoutId id="2147485706" r:id="rId2"/>
    <p:sldLayoutId id="2147485707" r:id="rId3"/>
    <p:sldLayoutId id="2147485708" r:id="rId4"/>
    <p:sldLayoutId id="2147485709" r:id="rId5"/>
    <p:sldLayoutId id="2147485710" r:id="rId6"/>
    <p:sldLayoutId id="2147485711" r:id="rId7"/>
    <p:sldLayoutId id="2147485712" r:id="rId8"/>
    <p:sldLayoutId id="2147485713" r:id="rId9"/>
    <p:sldLayoutId id="2147485714" r:id="rId10"/>
    <p:sldLayoutId id="2147485715"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01" y="1600206"/>
            <a:ext cx="8915400" cy="4525963"/>
          </a:xfrm>
          <a:prstGeom prst="rect">
            <a:avLst/>
          </a:prstGeom>
          <a:noFill/>
          <a:ln w="9525">
            <a:noFill/>
            <a:miter lim="800000"/>
            <a:headEnd/>
            <a:tailEnd/>
          </a:ln>
        </p:spPr>
        <p:txBody>
          <a:bodyPr vert="horz" wrap="square" lIns="91423" tIns="45712" rIns="91423" bIns="45712"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2" name="Group 18"/>
          <p:cNvGrpSpPr>
            <a:grpSpLocks/>
          </p:cNvGrpSpPr>
          <p:nvPr/>
        </p:nvGrpSpPr>
        <p:grpSpPr bwMode="auto">
          <a:xfrm>
            <a:off x="16" y="0"/>
            <a:ext cx="9906000" cy="546100"/>
            <a:chOff x="0" y="0"/>
            <a:chExt cx="5760" cy="344"/>
          </a:xfrm>
        </p:grpSpPr>
        <p:pic>
          <p:nvPicPr>
            <p:cNvPr id="1030" name="Picture 9" descr="mlit_top"/>
            <p:cNvPicPr>
              <a:picLocks noChangeAspect="1" noChangeArrowheads="1"/>
            </p:cNvPicPr>
            <p:nvPr userDrawn="1"/>
          </p:nvPicPr>
          <p:blipFill>
            <a:blip r:embed="rId15"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2" name="Picture 11" descr="mlit_top"/>
              <p:cNvPicPr>
                <a:picLocks noChangeAspect="1" noChangeArrowheads="1"/>
              </p:cNvPicPr>
              <p:nvPr userDrawn="1"/>
            </p:nvPicPr>
            <p:blipFill>
              <a:blip r:embed="rId16" cstate="print"/>
              <a:srcRect r="66945" b="42805"/>
              <a:stretch>
                <a:fillRect/>
              </a:stretch>
            </p:blipFill>
            <p:spPr bwMode="auto">
              <a:xfrm>
                <a:off x="3856" y="0"/>
                <a:ext cx="1904" cy="318"/>
              </a:xfrm>
              <a:prstGeom prst="rect">
                <a:avLst/>
              </a:prstGeom>
              <a:noFill/>
              <a:ln w="9525">
                <a:noFill/>
                <a:miter lim="800000"/>
                <a:headEnd/>
                <a:tailEnd/>
              </a:ln>
            </p:spPr>
          </p:pic>
          <p:pic>
            <p:nvPicPr>
              <p:cNvPr id="1033" name="Picture 16" descr="mlit_top"/>
              <p:cNvPicPr>
                <a:picLocks noChangeAspect="1" noChangeArrowheads="1"/>
              </p:cNvPicPr>
              <p:nvPr userDrawn="1"/>
            </p:nvPicPr>
            <p:blipFill>
              <a:blip r:embed="rId17" cstate="print"/>
              <a:srcRect l="50000" b="42805"/>
              <a:stretch>
                <a:fillRect/>
              </a:stretch>
            </p:blipFill>
            <p:spPr bwMode="auto">
              <a:xfrm>
                <a:off x="1043" y="0"/>
                <a:ext cx="2880" cy="318"/>
              </a:xfrm>
              <a:prstGeom prst="rect">
                <a:avLst/>
              </a:prstGeom>
              <a:noFill/>
              <a:ln w="9525">
                <a:noFill/>
                <a:miter lim="800000"/>
                <a:headEnd/>
                <a:tailEnd/>
              </a:ln>
            </p:spPr>
          </p:pic>
          <p:pic>
            <p:nvPicPr>
              <p:cNvPr id="1034" name="Picture 10" descr="mlit_top"/>
              <p:cNvPicPr>
                <a:picLocks noChangeAspect="1" noChangeArrowheads="1"/>
              </p:cNvPicPr>
              <p:nvPr userDrawn="1"/>
            </p:nvPicPr>
            <p:blipFill>
              <a:blip r:embed="rId17"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28" name="Rectangle 2"/>
          <p:cNvSpPr>
            <a:spLocks noGrp="1" noChangeArrowheads="1"/>
          </p:cNvSpPr>
          <p:nvPr>
            <p:ph type="title"/>
          </p:nvPr>
        </p:nvSpPr>
        <p:spPr bwMode="auto">
          <a:xfrm>
            <a:off x="20" y="0"/>
            <a:ext cx="7605714" cy="476250"/>
          </a:xfrm>
          <a:prstGeom prst="rect">
            <a:avLst/>
          </a:prstGeom>
          <a:noFill/>
          <a:ln w="9525">
            <a:noFill/>
            <a:miter lim="800000"/>
            <a:headEnd/>
            <a:tailEnd/>
          </a:ln>
        </p:spPr>
        <p:txBody>
          <a:bodyPr vert="horz" wrap="square" lIns="91423" tIns="45712" rIns="91423" bIns="45712" numCol="1" anchor="ctr" anchorCtr="0" compatLnSpc="1">
            <a:prstTxWarp prst="textNoShape">
              <a:avLst/>
            </a:prstTxWarp>
          </a:bodyPr>
          <a:lstStyle/>
          <a:p>
            <a:pPr lvl="0"/>
            <a:r>
              <a:rPr lang="ja-JP" altLang="en-US" smtClean="0"/>
              <a:t>マスタ タイトルの書式設定</a:t>
            </a:r>
          </a:p>
        </p:txBody>
      </p:sp>
      <p:pic>
        <p:nvPicPr>
          <p:cNvPr id="1029" name="Picture 14"/>
          <p:cNvPicPr>
            <a:picLocks noChangeAspect="1" noChangeArrowheads="1"/>
          </p:cNvPicPr>
          <p:nvPr/>
        </p:nvPicPr>
        <p:blipFill>
          <a:blip r:embed="rId18" cstate="print"/>
          <a:srcRect t="3670"/>
          <a:stretch>
            <a:fillRect/>
          </a:stretch>
        </p:blipFill>
        <p:spPr bwMode="auto">
          <a:xfrm>
            <a:off x="8226544" y="6"/>
            <a:ext cx="1679575" cy="333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742" r:id="rId1"/>
    <p:sldLayoutId id="2147485743" r:id="rId2"/>
    <p:sldLayoutId id="2147485744" r:id="rId3"/>
    <p:sldLayoutId id="2147485745" r:id="rId4"/>
    <p:sldLayoutId id="2147485746" r:id="rId5"/>
    <p:sldLayoutId id="2147485747" r:id="rId6"/>
    <p:sldLayoutId id="2147485748" r:id="rId7"/>
    <p:sldLayoutId id="2147485749" r:id="rId8"/>
    <p:sldLayoutId id="2147485750" r:id="rId9"/>
    <p:sldLayoutId id="2147485751" r:id="rId10"/>
    <p:sldLayoutId id="2147485752" r:id="rId11"/>
    <p:sldLayoutId id="2147485753" r:id="rId12"/>
    <p:sldLayoutId id="2147485754" r:id="rId13"/>
  </p:sldLayoutIdLst>
  <p:hf hdr="0" ftr="0" dt="0"/>
  <p:txStyles>
    <p:title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117"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35"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353"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47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838" indent="-342838" algn="l" rtl="0" eaLnBrk="1" fontAlgn="base" hangingPunct="1">
        <a:spcBef>
          <a:spcPct val="20000"/>
        </a:spcBef>
        <a:spcAft>
          <a:spcPct val="0"/>
        </a:spcAft>
        <a:buChar char="•"/>
        <a:defRPr kumimoji="1" sz="3200">
          <a:solidFill>
            <a:schemeClr val="tx1"/>
          </a:solidFill>
          <a:latin typeface="+mn-lt"/>
          <a:ea typeface="+mn-ea"/>
          <a:cs typeface="+mn-cs"/>
        </a:defRPr>
      </a:lvl1pPr>
      <a:lvl2pPr marL="742816" indent="-285699" algn="l" rtl="0" eaLnBrk="1" fontAlgn="base" hangingPunct="1">
        <a:spcBef>
          <a:spcPct val="20000"/>
        </a:spcBef>
        <a:spcAft>
          <a:spcPct val="0"/>
        </a:spcAft>
        <a:buChar char="–"/>
        <a:defRPr kumimoji="1" sz="2800">
          <a:solidFill>
            <a:schemeClr val="tx1"/>
          </a:solidFill>
          <a:latin typeface="+mn-lt"/>
          <a:ea typeface="+mn-ea"/>
        </a:defRPr>
      </a:lvl2pPr>
      <a:lvl3pPr marL="1142794" indent="-228559" algn="l" rtl="0" eaLnBrk="1" fontAlgn="base" hangingPunct="1">
        <a:spcBef>
          <a:spcPct val="20000"/>
        </a:spcBef>
        <a:spcAft>
          <a:spcPct val="0"/>
        </a:spcAft>
        <a:buChar char="•"/>
        <a:defRPr kumimoji="1" sz="2400">
          <a:solidFill>
            <a:schemeClr val="tx1"/>
          </a:solidFill>
          <a:latin typeface="+mn-lt"/>
          <a:ea typeface="+mn-ea"/>
        </a:defRPr>
      </a:lvl3pPr>
      <a:lvl4pPr marL="1599911" indent="-228559" algn="l" rtl="0" eaLnBrk="1" fontAlgn="base" hangingPunct="1">
        <a:spcBef>
          <a:spcPct val="20000"/>
        </a:spcBef>
        <a:spcAft>
          <a:spcPct val="0"/>
        </a:spcAft>
        <a:buChar char="–"/>
        <a:defRPr kumimoji="1" sz="2000">
          <a:solidFill>
            <a:schemeClr val="tx1"/>
          </a:solidFill>
          <a:latin typeface="+mn-lt"/>
          <a:ea typeface="+mn-ea"/>
        </a:defRPr>
      </a:lvl4pPr>
      <a:lvl5pPr marL="2057029" indent="-228559" algn="l" rtl="0" eaLnBrk="1" fontAlgn="base" hangingPunct="1">
        <a:spcBef>
          <a:spcPct val="20000"/>
        </a:spcBef>
        <a:spcAft>
          <a:spcPct val="0"/>
        </a:spcAft>
        <a:buChar char="»"/>
        <a:defRPr kumimoji="1" sz="2000">
          <a:solidFill>
            <a:schemeClr val="tx1"/>
          </a:solidFill>
          <a:latin typeface="+mn-lt"/>
          <a:ea typeface="+mn-ea"/>
        </a:defRPr>
      </a:lvl5pPr>
      <a:lvl6pPr marL="2514147" indent="-228559" algn="l" rtl="0" eaLnBrk="1" fontAlgn="base" hangingPunct="1">
        <a:spcBef>
          <a:spcPct val="20000"/>
        </a:spcBef>
        <a:spcAft>
          <a:spcPct val="0"/>
        </a:spcAft>
        <a:buChar char="»"/>
        <a:defRPr kumimoji="1" sz="2000">
          <a:solidFill>
            <a:schemeClr val="tx1"/>
          </a:solidFill>
          <a:latin typeface="+mn-lt"/>
          <a:ea typeface="+mn-ea"/>
        </a:defRPr>
      </a:lvl6pPr>
      <a:lvl7pPr marL="2971264" indent="-228559" algn="l" rtl="0" eaLnBrk="1" fontAlgn="base" hangingPunct="1">
        <a:spcBef>
          <a:spcPct val="20000"/>
        </a:spcBef>
        <a:spcAft>
          <a:spcPct val="0"/>
        </a:spcAft>
        <a:buChar char="»"/>
        <a:defRPr kumimoji="1" sz="2000">
          <a:solidFill>
            <a:schemeClr val="tx1"/>
          </a:solidFill>
          <a:latin typeface="+mn-lt"/>
          <a:ea typeface="+mn-ea"/>
        </a:defRPr>
      </a:lvl7pPr>
      <a:lvl8pPr marL="3428382" indent="-228559" algn="l" rtl="0" eaLnBrk="1" fontAlgn="base" hangingPunct="1">
        <a:spcBef>
          <a:spcPct val="20000"/>
        </a:spcBef>
        <a:spcAft>
          <a:spcPct val="0"/>
        </a:spcAft>
        <a:buChar char="»"/>
        <a:defRPr kumimoji="1" sz="2000">
          <a:solidFill>
            <a:schemeClr val="tx1"/>
          </a:solidFill>
          <a:latin typeface="+mn-lt"/>
          <a:ea typeface="+mn-ea"/>
        </a:defRPr>
      </a:lvl8pPr>
      <a:lvl9pPr marL="3885499" indent="-228559"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13" y="1600204"/>
            <a:ext cx="8915400" cy="4525963"/>
          </a:xfrm>
          <a:prstGeom prst="rect">
            <a:avLst/>
          </a:prstGeom>
          <a:noFill/>
          <a:ln w="9525">
            <a:noFill/>
            <a:miter lim="800000"/>
            <a:headEnd/>
            <a:tailEnd/>
          </a:ln>
        </p:spPr>
        <p:txBody>
          <a:bodyPr vert="horz" wrap="square" lIns="91423" tIns="45712" rIns="91423" bIns="45712"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2" name="Group 18"/>
          <p:cNvGrpSpPr>
            <a:grpSpLocks/>
          </p:cNvGrpSpPr>
          <p:nvPr/>
        </p:nvGrpSpPr>
        <p:grpSpPr bwMode="auto">
          <a:xfrm>
            <a:off x="36" y="0"/>
            <a:ext cx="9906000" cy="546100"/>
            <a:chOff x="0" y="0"/>
            <a:chExt cx="5760" cy="344"/>
          </a:xfrm>
        </p:grpSpPr>
        <p:pic>
          <p:nvPicPr>
            <p:cNvPr id="1030" name="Picture 9" descr="mlit_top"/>
            <p:cNvPicPr>
              <a:picLocks noChangeAspect="1" noChangeArrowheads="1"/>
            </p:cNvPicPr>
            <p:nvPr userDrawn="1"/>
          </p:nvPicPr>
          <p:blipFill>
            <a:blip r:embed="rId15"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2" name="Picture 11" descr="mlit_top"/>
              <p:cNvPicPr>
                <a:picLocks noChangeAspect="1" noChangeArrowheads="1"/>
              </p:cNvPicPr>
              <p:nvPr userDrawn="1"/>
            </p:nvPicPr>
            <p:blipFill>
              <a:blip r:embed="rId16" cstate="print"/>
              <a:srcRect r="66945" b="42805"/>
              <a:stretch>
                <a:fillRect/>
              </a:stretch>
            </p:blipFill>
            <p:spPr bwMode="auto">
              <a:xfrm>
                <a:off x="3856" y="0"/>
                <a:ext cx="1904" cy="318"/>
              </a:xfrm>
              <a:prstGeom prst="rect">
                <a:avLst/>
              </a:prstGeom>
              <a:noFill/>
              <a:ln w="9525">
                <a:noFill/>
                <a:miter lim="800000"/>
                <a:headEnd/>
                <a:tailEnd/>
              </a:ln>
            </p:spPr>
          </p:pic>
          <p:pic>
            <p:nvPicPr>
              <p:cNvPr id="1033" name="Picture 16" descr="mlit_top"/>
              <p:cNvPicPr>
                <a:picLocks noChangeAspect="1" noChangeArrowheads="1"/>
              </p:cNvPicPr>
              <p:nvPr userDrawn="1"/>
            </p:nvPicPr>
            <p:blipFill>
              <a:blip r:embed="rId17" cstate="print"/>
              <a:srcRect l="50000" b="42805"/>
              <a:stretch>
                <a:fillRect/>
              </a:stretch>
            </p:blipFill>
            <p:spPr bwMode="auto">
              <a:xfrm>
                <a:off x="1043" y="0"/>
                <a:ext cx="2880" cy="318"/>
              </a:xfrm>
              <a:prstGeom prst="rect">
                <a:avLst/>
              </a:prstGeom>
              <a:noFill/>
              <a:ln w="9525">
                <a:noFill/>
                <a:miter lim="800000"/>
                <a:headEnd/>
                <a:tailEnd/>
              </a:ln>
            </p:spPr>
          </p:pic>
          <p:pic>
            <p:nvPicPr>
              <p:cNvPr id="1034" name="Picture 10" descr="mlit_top"/>
              <p:cNvPicPr>
                <a:picLocks noChangeAspect="1" noChangeArrowheads="1"/>
              </p:cNvPicPr>
              <p:nvPr userDrawn="1"/>
            </p:nvPicPr>
            <p:blipFill>
              <a:blip r:embed="rId17"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28" name="Rectangle 2"/>
          <p:cNvSpPr>
            <a:spLocks noGrp="1" noChangeArrowheads="1"/>
          </p:cNvSpPr>
          <p:nvPr>
            <p:ph type="title"/>
          </p:nvPr>
        </p:nvSpPr>
        <p:spPr bwMode="auto">
          <a:xfrm>
            <a:off x="120" y="0"/>
            <a:ext cx="7605713" cy="476250"/>
          </a:xfrm>
          <a:prstGeom prst="rect">
            <a:avLst/>
          </a:prstGeom>
          <a:noFill/>
          <a:ln w="9525">
            <a:noFill/>
            <a:miter lim="800000"/>
            <a:headEnd/>
            <a:tailEnd/>
          </a:ln>
        </p:spPr>
        <p:txBody>
          <a:bodyPr vert="horz" wrap="square" lIns="91423" tIns="45712" rIns="91423" bIns="45712" numCol="1" anchor="ctr" anchorCtr="0" compatLnSpc="1">
            <a:prstTxWarp prst="textNoShape">
              <a:avLst/>
            </a:prstTxWarp>
          </a:bodyPr>
          <a:lstStyle/>
          <a:p>
            <a:pPr lvl="0"/>
            <a:r>
              <a:rPr lang="ja-JP" altLang="en-US" smtClean="0"/>
              <a:t>マスタ タイトルの書式設定</a:t>
            </a:r>
          </a:p>
        </p:txBody>
      </p:sp>
      <p:pic>
        <p:nvPicPr>
          <p:cNvPr id="1029" name="Picture 14"/>
          <p:cNvPicPr>
            <a:picLocks noChangeAspect="1" noChangeArrowheads="1"/>
          </p:cNvPicPr>
          <p:nvPr/>
        </p:nvPicPr>
        <p:blipFill>
          <a:blip r:embed="rId18" cstate="print"/>
          <a:srcRect t="3670"/>
          <a:stretch>
            <a:fillRect/>
          </a:stretch>
        </p:blipFill>
        <p:spPr bwMode="auto">
          <a:xfrm>
            <a:off x="8226588" y="2"/>
            <a:ext cx="1679575" cy="333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768" r:id="rId1"/>
    <p:sldLayoutId id="2147485769" r:id="rId2"/>
    <p:sldLayoutId id="2147485770" r:id="rId3"/>
    <p:sldLayoutId id="2147485771" r:id="rId4"/>
    <p:sldLayoutId id="2147485772" r:id="rId5"/>
    <p:sldLayoutId id="2147485773" r:id="rId6"/>
    <p:sldLayoutId id="2147485774" r:id="rId7"/>
    <p:sldLayoutId id="2147485775" r:id="rId8"/>
    <p:sldLayoutId id="2147485776" r:id="rId9"/>
    <p:sldLayoutId id="2147485777" r:id="rId10"/>
    <p:sldLayoutId id="2147485778" r:id="rId11"/>
    <p:sldLayoutId id="2147485779" r:id="rId12"/>
    <p:sldLayoutId id="2147485780" r:id="rId13"/>
  </p:sldLayoutIdLst>
  <p:hf hdr="0" ftr="0" dt="0"/>
  <p:txStyles>
    <p:title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117"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35"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353"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47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838" indent="-342838" algn="l" rtl="0" eaLnBrk="1" fontAlgn="base" hangingPunct="1">
        <a:spcBef>
          <a:spcPct val="20000"/>
        </a:spcBef>
        <a:spcAft>
          <a:spcPct val="0"/>
        </a:spcAft>
        <a:buChar char="•"/>
        <a:defRPr kumimoji="1" sz="3200">
          <a:solidFill>
            <a:schemeClr val="tx1"/>
          </a:solidFill>
          <a:latin typeface="+mn-lt"/>
          <a:ea typeface="+mn-ea"/>
          <a:cs typeface="+mn-cs"/>
        </a:defRPr>
      </a:lvl1pPr>
      <a:lvl2pPr marL="742816" indent="-285699" algn="l" rtl="0" eaLnBrk="1" fontAlgn="base" hangingPunct="1">
        <a:spcBef>
          <a:spcPct val="20000"/>
        </a:spcBef>
        <a:spcAft>
          <a:spcPct val="0"/>
        </a:spcAft>
        <a:buChar char="–"/>
        <a:defRPr kumimoji="1" sz="2800">
          <a:solidFill>
            <a:schemeClr val="tx1"/>
          </a:solidFill>
          <a:latin typeface="+mn-lt"/>
          <a:ea typeface="+mn-ea"/>
        </a:defRPr>
      </a:lvl2pPr>
      <a:lvl3pPr marL="1142794" indent="-228559" algn="l" rtl="0" eaLnBrk="1" fontAlgn="base" hangingPunct="1">
        <a:spcBef>
          <a:spcPct val="20000"/>
        </a:spcBef>
        <a:spcAft>
          <a:spcPct val="0"/>
        </a:spcAft>
        <a:buChar char="•"/>
        <a:defRPr kumimoji="1" sz="2400">
          <a:solidFill>
            <a:schemeClr val="tx1"/>
          </a:solidFill>
          <a:latin typeface="+mn-lt"/>
          <a:ea typeface="+mn-ea"/>
        </a:defRPr>
      </a:lvl3pPr>
      <a:lvl4pPr marL="1599911" indent="-228559" algn="l" rtl="0" eaLnBrk="1" fontAlgn="base" hangingPunct="1">
        <a:spcBef>
          <a:spcPct val="20000"/>
        </a:spcBef>
        <a:spcAft>
          <a:spcPct val="0"/>
        </a:spcAft>
        <a:buChar char="–"/>
        <a:defRPr kumimoji="1" sz="2000">
          <a:solidFill>
            <a:schemeClr val="tx1"/>
          </a:solidFill>
          <a:latin typeface="+mn-lt"/>
          <a:ea typeface="+mn-ea"/>
        </a:defRPr>
      </a:lvl4pPr>
      <a:lvl5pPr marL="2057029" indent="-228559" algn="l" rtl="0" eaLnBrk="1" fontAlgn="base" hangingPunct="1">
        <a:spcBef>
          <a:spcPct val="20000"/>
        </a:spcBef>
        <a:spcAft>
          <a:spcPct val="0"/>
        </a:spcAft>
        <a:buChar char="»"/>
        <a:defRPr kumimoji="1" sz="2000">
          <a:solidFill>
            <a:schemeClr val="tx1"/>
          </a:solidFill>
          <a:latin typeface="+mn-lt"/>
          <a:ea typeface="+mn-ea"/>
        </a:defRPr>
      </a:lvl5pPr>
      <a:lvl6pPr marL="2514147" indent="-228559" algn="l" rtl="0" eaLnBrk="1" fontAlgn="base" hangingPunct="1">
        <a:spcBef>
          <a:spcPct val="20000"/>
        </a:spcBef>
        <a:spcAft>
          <a:spcPct val="0"/>
        </a:spcAft>
        <a:buChar char="»"/>
        <a:defRPr kumimoji="1" sz="2000">
          <a:solidFill>
            <a:schemeClr val="tx1"/>
          </a:solidFill>
          <a:latin typeface="+mn-lt"/>
          <a:ea typeface="+mn-ea"/>
        </a:defRPr>
      </a:lvl6pPr>
      <a:lvl7pPr marL="2971264" indent="-228559" algn="l" rtl="0" eaLnBrk="1" fontAlgn="base" hangingPunct="1">
        <a:spcBef>
          <a:spcPct val="20000"/>
        </a:spcBef>
        <a:spcAft>
          <a:spcPct val="0"/>
        </a:spcAft>
        <a:buChar char="»"/>
        <a:defRPr kumimoji="1" sz="2000">
          <a:solidFill>
            <a:schemeClr val="tx1"/>
          </a:solidFill>
          <a:latin typeface="+mn-lt"/>
          <a:ea typeface="+mn-ea"/>
        </a:defRPr>
      </a:lvl7pPr>
      <a:lvl8pPr marL="3428382" indent="-228559" algn="l" rtl="0" eaLnBrk="1" fontAlgn="base" hangingPunct="1">
        <a:spcBef>
          <a:spcPct val="20000"/>
        </a:spcBef>
        <a:spcAft>
          <a:spcPct val="0"/>
        </a:spcAft>
        <a:buChar char="»"/>
        <a:defRPr kumimoji="1" sz="2000">
          <a:solidFill>
            <a:schemeClr val="tx1"/>
          </a:solidFill>
          <a:latin typeface="+mn-lt"/>
          <a:ea typeface="+mn-ea"/>
        </a:defRPr>
      </a:lvl8pPr>
      <a:lvl9pPr marL="3885499" indent="-228559"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テキスト プレースホルダ 2"/>
          <p:cNvSpPr>
            <a:spLocks noGrp="1"/>
          </p:cNvSpPr>
          <p:nvPr>
            <p:ph type="body" idx="1"/>
          </p:nvPr>
        </p:nvSpPr>
        <p:spPr>
          <a:xfrm>
            <a:off x="495356" y="1600204"/>
            <a:ext cx="8915399"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56" y="635682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a:solidFill>
                <a:prstClr val="black">
                  <a:tint val="75000"/>
                </a:prstClr>
              </a:solidFill>
              <a:ea typeface="ＭＳ Ｐゴシック"/>
            </a:endParaRPr>
          </a:p>
        </p:txBody>
      </p:sp>
      <p:sp>
        <p:nvSpPr>
          <p:cNvPr id="5" name="フッター プレースホルダ 4"/>
          <p:cNvSpPr>
            <a:spLocks noGrp="1"/>
          </p:cNvSpPr>
          <p:nvPr>
            <p:ph type="ftr" sz="quarter" idx="3"/>
          </p:nvPr>
        </p:nvSpPr>
        <p:spPr>
          <a:xfrm>
            <a:off x="3384565" y="635682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a:solidFill>
                <a:prstClr val="black">
                  <a:tint val="75000"/>
                </a:prstClr>
              </a:solidFill>
              <a:ea typeface="ＭＳ Ｐゴシック"/>
            </a:endParaRPr>
          </a:p>
        </p:txBody>
      </p:sp>
      <p:sp>
        <p:nvSpPr>
          <p:cNvPr id="6" name="スライド番号プレースホルダ 5"/>
          <p:cNvSpPr>
            <a:spLocks noGrp="1"/>
          </p:cNvSpPr>
          <p:nvPr>
            <p:ph type="sldNum" sz="quarter" idx="4"/>
          </p:nvPr>
        </p:nvSpPr>
        <p:spPr>
          <a:xfrm>
            <a:off x="7099302" y="635682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091BEB7-1B0A-4F7A-8B03-36C517BDB2D1}" type="slidenum">
              <a:rPr lang="en-US" altLang="ja-JP" smtClean="0">
                <a:solidFill>
                  <a:prstClr val="black">
                    <a:tint val="75000"/>
                  </a:prstClr>
                </a:solidFill>
                <a:ea typeface="ＭＳ Ｐゴシック"/>
              </a:rPr>
              <a:pPr>
                <a:defRPr/>
              </a:pPr>
              <a:t>&lt;#&gt;</a:t>
            </a:fld>
            <a:endParaRPr lang="en-US" altLang="ja-JP">
              <a:solidFill>
                <a:prstClr val="black">
                  <a:tint val="75000"/>
                </a:prstClr>
              </a:solidFill>
              <a:ea typeface="ＭＳ Ｐゴシック"/>
            </a:endParaRPr>
          </a:p>
        </p:txBody>
      </p:sp>
      <p:grpSp>
        <p:nvGrpSpPr>
          <p:cNvPr id="7" name="Group 18"/>
          <p:cNvGrpSpPr>
            <a:grpSpLocks/>
          </p:cNvGrpSpPr>
          <p:nvPr/>
        </p:nvGrpSpPr>
        <p:grpSpPr bwMode="auto">
          <a:xfrm>
            <a:off x="15" y="0"/>
            <a:ext cx="9906000" cy="546100"/>
            <a:chOff x="0" y="0"/>
            <a:chExt cx="5760" cy="344"/>
          </a:xfrm>
        </p:grpSpPr>
        <p:pic>
          <p:nvPicPr>
            <p:cNvPr id="8" name="Picture 9" descr="mlit_top"/>
            <p:cNvPicPr>
              <a:picLocks noChangeAspect="1" noChangeArrowheads="1"/>
            </p:cNvPicPr>
            <p:nvPr userDrawn="1"/>
          </p:nvPicPr>
          <p:blipFill>
            <a:blip r:embed="rId9"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0"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1"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1"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2" cstate="print"/>
          <a:srcRect t="3670"/>
          <a:stretch>
            <a:fillRect/>
          </a:stretch>
        </p:blipFill>
        <p:spPr bwMode="auto">
          <a:xfrm>
            <a:off x="8226589" y="2"/>
            <a:ext cx="1679575" cy="333375"/>
          </a:xfrm>
          <a:prstGeom prst="rect">
            <a:avLst/>
          </a:prstGeom>
          <a:noFill/>
          <a:ln w="9525">
            <a:noFill/>
            <a:miter lim="800000"/>
            <a:headEnd/>
            <a:tailEnd/>
          </a:ln>
        </p:spPr>
      </p:pic>
      <p:sp>
        <p:nvSpPr>
          <p:cNvPr id="2" name="タイトル プレースホルダ 1"/>
          <p:cNvSpPr>
            <a:spLocks noGrp="1"/>
          </p:cNvSpPr>
          <p:nvPr>
            <p:ph type="title"/>
          </p:nvPr>
        </p:nvSpPr>
        <p:spPr>
          <a:xfrm>
            <a:off x="-15546" y="0"/>
            <a:ext cx="8064896" cy="404664"/>
          </a:xfrm>
          <a:prstGeom prst="rect">
            <a:avLst/>
          </a:prstGeom>
        </p:spPr>
        <p:txBody>
          <a:bodyPr vert="horz" lIns="91440" tIns="45720" rIns="91440" bIns="45720" rtlCol="0" anchor="ctr">
            <a:noAutofit/>
          </a:bodyPr>
          <a:lstStyle/>
          <a:p>
            <a:r>
              <a:rPr kumimoji="1" lang="ja-JP" altLang="en-US" smtClean="0"/>
              <a:t>マスタ タイトルの書式設定</a:t>
            </a:r>
            <a:endParaRPr kumimoji="1" lang="ja-JP" altLang="en-US"/>
          </a:p>
        </p:txBody>
      </p:sp>
    </p:spTree>
    <p:extLst>
      <p:ext uri="{BB962C8B-B14F-4D97-AF65-F5344CB8AC3E}">
        <p14:creationId xmlns:p14="http://schemas.microsoft.com/office/powerpoint/2010/main" xmlns="" val="2568314195"/>
      </p:ext>
    </p:extLst>
  </p:cSld>
  <p:clrMap bg1="lt1" tx1="dk1" bg2="lt2" tx2="dk2" accent1="accent1" accent2="accent2" accent3="accent3" accent4="accent4" accent5="accent5" accent6="accent6" hlink="hlink" folHlink="folHlink"/>
  <p:sldLayoutIdLst>
    <p:sldLayoutId id="2147485795" r:id="rId1"/>
    <p:sldLayoutId id="2147485796" r:id="rId2"/>
    <p:sldLayoutId id="2147485797" r:id="rId3"/>
    <p:sldLayoutId id="2147485798" r:id="rId4"/>
    <p:sldLayoutId id="2147485799" r:id="rId5"/>
    <p:sldLayoutId id="2147485800" r:id="rId6"/>
    <p:sldLayoutId id="2147485801" r:id="rId7"/>
  </p:sldLayoutIdLst>
  <p:hf hdr="0" ftr="0" dt="0"/>
  <p:txStyles>
    <p:titleStyle>
      <a:lvl1pPr algn="l" defTabSz="914400" rtl="0" eaLnBrk="1" latinLnBrk="0" hangingPunct="1">
        <a:spcBef>
          <a:spcPct val="0"/>
        </a:spcBef>
        <a:buNone/>
        <a:defRPr kumimoji="1"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12" y="274638"/>
            <a:ext cx="8915400" cy="1143000"/>
          </a:xfrm>
          <a:prstGeom prst="rect">
            <a:avLst/>
          </a:prstGeom>
        </p:spPr>
        <p:txBody>
          <a:bodyPr vert="horz" lIns="91431" tIns="45716" rIns="91431" bIns="45716"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12" y="1600205"/>
            <a:ext cx="8915400" cy="4525963"/>
          </a:xfrm>
          <a:prstGeom prst="rect">
            <a:avLst/>
          </a:prstGeom>
        </p:spPr>
        <p:txBody>
          <a:bodyPr vert="horz" lIns="91431" tIns="45716" rIns="91431" bIns="45716" rtlCol="0">
            <a:normAutofit/>
          </a:body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 3"/>
          <p:cNvSpPr>
            <a:spLocks noGrp="1"/>
          </p:cNvSpPr>
          <p:nvPr>
            <p:ph type="dt" sz="half" idx="2"/>
          </p:nvPr>
        </p:nvSpPr>
        <p:spPr>
          <a:xfrm>
            <a:off x="495353" y="6356986"/>
            <a:ext cx="2311400" cy="365125"/>
          </a:xfrm>
          <a:prstGeom prst="rect">
            <a:avLst/>
          </a:prstGeom>
        </p:spPr>
        <p:txBody>
          <a:bodyPr vert="horz" lIns="91431" tIns="45716" rIns="91431" bIns="45716" rtlCol="0" anchor="ctr"/>
          <a:lstStyle>
            <a:lvl1pPr algn="l">
              <a:defRPr sz="1200">
                <a:solidFill>
                  <a:schemeClr val="tx1">
                    <a:tint val="75000"/>
                  </a:schemeClr>
                </a:solidFill>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3"/>
          </p:nvPr>
        </p:nvSpPr>
        <p:spPr>
          <a:xfrm>
            <a:off x="3384780" y="6356986"/>
            <a:ext cx="3136900" cy="365125"/>
          </a:xfrm>
          <a:prstGeom prst="rect">
            <a:avLst/>
          </a:prstGeom>
        </p:spPr>
        <p:txBody>
          <a:bodyPr vert="horz" lIns="91431" tIns="45716" rIns="91431" bIns="45716" rtlCol="0" anchor="ctr"/>
          <a:lstStyle>
            <a:lvl1pPr algn="ctr">
              <a:defRPr sz="1200">
                <a:solidFill>
                  <a:schemeClr val="tx1">
                    <a:tint val="75000"/>
                  </a:schemeClr>
                </a:solidFill>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4"/>
          </p:nvPr>
        </p:nvSpPr>
        <p:spPr>
          <a:xfrm>
            <a:off x="7099301" y="6356986"/>
            <a:ext cx="2311400" cy="365125"/>
          </a:xfrm>
          <a:prstGeom prst="rect">
            <a:avLst/>
          </a:prstGeom>
        </p:spPr>
        <p:txBody>
          <a:bodyPr vert="horz" lIns="91431" tIns="45716" rIns="91431" bIns="45716" rtlCol="0" anchor="ctr"/>
          <a:lstStyle>
            <a:lvl1pPr algn="r">
              <a:defRPr sz="1200">
                <a:solidFill>
                  <a:schemeClr val="tx1">
                    <a:tint val="75000"/>
                  </a:schemeClr>
                </a:solidFill>
              </a:defRPr>
            </a:lvl1pPr>
          </a:lstStyle>
          <a:p>
            <a:pPr>
              <a:defRPr/>
            </a:pPr>
            <a:fld id="{3091BEB7-1B0A-4F7A-8B03-36C517BDB2D1}" type="slidenum">
              <a:rPr lang="en-US" altLang="ja-JP" smtClean="0">
                <a:solidFill>
                  <a:prstClr val="black">
                    <a:tint val="75000"/>
                  </a:prstClr>
                </a:solidFill>
              </a:rPr>
              <a:pPr>
                <a:defRPr/>
              </a:pPr>
              <a:t>&lt;#&gt;</a:t>
            </a:fld>
            <a:endParaRPr lang="en-US" altLang="ja-JP">
              <a:solidFill>
                <a:prstClr val="black">
                  <a:tint val="75000"/>
                </a:prstClr>
              </a:solidFill>
            </a:endParaRPr>
          </a:p>
        </p:txBody>
      </p:sp>
      <p:grpSp>
        <p:nvGrpSpPr>
          <p:cNvPr id="7" name="Group 18"/>
          <p:cNvGrpSpPr>
            <a:grpSpLocks/>
          </p:cNvGrpSpPr>
          <p:nvPr userDrawn="1"/>
        </p:nvGrpSpPr>
        <p:grpSpPr bwMode="auto">
          <a:xfrm>
            <a:off x="230" y="0"/>
            <a:ext cx="9906000" cy="546100"/>
            <a:chOff x="0" y="0"/>
            <a:chExt cx="5760" cy="344"/>
          </a:xfrm>
        </p:grpSpPr>
        <p:pic>
          <p:nvPicPr>
            <p:cNvPr id="8"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userDrawn="1"/>
        </p:nvPicPr>
        <p:blipFill>
          <a:blip r:embed="rId16" cstate="print"/>
          <a:srcRect t="3670"/>
          <a:stretch>
            <a:fillRect/>
          </a:stretch>
        </p:blipFill>
        <p:spPr bwMode="auto">
          <a:xfrm>
            <a:off x="8226722" y="2"/>
            <a:ext cx="1679575" cy="333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875" r:id="rId1"/>
    <p:sldLayoutId id="2147485876" r:id="rId2"/>
    <p:sldLayoutId id="2147485877" r:id="rId3"/>
    <p:sldLayoutId id="2147485878" r:id="rId4"/>
    <p:sldLayoutId id="2147485879" r:id="rId5"/>
    <p:sldLayoutId id="2147485880" r:id="rId6"/>
    <p:sldLayoutId id="2147485881" r:id="rId7"/>
    <p:sldLayoutId id="2147485882" r:id="rId8"/>
    <p:sldLayoutId id="2147485883" r:id="rId9"/>
    <p:sldLayoutId id="2147485884" r:id="rId10"/>
    <p:sldLayoutId id="2147485885" r:id="rId11"/>
  </p:sldLayoutIdLst>
  <p:hf hdr="0" ftr="0" dt="0"/>
  <p:txStyles>
    <p:titleStyle>
      <a:lvl1pPr algn="ctr" defTabSz="914310" rtl="0" eaLnBrk="1" latinLnBrk="0" hangingPunct="1">
        <a:spcBef>
          <a:spcPct val="0"/>
        </a:spcBef>
        <a:buNone/>
        <a:defRPr kumimoji="1" sz="4400" kern="1200">
          <a:solidFill>
            <a:schemeClr val="tx1"/>
          </a:solidFill>
          <a:latin typeface="+mj-lt"/>
          <a:ea typeface="+mj-ea"/>
          <a:cs typeface="+mj-cs"/>
        </a:defRPr>
      </a:lvl1pPr>
    </p:titleStyle>
    <p:bodyStyle>
      <a:lvl1pPr marL="342866" indent="-342866" algn="l" defTabSz="91431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877" indent="-285722" algn="l" defTabSz="91431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888" indent="-228578" algn="l" defTabSz="91431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043" indent="-228578" algn="l" defTabSz="91431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199" indent="-228578" algn="l" defTabSz="91431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353" indent="-228578" algn="l" defTabSz="91431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509" indent="-228578" algn="l" defTabSz="91431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664" indent="-228578" algn="l" defTabSz="91431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820" indent="-228578" algn="l" defTabSz="91431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310" rtl="0" eaLnBrk="1" latinLnBrk="0" hangingPunct="1">
        <a:defRPr kumimoji="1" sz="1800" kern="1200">
          <a:solidFill>
            <a:schemeClr val="tx1"/>
          </a:solidFill>
          <a:latin typeface="+mn-lt"/>
          <a:ea typeface="+mn-ea"/>
          <a:cs typeface="+mn-cs"/>
        </a:defRPr>
      </a:lvl1pPr>
      <a:lvl2pPr marL="457155" algn="l" defTabSz="914310" rtl="0" eaLnBrk="1" latinLnBrk="0" hangingPunct="1">
        <a:defRPr kumimoji="1" sz="1800" kern="1200">
          <a:solidFill>
            <a:schemeClr val="tx1"/>
          </a:solidFill>
          <a:latin typeface="+mn-lt"/>
          <a:ea typeface="+mn-ea"/>
          <a:cs typeface="+mn-cs"/>
        </a:defRPr>
      </a:lvl2pPr>
      <a:lvl3pPr marL="914310" algn="l" defTabSz="914310" rtl="0" eaLnBrk="1" latinLnBrk="0" hangingPunct="1">
        <a:defRPr kumimoji="1" sz="1800" kern="1200">
          <a:solidFill>
            <a:schemeClr val="tx1"/>
          </a:solidFill>
          <a:latin typeface="+mn-lt"/>
          <a:ea typeface="+mn-ea"/>
          <a:cs typeface="+mn-cs"/>
        </a:defRPr>
      </a:lvl3pPr>
      <a:lvl4pPr marL="1371465" algn="l" defTabSz="914310" rtl="0" eaLnBrk="1" latinLnBrk="0" hangingPunct="1">
        <a:defRPr kumimoji="1" sz="1800" kern="1200">
          <a:solidFill>
            <a:schemeClr val="tx1"/>
          </a:solidFill>
          <a:latin typeface="+mn-lt"/>
          <a:ea typeface="+mn-ea"/>
          <a:cs typeface="+mn-cs"/>
        </a:defRPr>
      </a:lvl4pPr>
      <a:lvl5pPr marL="1828621" algn="l" defTabSz="914310" rtl="0" eaLnBrk="1" latinLnBrk="0" hangingPunct="1">
        <a:defRPr kumimoji="1" sz="1800" kern="1200">
          <a:solidFill>
            <a:schemeClr val="tx1"/>
          </a:solidFill>
          <a:latin typeface="+mn-lt"/>
          <a:ea typeface="+mn-ea"/>
          <a:cs typeface="+mn-cs"/>
        </a:defRPr>
      </a:lvl5pPr>
      <a:lvl6pPr marL="2285776" algn="l" defTabSz="914310" rtl="0" eaLnBrk="1" latinLnBrk="0" hangingPunct="1">
        <a:defRPr kumimoji="1" sz="1800" kern="1200">
          <a:solidFill>
            <a:schemeClr val="tx1"/>
          </a:solidFill>
          <a:latin typeface="+mn-lt"/>
          <a:ea typeface="+mn-ea"/>
          <a:cs typeface="+mn-cs"/>
        </a:defRPr>
      </a:lvl6pPr>
      <a:lvl7pPr marL="2742931" algn="l" defTabSz="914310" rtl="0" eaLnBrk="1" latinLnBrk="0" hangingPunct="1">
        <a:defRPr kumimoji="1" sz="1800" kern="1200">
          <a:solidFill>
            <a:schemeClr val="tx1"/>
          </a:solidFill>
          <a:latin typeface="+mn-lt"/>
          <a:ea typeface="+mn-ea"/>
          <a:cs typeface="+mn-cs"/>
        </a:defRPr>
      </a:lvl7pPr>
      <a:lvl8pPr marL="3200086" algn="l" defTabSz="914310" rtl="0" eaLnBrk="1" latinLnBrk="0" hangingPunct="1">
        <a:defRPr kumimoji="1" sz="1800" kern="1200">
          <a:solidFill>
            <a:schemeClr val="tx1"/>
          </a:solidFill>
          <a:latin typeface="+mn-lt"/>
          <a:ea typeface="+mn-ea"/>
          <a:cs typeface="+mn-cs"/>
        </a:defRPr>
      </a:lvl8pPr>
      <a:lvl9pPr marL="3657242" algn="l" defTabSz="914310" rtl="0" eaLnBrk="1" latinLnBrk="0" hangingPunct="1">
        <a:defRPr kumimoji="1"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456" y="1600206"/>
            <a:ext cx="8915400" cy="4525963"/>
          </a:xfrm>
          <a:prstGeom prst="rect">
            <a:avLst/>
          </a:prstGeom>
          <a:noFill/>
          <a:ln w="9525">
            <a:noFill/>
            <a:miter lim="800000"/>
            <a:headEnd/>
            <a:tailEnd/>
          </a:ln>
        </p:spPr>
        <p:txBody>
          <a:bodyPr vert="horz" wrap="square" lIns="91409" tIns="45706" rIns="91409" bIns="45706"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2" name="Group 18"/>
          <p:cNvGrpSpPr>
            <a:grpSpLocks/>
          </p:cNvGrpSpPr>
          <p:nvPr/>
        </p:nvGrpSpPr>
        <p:grpSpPr bwMode="auto">
          <a:xfrm>
            <a:off x="196" y="0"/>
            <a:ext cx="9906000" cy="546100"/>
            <a:chOff x="0" y="0"/>
            <a:chExt cx="5760" cy="344"/>
          </a:xfrm>
        </p:grpSpPr>
        <p:pic>
          <p:nvPicPr>
            <p:cNvPr id="1030" name="Picture 9" descr="mlit_top"/>
            <p:cNvPicPr>
              <a:picLocks noChangeAspect="1" noChangeArrowheads="1"/>
            </p:cNvPicPr>
            <p:nvPr userDrawn="1"/>
          </p:nvPicPr>
          <p:blipFill>
            <a:blip r:embed="rId16"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2" name="Picture 11" descr="mlit_top"/>
              <p:cNvPicPr>
                <a:picLocks noChangeAspect="1" noChangeArrowheads="1"/>
              </p:cNvPicPr>
              <p:nvPr userDrawn="1"/>
            </p:nvPicPr>
            <p:blipFill>
              <a:blip r:embed="rId17" cstate="print"/>
              <a:srcRect r="66945" b="42805"/>
              <a:stretch>
                <a:fillRect/>
              </a:stretch>
            </p:blipFill>
            <p:spPr bwMode="auto">
              <a:xfrm>
                <a:off x="3856" y="0"/>
                <a:ext cx="1904" cy="318"/>
              </a:xfrm>
              <a:prstGeom prst="rect">
                <a:avLst/>
              </a:prstGeom>
              <a:noFill/>
              <a:ln w="9525">
                <a:noFill/>
                <a:miter lim="800000"/>
                <a:headEnd/>
                <a:tailEnd/>
              </a:ln>
            </p:spPr>
          </p:pic>
          <p:pic>
            <p:nvPicPr>
              <p:cNvPr id="1033" name="Picture 16" descr="mlit_top"/>
              <p:cNvPicPr>
                <a:picLocks noChangeAspect="1" noChangeArrowheads="1"/>
              </p:cNvPicPr>
              <p:nvPr userDrawn="1"/>
            </p:nvPicPr>
            <p:blipFill>
              <a:blip r:embed="rId18" cstate="print"/>
              <a:srcRect l="50000" b="42805"/>
              <a:stretch>
                <a:fillRect/>
              </a:stretch>
            </p:blipFill>
            <p:spPr bwMode="auto">
              <a:xfrm>
                <a:off x="1043" y="0"/>
                <a:ext cx="2880" cy="318"/>
              </a:xfrm>
              <a:prstGeom prst="rect">
                <a:avLst/>
              </a:prstGeom>
              <a:noFill/>
              <a:ln w="9525">
                <a:noFill/>
                <a:miter lim="800000"/>
                <a:headEnd/>
                <a:tailEnd/>
              </a:ln>
            </p:spPr>
          </p:pic>
          <p:pic>
            <p:nvPicPr>
              <p:cNvPr id="1034" name="Picture 10" descr="mlit_top"/>
              <p:cNvPicPr>
                <a:picLocks noChangeAspect="1" noChangeArrowheads="1"/>
              </p:cNvPicPr>
              <p:nvPr userDrawn="1"/>
            </p:nvPicPr>
            <p:blipFill>
              <a:blip r:embed="rId18"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28" name="Rectangle 2"/>
          <p:cNvSpPr>
            <a:spLocks noGrp="1" noChangeArrowheads="1"/>
          </p:cNvSpPr>
          <p:nvPr>
            <p:ph type="title"/>
          </p:nvPr>
        </p:nvSpPr>
        <p:spPr bwMode="auto">
          <a:xfrm>
            <a:off x="315" y="0"/>
            <a:ext cx="7605713" cy="476250"/>
          </a:xfrm>
          <a:prstGeom prst="rect">
            <a:avLst/>
          </a:prstGeom>
          <a:noFill/>
          <a:ln w="9525">
            <a:noFill/>
            <a:miter lim="800000"/>
            <a:headEnd/>
            <a:tailEnd/>
          </a:ln>
        </p:spPr>
        <p:txBody>
          <a:bodyPr vert="horz" wrap="square" lIns="91409" tIns="45706" rIns="91409" bIns="45706" numCol="1" anchor="ctr" anchorCtr="0" compatLnSpc="1">
            <a:prstTxWarp prst="textNoShape">
              <a:avLst/>
            </a:prstTxWarp>
          </a:bodyPr>
          <a:lstStyle/>
          <a:p>
            <a:pPr lvl="0"/>
            <a:r>
              <a:rPr lang="ja-JP" altLang="en-US" smtClean="0"/>
              <a:t>マスタ タイトルの書式設定</a:t>
            </a:r>
          </a:p>
        </p:txBody>
      </p:sp>
      <p:pic>
        <p:nvPicPr>
          <p:cNvPr id="1029" name="Picture 14"/>
          <p:cNvPicPr>
            <a:picLocks noChangeAspect="1" noChangeArrowheads="1"/>
          </p:cNvPicPr>
          <p:nvPr/>
        </p:nvPicPr>
        <p:blipFill>
          <a:blip r:embed="rId19" cstate="print"/>
          <a:srcRect t="3670"/>
          <a:stretch>
            <a:fillRect/>
          </a:stretch>
        </p:blipFill>
        <p:spPr bwMode="auto">
          <a:xfrm>
            <a:off x="8226722" y="2"/>
            <a:ext cx="1679575" cy="333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887" r:id="rId1"/>
    <p:sldLayoutId id="2147485888" r:id="rId2"/>
    <p:sldLayoutId id="2147485889" r:id="rId3"/>
    <p:sldLayoutId id="2147485890" r:id="rId4"/>
    <p:sldLayoutId id="2147485891" r:id="rId5"/>
    <p:sldLayoutId id="2147485892" r:id="rId6"/>
    <p:sldLayoutId id="2147485893" r:id="rId7"/>
    <p:sldLayoutId id="2147485894" r:id="rId8"/>
    <p:sldLayoutId id="2147485895" r:id="rId9"/>
    <p:sldLayoutId id="2147485896" r:id="rId10"/>
    <p:sldLayoutId id="2147485897" r:id="rId11"/>
    <p:sldLayoutId id="2147485898" r:id="rId12"/>
    <p:sldLayoutId id="2147485899" r:id="rId13"/>
    <p:sldLayoutId id="2147485900" r:id="rId14"/>
  </p:sldLayoutIdLst>
  <p:hf hdr="0" ftr="0" dt="0"/>
  <p:txStyles>
    <p:title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049"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1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15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787" indent="-342787" algn="l" rtl="0" eaLnBrk="1" fontAlgn="base" hangingPunct="1">
        <a:spcBef>
          <a:spcPct val="20000"/>
        </a:spcBef>
        <a:spcAft>
          <a:spcPct val="0"/>
        </a:spcAft>
        <a:buChar char="•"/>
        <a:defRPr kumimoji="1" sz="3200">
          <a:solidFill>
            <a:schemeClr val="tx1"/>
          </a:solidFill>
          <a:latin typeface="+mn-lt"/>
          <a:ea typeface="+mn-ea"/>
          <a:cs typeface="+mn-cs"/>
        </a:defRPr>
      </a:lvl1pPr>
      <a:lvl2pPr marL="742708" indent="-285657" algn="l" rtl="0" eaLnBrk="1" fontAlgn="base" hangingPunct="1">
        <a:spcBef>
          <a:spcPct val="20000"/>
        </a:spcBef>
        <a:spcAft>
          <a:spcPct val="0"/>
        </a:spcAft>
        <a:buChar char="–"/>
        <a:defRPr kumimoji="1" sz="2800">
          <a:solidFill>
            <a:schemeClr val="tx1"/>
          </a:solidFill>
          <a:latin typeface="+mn-lt"/>
          <a:ea typeface="+mn-ea"/>
        </a:defRPr>
      </a:lvl2pPr>
      <a:lvl3pPr marL="1142626" indent="-228526" algn="l" rtl="0" eaLnBrk="1" fontAlgn="base" hangingPunct="1">
        <a:spcBef>
          <a:spcPct val="20000"/>
        </a:spcBef>
        <a:spcAft>
          <a:spcPct val="0"/>
        </a:spcAft>
        <a:buChar char="•"/>
        <a:defRPr kumimoji="1" sz="2400">
          <a:solidFill>
            <a:schemeClr val="tx1"/>
          </a:solidFill>
          <a:latin typeface="+mn-lt"/>
          <a:ea typeface="+mn-ea"/>
        </a:defRPr>
      </a:lvl3pPr>
      <a:lvl4pPr marL="1599675" indent="-228526" algn="l" rtl="0" eaLnBrk="1" fontAlgn="base" hangingPunct="1">
        <a:spcBef>
          <a:spcPct val="20000"/>
        </a:spcBef>
        <a:spcAft>
          <a:spcPct val="0"/>
        </a:spcAft>
        <a:buChar char="–"/>
        <a:defRPr kumimoji="1" sz="2000">
          <a:solidFill>
            <a:schemeClr val="tx1"/>
          </a:solidFill>
          <a:latin typeface="+mn-lt"/>
          <a:ea typeface="+mn-ea"/>
        </a:defRPr>
      </a:lvl4pPr>
      <a:lvl5pPr marL="2056725" indent="-228526" algn="l" rtl="0" eaLnBrk="1" fontAlgn="base" hangingPunct="1">
        <a:spcBef>
          <a:spcPct val="20000"/>
        </a:spcBef>
        <a:spcAft>
          <a:spcPct val="0"/>
        </a:spcAft>
        <a:buChar char="»"/>
        <a:defRPr kumimoji="1" sz="2000">
          <a:solidFill>
            <a:schemeClr val="tx1"/>
          </a:solidFill>
          <a:latin typeface="+mn-lt"/>
          <a:ea typeface="+mn-ea"/>
        </a:defRPr>
      </a:lvl5pPr>
      <a:lvl6pPr marL="2513775" indent="-228526" algn="l" rtl="0" eaLnBrk="1" fontAlgn="base" hangingPunct="1">
        <a:spcBef>
          <a:spcPct val="20000"/>
        </a:spcBef>
        <a:spcAft>
          <a:spcPct val="0"/>
        </a:spcAft>
        <a:buChar char="»"/>
        <a:defRPr kumimoji="1" sz="2000">
          <a:solidFill>
            <a:schemeClr val="tx1"/>
          </a:solidFill>
          <a:latin typeface="+mn-lt"/>
          <a:ea typeface="+mn-ea"/>
        </a:defRPr>
      </a:lvl6pPr>
      <a:lvl7pPr marL="2970824" indent="-228526" algn="l" rtl="0" eaLnBrk="1" fontAlgn="base" hangingPunct="1">
        <a:spcBef>
          <a:spcPct val="20000"/>
        </a:spcBef>
        <a:spcAft>
          <a:spcPct val="0"/>
        </a:spcAft>
        <a:buChar char="»"/>
        <a:defRPr kumimoji="1" sz="2000">
          <a:solidFill>
            <a:schemeClr val="tx1"/>
          </a:solidFill>
          <a:latin typeface="+mn-lt"/>
          <a:ea typeface="+mn-ea"/>
        </a:defRPr>
      </a:lvl7pPr>
      <a:lvl8pPr marL="3427876" indent="-228526" algn="l" rtl="0" eaLnBrk="1" fontAlgn="base" hangingPunct="1">
        <a:spcBef>
          <a:spcPct val="20000"/>
        </a:spcBef>
        <a:spcAft>
          <a:spcPct val="0"/>
        </a:spcAft>
        <a:buChar char="»"/>
        <a:defRPr kumimoji="1" sz="2000">
          <a:solidFill>
            <a:schemeClr val="tx1"/>
          </a:solidFill>
          <a:latin typeface="+mn-lt"/>
          <a:ea typeface="+mn-ea"/>
        </a:defRPr>
      </a:lvl8pPr>
      <a:lvl9pPr marL="3884926" indent="-228526"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100" rtl="0" eaLnBrk="1" latinLnBrk="0" hangingPunct="1">
        <a:defRPr kumimoji="1" sz="1800" kern="1200">
          <a:solidFill>
            <a:schemeClr val="tx1"/>
          </a:solidFill>
          <a:latin typeface="+mn-lt"/>
          <a:ea typeface="+mn-ea"/>
          <a:cs typeface="+mn-cs"/>
        </a:defRPr>
      </a:lvl1pPr>
      <a:lvl2pPr marL="457049" algn="l" defTabSz="914100" rtl="0" eaLnBrk="1" latinLnBrk="0" hangingPunct="1">
        <a:defRPr kumimoji="1" sz="1800" kern="1200">
          <a:solidFill>
            <a:schemeClr val="tx1"/>
          </a:solidFill>
          <a:latin typeface="+mn-lt"/>
          <a:ea typeface="+mn-ea"/>
          <a:cs typeface="+mn-cs"/>
        </a:defRPr>
      </a:lvl2pPr>
      <a:lvl3pPr marL="914100" algn="l" defTabSz="914100" rtl="0" eaLnBrk="1" latinLnBrk="0" hangingPunct="1">
        <a:defRPr kumimoji="1" sz="1800" kern="1200">
          <a:solidFill>
            <a:schemeClr val="tx1"/>
          </a:solidFill>
          <a:latin typeface="+mn-lt"/>
          <a:ea typeface="+mn-ea"/>
          <a:cs typeface="+mn-cs"/>
        </a:defRPr>
      </a:lvl3pPr>
      <a:lvl4pPr marL="1371150" algn="l" defTabSz="914100" rtl="0" eaLnBrk="1" latinLnBrk="0" hangingPunct="1">
        <a:defRPr kumimoji="1" sz="1800" kern="1200">
          <a:solidFill>
            <a:schemeClr val="tx1"/>
          </a:solidFill>
          <a:latin typeface="+mn-lt"/>
          <a:ea typeface="+mn-ea"/>
          <a:cs typeface="+mn-cs"/>
        </a:defRPr>
      </a:lvl4pPr>
      <a:lvl5pPr marL="1828200" algn="l" defTabSz="914100" rtl="0" eaLnBrk="1" latinLnBrk="0" hangingPunct="1">
        <a:defRPr kumimoji="1" sz="1800" kern="1200">
          <a:solidFill>
            <a:schemeClr val="tx1"/>
          </a:solidFill>
          <a:latin typeface="+mn-lt"/>
          <a:ea typeface="+mn-ea"/>
          <a:cs typeface="+mn-cs"/>
        </a:defRPr>
      </a:lvl5pPr>
      <a:lvl6pPr marL="2285250" algn="l" defTabSz="914100" rtl="0" eaLnBrk="1" latinLnBrk="0" hangingPunct="1">
        <a:defRPr kumimoji="1" sz="1800" kern="1200">
          <a:solidFill>
            <a:schemeClr val="tx1"/>
          </a:solidFill>
          <a:latin typeface="+mn-lt"/>
          <a:ea typeface="+mn-ea"/>
          <a:cs typeface="+mn-cs"/>
        </a:defRPr>
      </a:lvl6pPr>
      <a:lvl7pPr marL="2742300" algn="l" defTabSz="914100" rtl="0" eaLnBrk="1" latinLnBrk="0" hangingPunct="1">
        <a:defRPr kumimoji="1" sz="1800" kern="1200">
          <a:solidFill>
            <a:schemeClr val="tx1"/>
          </a:solidFill>
          <a:latin typeface="+mn-lt"/>
          <a:ea typeface="+mn-ea"/>
          <a:cs typeface="+mn-cs"/>
        </a:defRPr>
      </a:lvl7pPr>
      <a:lvl8pPr marL="3199350" algn="l" defTabSz="914100" rtl="0" eaLnBrk="1" latinLnBrk="0" hangingPunct="1">
        <a:defRPr kumimoji="1" sz="1800" kern="1200">
          <a:solidFill>
            <a:schemeClr val="tx1"/>
          </a:solidFill>
          <a:latin typeface="+mn-lt"/>
          <a:ea typeface="+mn-ea"/>
          <a:cs typeface="+mn-cs"/>
        </a:defRPr>
      </a:lvl8pPr>
      <a:lvl9pPr marL="3656400" algn="l" defTabSz="914100" rtl="0" eaLnBrk="1" latinLnBrk="0" hangingPunct="1">
        <a:defRPr kumimoji="1"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54" y="6356777"/>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a:solidFill>
                <a:prstClr val="black">
                  <a:tint val="75000"/>
                </a:prstClr>
              </a:solidFill>
              <a:ea typeface="ＭＳ Ｐゴシック"/>
            </a:endParaRPr>
          </a:p>
        </p:txBody>
      </p:sp>
      <p:sp>
        <p:nvSpPr>
          <p:cNvPr id="5" name="フッター プレースホルダ 4"/>
          <p:cNvSpPr>
            <a:spLocks noGrp="1"/>
          </p:cNvSpPr>
          <p:nvPr>
            <p:ph type="ftr" sz="quarter" idx="3"/>
          </p:nvPr>
        </p:nvSpPr>
        <p:spPr>
          <a:xfrm>
            <a:off x="3384550" y="6356777"/>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a:solidFill>
                <a:prstClr val="black">
                  <a:tint val="75000"/>
                </a:prstClr>
              </a:solidFill>
              <a:ea typeface="ＭＳ Ｐゴシック"/>
            </a:endParaRPr>
          </a:p>
        </p:txBody>
      </p:sp>
      <p:sp>
        <p:nvSpPr>
          <p:cNvPr id="6" name="スライド番号プレースホルダ 5"/>
          <p:cNvSpPr>
            <a:spLocks noGrp="1"/>
          </p:cNvSpPr>
          <p:nvPr>
            <p:ph type="sldNum" sz="quarter" idx="4"/>
          </p:nvPr>
        </p:nvSpPr>
        <p:spPr>
          <a:xfrm>
            <a:off x="7631360" y="6554275"/>
            <a:ext cx="2311400" cy="365125"/>
          </a:xfrm>
          <a:prstGeom prst="rect">
            <a:avLst/>
          </a:prstGeom>
        </p:spPr>
        <p:txBody>
          <a:bodyPr vert="horz" lIns="91440" tIns="45720" rIns="91440" bIns="45720" rtlCol="0" anchor="ctr"/>
          <a:lstStyle>
            <a:lvl1pPr algn="r">
              <a:defRPr sz="1400">
                <a:solidFill>
                  <a:schemeClr val="tx1"/>
                </a:solidFill>
              </a:defRPr>
            </a:lvl1pPr>
          </a:lstStyle>
          <a:p>
            <a:pPr>
              <a:defRPr/>
            </a:pPr>
            <a:fld id="{3091BEB7-1B0A-4F7A-8B03-36C517BDB2D1}" type="slidenum">
              <a:rPr lang="en-US" altLang="ja-JP" smtClean="0">
                <a:solidFill>
                  <a:prstClr val="black"/>
                </a:solidFill>
                <a:ea typeface="ＭＳ Ｐゴシック"/>
              </a:rPr>
              <a:pPr>
                <a:defRPr/>
              </a:pPr>
              <a:t>&lt;#&gt;</a:t>
            </a:fld>
            <a:endParaRPr lang="en-US" altLang="ja-JP">
              <a:solidFill>
                <a:prstClr val="black"/>
              </a:solidFill>
              <a:ea typeface="ＭＳ Ｐゴシック"/>
            </a:endParaRPr>
          </a:p>
        </p:txBody>
      </p:sp>
      <p:grpSp>
        <p:nvGrpSpPr>
          <p:cNvPr id="7" name="Group 18"/>
          <p:cNvGrpSpPr>
            <a:grpSpLocks/>
          </p:cNvGrpSpPr>
          <p:nvPr/>
        </p:nvGrpSpPr>
        <p:grpSpPr bwMode="auto">
          <a:xfrm>
            <a:off x="0" y="0"/>
            <a:ext cx="9906000" cy="546100"/>
            <a:chOff x="0" y="0"/>
            <a:chExt cx="5760" cy="344"/>
          </a:xfrm>
        </p:grpSpPr>
        <p:pic>
          <p:nvPicPr>
            <p:cNvPr id="8" name="Picture 9" descr="mlit_top"/>
            <p:cNvPicPr>
              <a:picLocks noChangeAspect="1" noChangeArrowheads="1"/>
            </p:cNvPicPr>
            <p:nvPr userDrawn="1"/>
          </p:nvPicPr>
          <p:blipFill>
            <a:blip r:embed="rId7"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8"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9"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9"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0" cstate="print"/>
          <a:srcRect t="3670"/>
          <a:stretch>
            <a:fillRect/>
          </a:stretch>
        </p:blipFill>
        <p:spPr bwMode="auto">
          <a:xfrm>
            <a:off x="8226570" y="2"/>
            <a:ext cx="1679575" cy="333375"/>
          </a:xfrm>
          <a:prstGeom prst="rect">
            <a:avLst/>
          </a:prstGeom>
          <a:noFill/>
          <a:ln w="9525">
            <a:noFill/>
            <a:miter lim="800000"/>
            <a:headEnd/>
            <a:tailEnd/>
          </a:ln>
        </p:spPr>
      </p:pic>
      <p:sp>
        <p:nvSpPr>
          <p:cNvPr id="2" name="タイトル プレースホルダ 1"/>
          <p:cNvSpPr>
            <a:spLocks noGrp="1"/>
          </p:cNvSpPr>
          <p:nvPr>
            <p:ph type="title"/>
          </p:nvPr>
        </p:nvSpPr>
        <p:spPr>
          <a:xfrm>
            <a:off x="-15546" y="0"/>
            <a:ext cx="8064896" cy="404664"/>
          </a:xfrm>
          <a:prstGeom prst="rect">
            <a:avLst/>
          </a:prstGeom>
        </p:spPr>
        <p:txBody>
          <a:bodyPr vert="horz" lIns="91440" tIns="45720" rIns="91440" bIns="45720" rtlCol="0" anchor="ctr">
            <a:noAutofit/>
          </a:bodyPr>
          <a:lstStyle/>
          <a:p>
            <a:r>
              <a:rPr kumimoji="1" lang="ja-JP" altLang="en-US" smtClean="0"/>
              <a:t>マスタ タイトルの書式設定</a:t>
            </a:r>
            <a:endParaRPr kumimoji="1" lang="ja-JP" altLang="en-US"/>
          </a:p>
        </p:txBody>
      </p:sp>
    </p:spTree>
  </p:cSld>
  <p:clrMap bg1="lt1" tx1="dk1" bg2="lt2" tx2="dk2" accent1="accent1" accent2="accent2" accent3="accent3" accent4="accent4" accent5="accent5" accent6="accent6" hlink="hlink" folHlink="folHlink"/>
  <p:sldLayoutIdLst>
    <p:sldLayoutId id="2147485902" r:id="rId1"/>
    <p:sldLayoutId id="2147485904" r:id="rId2"/>
    <p:sldLayoutId id="2147485905" r:id="rId3"/>
    <p:sldLayoutId id="2147485906" r:id="rId4"/>
    <p:sldLayoutId id="2147485907" r:id="rId5"/>
  </p:sldLayoutIdLst>
  <p:hf hdr="0" ftr="0" dt="0"/>
  <p:txStyles>
    <p:titleStyle>
      <a:lvl1pPr algn="l" defTabSz="914400" rtl="0" eaLnBrk="1" latinLnBrk="0" hangingPunct="1">
        <a:spcBef>
          <a:spcPct val="0"/>
        </a:spcBef>
        <a:buNone/>
        <a:defRPr kumimoji="1"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15" y="1600204"/>
            <a:ext cx="8915400" cy="4525963"/>
          </a:xfrm>
          <a:prstGeom prst="rect">
            <a:avLst/>
          </a:prstGeom>
          <a:noFill/>
          <a:ln w="9525">
            <a:noFill/>
            <a:miter lim="800000"/>
            <a:headEnd/>
            <a:tailEnd/>
          </a:ln>
        </p:spPr>
        <p:txBody>
          <a:bodyPr vert="horz" wrap="square" lIns="91423" tIns="45712" rIns="91423" bIns="45712"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2" name="Group 18"/>
          <p:cNvGrpSpPr>
            <a:grpSpLocks/>
          </p:cNvGrpSpPr>
          <p:nvPr/>
        </p:nvGrpSpPr>
        <p:grpSpPr bwMode="auto">
          <a:xfrm>
            <a:off x="155" y="0"/>
            <a:ext cx="9906000" cy="546100"/>
            <a:chOff x="0" y="0"/>
            <a:chExt cx="5760" cy="344"/>
          </a:xfrm>
        </p:grpSpPr>
        <p:pic>
          <p:nvPicPr>
            <p:cNvPr id="1030" name="Picture 9" descr="mlit_top"/>
            <p:cNvPicPr>
              <a:picLocks noChangeAspect="1" noChangeArrowheads="1"/>
            </p:cNvPicPr>
            <p:nvPr userDrawn="1"/>
          </p:nvPicPr>
          <p:blipFill>
            <a:blip r:embed="rId15"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2" name="Picture 11" descr="mlit_top"/>
              <p:cNvPicPr>
                <a:picLocks noChangeAspect="1" noChangeArrowheads="1"/>
              </p:cNvPicPr>
              <p:nvPr userDrawn="1"/>
            </p:nvPicPr>
            <p:blipFill>
              <a:blip r:embed="rId16" cstate="print"/>
              <a:srcRect r="66945" b="42805"/>
              <a:stretch>
                <a:fillRect/>
              </a:stretch>
            </p:blipFill>
            <p:spPr bwMode="auto">
              <a:xfrm>
                <a:off x="3856" y="0"/>
                <a:ext cx="1904" cy="318"/>
              </a:xfrm>
              <a:prstGeom prst="rect">
                <a:avLst/>
              </a:prstGeom>
              <a:noFill/>
              <a:ln w="9525">
                <a:noFill/>
                <a:miter lim="800000"/>
                <a:headEnd/>
                <a:tailEnd/>
              </a:ln>
            </p:spPr>
          </p:pic>
          <p:pic>
            <p:nvPicPr>
              <p:cNvPr id="1033" name="Picture 16" descr="mlit_top"/>
              <p:cNvPicPr>
                <a:picLocks noChangeAspect="1" noChangeArrowheads="1"/>
              </p:cNvPicPr>
              <p:nvPr userDrawn="1"/>
            </p:nvPicPr>
            <p:blipFill>
              <a:blip r:embed="rId17" cstate="print"/>
              <a:srcRect l="50000" b="42805"/>
              <a:stretch>
                <a:fillRect/>
              </a:stretch>
            </p:blipFill>
            <p:spPr bwMode="auto">
              <a:xfrm>
                <a:off x="1043" y="0"/>
                <a:ext cx="2880" cy="318"/>
              </a:xfrm>
              <a:prstGeom prst="rect">
                <a:avLst/>
              </a:prstGeom>
              <a:noFill/>
              <a:ln w="9525">
                <a:noFill/>
                <a:miter lim="800000"/>
                <a:headEnd/>
                <a:tailEnd/>
              </a:ln>
            </p:spPr>
          </p:pic>
          <p:pic>
            <p:nvPicPr>
              <p:cNvPr id="1034" name="Picture 10" descr="mlit_top"/>
              <p:cNvPicPr>
                <a:picLocks noChangeAspect="1" noChangeArrowheads="1"/>
              </p:cNvPicPr>
              <p:nvPr userDrawn="1"/>
            </p:nvPicPr>
            <p:blipFill>
              <a:blip r:embed="rId17"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28" name="Rectangle 2"/>
          <p:cNvSpPr>
            <a:spLocks noGrp="1" noChangeArrowheads="1"/>
          </p:cNvSpPr>
          <p:nvPr>
            <p:ph type="title"/>
          </p:nvPr>
        </p:nvSpPr>
        <p:spPr bwMode="auto">
          <a:xfrm>
            <a:off x="247" y="0"/>
            <a:ext cx="7605713" cy="476250"/>
          </a:xfrm>
          <a:prstGeom prst="rect">
            <a:avLst/>
          </a:prstGeom>
          <a:noFill/>
          <a:ln w="9525">
            <a:noFill/>
            <a:miter lim="800000"/>
            <a:headEnd/>
            <a:tailEnd/>
          </a:ln>
        </p:spPr>
        <p:txBody>
          <a:bodyPr vert="horz" wrap="square" lIns="91423" tIns="45712" rIns="91423" bIns="45712" numCol="1" anchor="ctr" anchorCtr="0" compatLnSpc="1">
            <a:prstTxWarp prst="textNoShape">
              <a:avLst/>
            </a:prstTxWarp>
          </a:bodyPr>
          <a:lstStyle/>
          <a:p>
            <a:pPr lvl="0"/>
            <a:r>
              <a:rPr lang="ja-JP" altLang="en-US" smtClean="0"/>
              <a:t>マスタ タイトルの書式設定</a:t>
            </a:r>
          </a:p>
        </p:txBody>
      </p:sp>
      <p:pic>
        <p:nvPicPr>
          <p:cNvPr id="1029" name="Picture 14"/>
          <p:cNvPicPr>
            <a:picLocks noChangeAspect="1" noChangeArrowheads="1"/>
          </p:cNvPicPr>
          <p:nvPr/>
        </p:nvPicPr>
        <p:blipFill>
          <a:blip r:embed="rId18" cstate="print"/>
          <a:srcRect t="3670"/>
          <a:stretch>
            <a:fillRect/>
          </a:stretch>
        </p:blipFill>
        <p:spPr bwMode="auto">
          <a:xfrm>
            <a:off x="8226693" y="2"/>
            <a:ext cx="1679575" cy="333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86" r:id="rId1"/>
    <p:sldLayoutId id="2147484387" r:id="rId2"/>
    <p:sldLayoutId id="2147484388" r:id="rId3"/>
    <p:sldLayoutId id="2147484389" r:id="rId4"/>
    <p:sldLayoutId id="2147484390" r:id="rId5"/>
    <p:sldLayoutId id="2147484391" r:id="rId6"/>
    <p:sldLayoutId id="2147484392" r:id="rId7"/>
    <p:sldLayoutId id="2147484393" r:id="rId8"/>
    <p:sldLayoutId id="2147484394" r:id="rId9"/>
    <p:sldLayoutId id="2147484395" r:id="rId10"/>
    <p:sldLayoutId id="2147484396" r:id="rId11"/>
    <p:sldLayoutId id="2147484397" r:id="rId12"/>
    <p:sldLayoutId id="2147484398" r:id="rId13"/>
  </p:sldLayoutIdLst>
  <p:hf hdr="0" ftr="0" dt="0"/>
  <p:txStyles>
    <p:title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117"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35"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353"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47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838" indent="-342838" algn="l" rtl="0" eaLnBrk="1" fontAlgn="base" hangingPunct="1">
        <a:spcBef>
          <a:spcPct val="20000"/>
        </a:spcBef>
        <a:spcAft>
          <a:spcPct val="0"/>
        </a:spcAft>
        <a:buChar char="•"/>
        <a:defRPr kumimoji="1" sz="3200">
          <a:solidFill>
            <a:schemeClr val="tx1"/>
          </a:solidFill>
          <a:latin typeface="+mn-lt"/>
          <a:ea typeface="+mn-ea"/>
          <a:cs typeface="+mn-cs"/>
        </a:defRPr>
      </a:lvl1pPr>
      <a:lvl2pPr marL="742816" indent="-285699" algn="l" rtl="0" eaLnBrk="1" fontAlgn="base" hangingPunct="1">
        <a:spcBef>
          <a:spcPct val="20000"/>
        </a:spcBef>
        <a:spcAft>
          <a:spcPct val="0"/>
        </a:spcAft>
        <a:buChar char="–"/>
        <a:defRPr kumimoji="1" sz="2800">
          <a:solidFill>
            <a:schemeClr val="tx1"/>
          </a:solidFill>
          <a:latin typeface="+mn-lt"/>
          <a:ea typeface="+mn-ea"/>
        </a:defRPr>
      </a:lvl2pPr>
      <a:lvl3pPr marL="1142794" indent="-228559" algn="l" rtl="0" eaLnBrk="1" fontAlgn="base" hangingPunct="1">
        <a:spcBef>
          <a:spcPct val="20000"/>
        </a:spcBef>
        <a:spcAft>
          <a:spcPct val="0"/>
        </a:spcAft>
        <a:buChar char="•"/>
        <a:defRPr kumimoji="1" sz="2400">
          <a:solidFill>
            <a:schemeClr val="tx1"/>
          </a:solidFill>
          <a:latin typeface="+mn-lt"/>
          <a:ea typeface="+mn-ea"/>
        </a:defRPr>
      </a:lvl3pPr>
      <a:lvl4pPr marL="1599911" indent="-228559" algn="l" rtl="0" eaLnBrk="1" fontAlgn="base" hangingPunct="1">
        <a:spcBef>
          <a:spcPct val="20000"/>
        </a:spcBef>
        <a:spcAft>
          <a:spcPct val="0"/>
        </a:spcAft>
        <a:buChar char="–"/>
        <a:defRPr kumimoji="1" sz="2000">
          <a:solidFill>
            <a:schemeClr val="tx1"/>
          </a:solidFill>
          <a:latin typeface="+mn-lt"/>
          <a:ea typeface="+mn-ea"/>
        </a:defRPr>
      </a:lvl4pPr>
      <a:lvl5pPr marL="2057029" indent="-228559" algn="l" rtl="0" eaLnBrk="1" fontAlgn="base" hangingPunct="1">
        <a:spcBef>
          <a:spcPct val="20000"/>
        </a:spcBef>
        <a:spcAft>
          <a:spcPct val="0"/>
        </a:spcAft>
        <a:buChar char="»"/>
        <a:defRPr kumimoji="1" sz="2000">
          <a:solidFill>
            <a:schemeClr val="tx1"/>
          </a:solidFill>
          <a:latin typeface="+mn-lt"/>
          <a:ea typeface="+mn-ea"/>
        </a:defRPr>
      </a:lvl5pPr>
      <a:lvl6pPr marL="2514147" indent="-228559" algn="l" rtl="0" eaLnBrk="1" fontAlgn="base" hangingPunct="1">
        <a:spcBef>
          <a:spcPct val="20000"/>
        </a:spcBef>
        <a:spcAft>
          <a:spcPct val="0"/>
        </a:spcAft>
        <a:buChar char="»"/>
        <a:defRPr kumimoji="1" sz="2000">
          <a:solidFill>
            <a:schemeClr val="tx1"/>
          </a:solidFill>
          <a:latin typeface="+mn-lt"/>
          <a:ea typeface="+mn-ea"/>
        </a:defRPr>
      </a:lvl6pPr>
      <a:lvl7pPr marL="2971264" indent="-228559" algn="l" rtl="0" eaLnBrk="1" fontAlgn="base" hangingPunct="1">
        <a:spcBef>
          <a:spcPct val="20000"/>
        </a:spcBef>
        <a:spcAft>
          <a:spcPct val="0"/>
        </a:spcAft>
        <a:buChar char="»"/>
        <a:defRPr kumimoji="1" sz="2000">
          <a:solidFill>
            <a:schemeClr val="tx1"/>
          </a:solidFill>
          <a:latin typeface="+mn-lt"/>
          <a:ea typeface="+mn-ea"/>
        </a:defRPr>
      </a:lvl7pPr>
      <a:lvl8pPr marL="3428382" indent="-228559" algn="l" rtl="0" eaLnBrk="1" fontAlgn="base" hangingPunct="1">
        <a:spcBef>
          <a:spcPct val="20000"/>
        </a:spcBef>
        <a:spcAft>
          <a:spcPct val="0"/>
        </a:spcAft>
        <a:buChar char="»"/>
        <a:defRPr kumimoji="1" sz="2000">
          <a:solidFill>
            <a:schemeClr val="tx1"/>
          </a:solidFill>
          <a:latin typeface="+mn-lt"/>
          <a:ea typeface="+mn-ea"/>
        </a:defRPr>
      </a:lvl8pPr>
      <a:lvl9pPr marL="3885499" indent="-228559"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54" y="6356777"/>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a:solidFill>
                <a:prstClr val="black">
                  <a:tint val="75000"/>
                </a:prstClr>
              </a:solidFill>
              <a:ea typeface="ＭＳ Ｐゴシック"/>
            </a:endParaRPr>
          </a:p>
        </p:txBody>
      </p:sp>
      <p:sp>
        <p:nvSpPr>
          <p:cNvPr id="5" name="フッター プレースホルダ 4"/>
          <p:cNvSpPr>
            <a:spLocks noGrp="1"/>
          </p:cNvSpPr>
          <p:nvPr>
            <p:ph type="ftr" sz="quarter" idx="3"/>
          </p:nvPr>
        </p:nvSpPr>
        <p:spPr>
          <a:xfrm>
            <a:off x="3384550" y="6356777"/>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a:solidFill>
                <a:prstClr val="black">
                  <a:tint val="75000"/>
                </a:prstClr>
              </a:solidFill>
              <a:ea typeface="ＭＳ Ｐゴシック"/>
            </a:endParaRPr>
          </a:p>
        </p:txBody>
      </p:sp>
      <p:sp>
        <p:nvSpPr>
          <p:cNvPr id="6" name="スライド番号プレースホルダ 5"/>
          <p:cNvSpPr>
            <a:spLocks noGrp="1"/>
          </p:cNvSpPr>
          <p:nvPr>
            <p:ph type="sldNum" sz="quarter" idx="4"/>
          </p:nvPr>
        </p:nvSpPr>
        <p:spPr>
          <a:xfrm>
            <a:off x="7631360" y="6554275"/>
            <a:ext cx="2311400" cy="365125"/>
          </a:xfrm>
          <a:prstGeom prst="rect">
            <a:avLst/>
          </a:prstGeom>
        </p:spPr>
        <p:txBody>
          <a:bodyPr vert="horz" lIns="91440" tIns="45720" rIns="91440" bIns="45720" rtlCol="0" anchor="ctr"/>
          <a:lstStyle>
            <a:lvl1pPr algn="r">
              <a:defRPr sz="1400">
                <a:solidFill>
                  <a:schemeClr val="tx1"/>
                </a:solidFill>
              </a:defRPr>
            </a:lvl1pPr>
          </a:lstStyle>
          <a:p>
            <a:pPr>
              <a:defRPr/>
            </a:pPr>
            <a:fld id="{3091BEB7-1B0A-4F7A-8B03-36C517BDB2D1}" type="slidenum">
              <a:rPr lang="en-US" altLang="ja-JP" smtClean="0">
                <a:solidFill>
                  <a:prstClr val="black"/>
                </a:solidFill>
                <a:ea typeface="ＭＳ Ｐゴシック"/>
              </a:rPr>
              <a:pPr>
                <a:defRPr/>
              </a:pPr>
              <a:t>&lt;#&gt;</a:t>
            </a:fld>
            <a:endParaRPr lang="en-US" altLang="ja-JP">
              <a:solidFill>
                <a:prstClr val="black"/>
              </a:solidFill>
              <a:ea typeface="ＭＳ Ｐゴシック"/>
            </a:endParaRPr>
          </a:p>
        </p:txBody>
      </p:sp>
      <p:grpSp>
        <p:nvGrpSpPr>
          <p:cNvPr id="7" name="Group 18"/>
          <p:cNvGrpSpPr>
            <a:grpSpLocks/>
          </p:cNvGrpSpPr>
          <p:nvPr/>
        </p:nvGrpSpPr>
        <p:grpSpPr bwMode="auto">
          <a:xfrm>
            <a:off x="0" y="0"/>
            <a:ext cx="9906000" cy="546100"/>
            <a:chOff x="0" y="0"/>
            <a:chExt cx="5760" cy="344"/>
          </a:xfrm>
        </p:grpSpPr>
        <p:pic>
          <p:nvPicPr>
            <p:cNvPr id="8" name="Picture 9" descr="mlit_top"/>
            <p:cNvPicPr>
              <a:picLocks noChangeAspect="1" noChangeArrowheads="1"/>
            </p:cNvPicPr>
            <p:nvPr userDrawn="1"/>
          </p:nvPicPr>
          <p:blipFill>
            <a:blip r:embed="rId7"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8"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9"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9"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0" cstate="print"/>
          <a:srcRect t="3670"/>
          <a:stretch>
            <a:fillRect/>
          </a:stretch>
        </p:blipFill>
        <p:spPr bwMode="auto">
          <a:xfrm>
            <a:off x="8226570" y="2"/>
            <a:ext cx="1679575" cy="333375"/>
          </a:xfrm>
          <a:prstGeom prst="rect">
            <a:avLst/>
          </a:prstGeom>
          <a:noFill/>
          <a:ln w="9525">
            <a:noFill/>
            <a:miter lim="800000"/>
            <a:headEnd/>
            <a:tailEnd/>
          </a:ln>
        </p:spPr>
      </p:pic>
      <p:sp>
        <p:nvSpPr>
          <p:cNvPr id="2" name="タイトル プレースホルダ 1"/>
          <p:cNvSpPr>
            <a:spLocks noGrp="1"/>
          </p:cNvSpPr>
          <p:nvPr>
            <p:ph type="title"/>
          </p:nvPr>
        </p:nvSpPr>
        <p:spPr>
          <a:xfrm>
            <a:off x="-15546" y="0"/>
            <a:ext cx="8064896" cy="404664"/>
          </a:xfrm>
          <a:prstGeom prst="rect">
            <a:avLst/>
          </a:prstGeom>
        </p:spPr>
        <p:txBody>
          <a:bodyPr vert="horz" lIns="91440" tIns="45720" rIns="91440" bIns="45720" rtlCol="0" anchor="ctr">
            <a:noAutofit/>
          </a:bodyPr>
          <a:lstStyle/>
          <a:p>
            <a:r>
              <a:rPr kumimoji="1" lang="ja-JP" altLang="en-US" smtClean="0"/>
              <a:t>マスタ タイトルの書式設定</a:t>
            </a:r>
            <a:endParaRPr kumimoji="1" lang="ja-JP" altLang="en-US"/>
          </a:p>
        </p:txBody>
      </p:sp>
    </p:spTree>
  </p:cSld>
  <p:clrMap bg1="lt1" tx1="dk1" bg2="lt2" tx2="dk2" accent1="accent1" accent2="accent2" accent3="accent3" accent4="accent4" accent5="accent5" accent6="accent6" hlink="hlink" folHlink="folHlink"/>
  <p:sldLayoutIdLst>
    <p:sldLayoutId id="2147485909" r:id="rId1"/>
    <p:sldLayoutId id="2147485911" r:id="rId2"/>
    <p:sldLayoutId id="2147485912" r:id="rId3"/>
    <p:sldLayoutId id="2147485913" r:id="rId4"/>
    <p:sldLayoutId id="2147485914" r:id="rId5"/>
  </p:sldLayoutIdLst>
  <p:hf hdr="0" ftr="0" dt="0"/>
  <p:txStyles>
    <p:titleStyle>
      <a:lvl1pPr algn="l" defTabSz="914400" rtl="0" eaLnBrk="1" latinLnBrk="0" hangingPunct="1">
        <a:spcBef>
          <a:spcPct val="0"/>
        </a:spcBef>
        <a:buNone/>
        <a:defRPr kumimoji="1"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367"/>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a:solidFill>
                <a:prstClr val="black">
                  <a:tint val="75000"/>
                </a:prstClr>
              </a:solidFill>
              <a:ea typeface="ＭＳ Ｐゴシック"/>
            </a:endParaRPr>
          </a:p>
        </p:txBody>
      </p:sp>
      <p:sp>
        <p:nvSpPr>
          <p:cNvPr id="5" name="フッター プレースホルダ 4"/>
          <p:cNvSpPr>
            <a:spLocks noGrp="1"/>
          </p:cNvSpPr>
          <p:nvPr>
            <p:ph type="ftr" sz="quarter" idx="3"/>
          </p:nvPr>
        </p:nvSpPr>
        <p:spPr>
          <a:xfrm>
            <a:off x="3384550" y="6356367"/>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a:solidFill>
                <a:prstClr val="black">
                  <a:tint val="75000"/>
                </a:prstClr>
              </a:solidFill>
              <a:ea typeface="ＭＳ Ｐゴシック"/>
            </a:endParaRPr>
          </a:p>
        </p:txBody>
      </p:sp>
      <p:sp>
        <p:nvSpPr>
          <p:cNvPr id="6" name="スライド番号プレースホルダ 5"/>
          <p:cNvSpPr>
            <a:spLocks noGrp="1"/>
          </p:cNvSpPr>
          <p:nvPr>
            <p:ph type="sldNum" sz="quarter" idx="4"/>
          </p:nvPr>
        </p:nvSpPr>
        <p:spPr>
          <a:xfrm>
            <a:off x="7099300" y="6356367"/>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091BEB7-1B0A-4F7A-8B03-36C517BDB2D1}" type="slidenum">
              <a:rPr lang="en-US" altLang="ja-JP" smtClean="0">
                <a:solidFill>
                  <a:prstClr val="black">
                    <a:tint val="75000"/>
                  </a:prstClr>
                </a:solidFill>
                <a:ea typeface="ＭＳ Ｐゴシック"/>
              </a:rPr>
              <a:pPr>
                <a:defRPr/>
              </a:pPr>
              <a:t>&lt;#&gt;</a:t>
            </a:fld>
            <a:endParaRPr lang="en-US" altLang="ja-JP">
              <a:solidFill>
                <a:prstClr val="black">
                  <a:tint val="75000"/>
                </a:prstClr>
              </a:solidFill>
              <a:ea typeface="ＭＳ Ｐゴシック"/>
            </a:endParaRPr>
          </a:p>
        </p:txBody>
      </p:sp>
      <p:grpSp>
        <p:nvGrpSpPr>
          <p:cNvPr id="7" name="Group 18"/>
          <p:cNvGrpSpPr>
            <a:grpSpLocks/>
          </p:cNvGrpSpPr>
          <p:nvPr/>
        </p:nvGrpSpPr>
        <p:grpSpPr bwMode="auto">
          <a:xfrm>
            <a:off x="0" y="0"/>
            <a:ext cx="9906000" cy="546100"/>
            <a:chOff x="0" y="0"/>
            <a:chExt cx="5760" cy="344"/>
          </a:xfrm>
        </p:grpSpPr>
        <p:pic>
          <p:nvPicPr>
            <p:cNvPr id="8" name="Picture 9" descr="mlit_top"/>
            <p:cNvPicPr>
              <a:picLocks noChangeAspect="1" noChangeArrowheads="1"/>
            </p:cNvPicPr>
            <p:nvPr userDrawn="1"/>
          </p:nvPicPr>
          <p:blipFill>
            <a:blip r:embed="rId3"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4"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5"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5"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6" cstate="print"/>
          <a:srcRect t="3670"/>
          <a:stretch>
            <a:fillRect/>
          </a:stretch>
        </p:blipFill>
        <p:spPr bwMode="auto">
          <a:xfrm>
            <a:off x="8226432" y="2"/>
            <a:ext cx="1679575" cy="333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941" r:id="rId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1"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1"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2" y="635701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384847" y="635701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7099301" y="635701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C5430D0-4336-49DB-B62F-D1D0AB30FA6F}" type="slidenum">
              <a:rPr lang="ja-JP" altLang="en-US" smtClean="0">
                <a:solidFill>
                  <a:prstClr val="black">
                    <a:tint val="75000"/>
                  </a:prstClr>
                </a:solidFill>
                <a:latin typeface="Calibri"/>
                <a:ea typeface="ＭＳ Ｐゴシック"/>
              </a:rPr>
              <a:pPr fontAlgn="auto">
                <a:spcBef>
                  <a:spcPts val="0"/>
                </a:spcBef>
                <a:spcAft>
                  <a:spcPts val="0"/>
                </a:spcAft>
              </a:pPr>
              <a:t>&lt;#&gt;</a:t>
            </a:fld>
            <a:endParaRPr lang="ja-JP" altLang="en-US">
              <a:solidFill>
                <a:prstClr val="black">
                  <a:tint val="75000"/>
                </a:prstClr>
              </a:solidFill>
              <a:latin typeface="Calibri"/>
              <a:ea typeface="ＭＳ Ｐゴシック"/>
            </a:endParaRPr>
          </a:p>
        </p:txBody>
      </p:sp>
      <p:grpSp>
        <p:nvGrpSpPr>
          <p:cNvPr id="7" name="Group 18"/>
          <p:cNvGrpSpPr>
            <a:grpSpLocks/>
          </p:cNvGrpSpPr>
          <p:nvPr/>
        </p:nvGrpSpPr>
        <p:grpSpPr bwMode="auto">
          <a:xfrm>
            <a:off x="297" y="0"/>
            <a:ext cx="9906000" cy="546100"/>
            <a:chOff x="0" y="0"/>
            <a:chExt cx="5760" cy="344"/>
          </a:xfrm>
        </p:grpSpPr>
        <p:pic>
          <p:nvPicPr>
            <p:cNvPr id="8"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6" cstate="print"/>
          <a:srcRect t="3670"/>
          <a:stretch>
            <a:fillRect/>
          </a:stretch>
        </p:blipFill>
        <p:spPr bwMode="auto">
          <a:xfrm>
            <a:off x="8226668" y="2"/>
            <a:ext cx="1679575" cy="333375"/>
          </a:xfrm>
          <a:prstGeom prst="rect">
            <a:avLst/>
          </a:prstGeom>
          <a:noFill/>
          <a:ln w="9525">
            <a:noFill/>
            <a:miter lim="800000"/>
            <a:headEnd/>
            <a:tailEnd/>
          </a:ln>
        </p:spPr>
      </p:pic>
    </p:spTree>
    <p:extLst>
      <p:ext uri="{BB962C8B-B14F-4D97-AF65-F5344CB8AC3E}">
        <p14:creationId xmlns="" xmlns:p14="http://schemas.microsoft.com/office/powerpoint/2010/main" val="3766581749"/>
      </p:ext>
    </p:extLst>
  </p:cSld>
  <p:clrMap bg1="lt1" tx1="dk1" bg2="lt2" tx2="dk2" accent1="accent1" accent2="accent2" accent3="accent3" accent4="accent4" accent5="accent5" accent6="accent6" hlink="hlink" folHlink="folHlink"/>
  <p:sldLayoutIdLst>
    <p:sldLayoutId id="2147485943" r:id="rId1"/>
    <p:sldLayoutId id="2147485944" r:id="rId2"/>
    <p:sldLayoutId id="2147485945" r:id="rId3"/>
    <p:sldLayoutId id="2147485946" r:id="rId4"/>
    <p:sldLayoutId id="2147485947" r:id="rId5"/>
    <p:sldLayoutId id="2147485948" r:id="rId6"/>
    <p:sldLayoutId id="2147485949" r:id="rId7"/>
    <p:sldLayoutId id="2147485950" r:id="rId8"/>
    <p:sldLayoutId id="2147485951" r:id="rId9"/>
    <p:sldLayoutId id="2147485952" r:id="rId10"/>
    <p:sldLayoutId id="2147485953"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2" y="274638"/>
            <a:ext cx="8915400" cy="1143000"/>
          </a:xfrm>
          <a:prstGeom prst="rect">
            <a:avLst/>
          </a:prstGeom>
        </p:spPr>
        <p:txBody>
          <a:bodyPr vert="horz" lIns="91431" tIns="45716" rIns="91431" bIns="45716"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2" y="1600205"/>
            <a:ext cx="8915400" cy="4525963"/>
          </a:xfrm>
          <a:prstGeom prst="rect">
            <a:avLst/>
          </a:prstGeom>
        </p:spPr>
        <p:txBody>
          <a:bodyPr vert="horz" lIns="91431" tIns="45716" rIns="91431" bIns="45716"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299" y="6356416"/>
            <a:ext cx="2311400" cy="365125"/>
          </a:xfrm>
          <a:prstGeom prst="rect">
            <a:avLst/>
          </a:prstGeom>
        </p:spPr>
        <p:txBody>
          <a:bodyPr vert="horz" lIns="91431" tIns="45716" rIns="91431" bIns="45716" rtlCol="0" anchor="ctr"/>
          <a:lstStyle>
            <a:lvl1pPr algn="l">
              <a:defRPr sz="1200">
                <a:solidFill>
                  <a:schemeClr val="tx1">
                    <a:tint val="75000"/>
                  </a:schemeClr>
                </a:solidFill>
              </a:defRPr>
            </a:lvl1pPr>
          </a:lstStyle>
          <a:p>
            <a:pPr>
              <a:defRPr/>
            </a:pPr>
            <a:endParaRPr lang="en-US" altLang="ja-JP">
              <a:solidFill>
                <a:prstClr val="black">
                  <a:tint val="75000"/>
                </a:prstClr>
              </a:solidFill>
              <a:ea typeface="ＭＳ Ｐゴシック"/>
            </a:endParaRPr>
          </a:p>
        </p:txBody>
      </p:sp>
      <p:sp>
        <p:nvSpPr>
          <p:cNvPr id="5" name="フッター プレースホルダ 4"/>
          <p:cNvSpPr>
            <a:spLocks noGrp="1"/>
          </p:cNvSpPr>
          <p:nvPr>
            <p:ph type="ftr" sz="quarter" idx="3"/>
          </p:nvPr>
        </p:nvSpPr>
        <p:spPr>
          <a:xfrm>
            <a:off x="3384568" y="6356416"/>
            <a:ext cx="3136900" cy="365125"/>
          </a:xfrm>
          <a:prstGeom prst="rect">
            <a:avLst/>
          </a:prstGeom>
        </p:spPr>
        <p:txBody>
          <a:bodyPr vert="horz" lIns="91431" tIns="45716" rIns="91431" bIns="45716" rtlCol="0" anchor="ctr"/>
          <a:lstStyle>
            <a:lvl1pPr algn="ctr">
              <a:defRPr sz="1200">
                <a:solidFill>
                  <a:schemeClr val="tx1">
                    <a:tint val="75000"/>
                  </a:schemeClr>
                </a:solidFill>
              </a:defRPr>
            </a:lvl1pPr>
          </a:lstStyle>
          <a:p>
            <a:pPr>
              <a:defRPr/>
            </a:pPr>
            <a:endParaRPr lang="en-US" altLang="ja-JP">
              <a:solidFill>
                <a:prstClr val="black">
                  <a:tint val="75000"/>
                </a:prstClr>
              </a:solidFill>
              <a:ea typeface="ＭＳ Ｐゴシック"/>
            </a:endParaRPr>
          </a:p>
        </p:txBody>
      </p:sp>
      <p:sp>
        <p:nvSpPr>
          <p:cNvPr id="6" name="スライド番号プレースホルダ 5"/>
          <p:cNvSpPr>
            <a:spLocks noGrp="1"/>
          </p:cNvSpPr>
          <p:nvPr>
            <p:ph type="sldNum" sz="quarter" idx="4"/>
          </p:nvPr>
        </p:nvSpPr>
        <p:spPr>
          <a:xfrm>
            <a:off x="7099301" y="6356416"/>
            <a:ext cx="2311400" cy="365125"/>
          </a:xfrm>
          <a:prstGeom prst="rect">
            <a:avLst/>
          </a:prstGeom>
        </p:spPr>
        <p:txBody>
          <a:bodyPr vert="horz" lIns="91431" tIns="45716" rIns="91431" bIns="45716" rtlCol="0" anchor="ctr"/>
          <a:lstStyle>
            <a:lvl1pPr algn="r">
              <a:defRPr sz="1200">
                <a:solidFill>
                  <a:schemeClr val="tx1">
                    <a:tint val="75000"/>
                  </a:schemeClr>
                </a:solidFill>
              </a:defRPr>
            </a:lvl1pPr>
          </a:lstStyle>
          <a:p>
            <a:pPr>
              <a:defRPr/>
            </a:pPr>
            <a:fld id="{3091BEB7-1B0A-4F7A-8B03-36C517BDB2D1}" type="slidenum">
              <a:rPr lang="en-US" altLang="ja-JP" smtClean="0">
                <a:solidFill>
                  <a:prstClr val="black">
                    <a:tint val="75000"/>
                  </a:prstClr>
                </a:solidFill>
                <a:ea typeface="ＭＳ Ｐゴシック"/>
              </a:rPr>
              <a:pPr>
                <a:defRPr/>
              </a:pPr>
              <a:t>&lt;#&gt;</a:t>
            </a:fld>
            <a:endParaRPr lang="en-US" altLang="ja-JP">
              <a:solidFill>
                <a:prstClr val="black">
                  <a:tint val="75000"/>
                </a:prstClr>
              </a:solidFill>
              <a:ea typeface="ＭＳ Ｐゴシック"/>
            </a:endParaRPr>
          </a:p>
        </p:txBody>
      </p:sp>
      <p:grpSp>
        <p:nvGrpSpPr>
          <p:cNvPr id="7" name="Group 18"/>
          <p:cNvGrpSpPr>
            <a:grpSpLocks/>
          </p:cNvGrpSpPr>
          <p:nvPr userDrawn="1"/>
        </p:nvGrpSpPr>
        <p:grpSpPr bwMode="auto">
          <a:xfrm>
            <a:off x="18" y="0"/>
            <a:ext cx="9906000" cy="546100"/>
            <a:chOff x="0" y="0"/>
            <a:chExt cx="5760" cy="344"/>
          </a:xfrm>
        </p:grpSpPr>
        <p:pic>
          <p:nvPicPr>
            <p:cNvPr id="8"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userDrawn="1"/>
        </p:nvPicPr>
        <p:blipFill>
          <a:blip r:embed="rId16" cstate="print"/>
          <a:srcRect t="3670"/>
          <a:stretch>
            <a:fillRect/>
          </a:stretch>
        </p:blipFill>
        <p:spPr bwMode="auto">
          <a:xfrm>
            <a:off x="8226455" y="2"/>
            <a:ext cx="1679575" cy="333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955" r:id="rId1"/>
    <p:sldLayoutId id="2147485956" r:id="rId2"/>
    <p:sldLayoutId id="2147485957" r:id="rId3"/>
    <p:sldLayoutId id="2147485958" r:id="rId4"/>
    <p:sldLayoutId id="2147485959" r:id="rId5"/>
    <p:sldLayoutId id="2147485960" r:id="rId6"/>
    <p:sldLayoutId id="2147485961" r:id="rId7"/>
    <p:sldLayoutId id="2147485962" r:id="rId8"/>
    <p:sldLayoutId id="2147485963" r:id="rId9"/>
    <p:sldLayoutId id="2147485964" r:id="rId10"/>
    <p:sldLayoutId id="2147485965" r:id="rId11"/>
  </p:sldLayoutIdLst>
  <p:hf hdr="0" ftr="0" dt="0"/>
  <p:txStyles>
    <p:titleStyle>
      <a:lvl1pPr algn="ctr" defTabSz="914310" rtl="0" eaLnBrk="1" latinLnBrk="0" hangingPunct="1">
        <a:spcBef>
          <a:spcPct val="0"/>
        </a:spcBef>
        <a:buNone/>
        <a:defRPr kumimoji="1" sz="4400" kern="1200">
          <a:solidFill>
            <a:schemeClr val="tx1"/>
          </a:solidFill>
          <a:latin typeface="+mj-lt"/>
          <a:ea typeface="+mj-ea"/>
          <a:cs typeface="+mj-cs"/>
        </a:defRPr>
      </a:lvl1pPr>
    </p:titleStyle>
    <p:bodyStyle>
      <a:lvl1pPr marL="342866" indent="-342866" algn="l" defTabSz="91431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877" indent="-285722" algn="l" defTabSz="91431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888" indent="-228578" algn="l" defTabSz="91431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043" indent="-228578" algn="l" defTabSz="91431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199" indent="-228578" algn="l" defTabSz="91431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353" indent="-228578" algn="l" defTabSz="91431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509" indent="-228578" algn="l" defTabSz="91431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664" indent="-228578" algn="l" defTabSz="91431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820" indent="-228578" algn="l" defTabSz="91431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310" rtl="0" eaLnBrk="1" latinLnBrk="0" hangingPunct="1">
        <a:defRPr kumimoji="1" sz="1800" kern="1200">
          <a:solidFill>
            <a:schemeClr val="tx1"/>
          </a:solidFill>
          <a:latin typeface="+mn-lt"/>
          <a:ea typeface="+mn-ea"/>
          <a:cs typeface="+mn-cs"/>
        </a:defRPr>
      </a:lvl1pPr>
      <a:lvl2pPr marL="457155" algn="l" defTabSz="914310" rtl="0" eaLnBrk="1" latinLnBrk="0" hangingPunct="1">
        <a:defRPr kumimoji="1" sz="1800" kern="1200">
          <a:solidFill>
            <a:schemeClr val="tx1"/>
          </a:solidFill>
          <a:latin typeface="+mn-lt"/>
          <a:ea typeface="+mn-ea"/>
          <a:cs typeface="+mn-cs"/>
        </a:defRPr>
      </a:lvl2pPr>
      <a:lvl3pPr marL="914310" algn="l" defTabSz="914310" rtl="0" eaLnBrk="1" latinLnBrk="0" hangingPunct="1">
        <a:defRPr kumimoji="1" sz="1800" kern="1200">
          <a:solidFill>
            <a:schemeClr val="tx1"/>
          </a:solidFill>
          <a:latin typeface="+mn-lt"/>
          <a:ea typeface="+mn-ea"/>
          <a:cs typeface="+mn-cs"/>
        </a:defRPr>
      </a:lvl3pPr>
      <a:lvl4pPr marL="1371465" algn="l" defTabSz="914310" rtl="0" eaLnBrk="1" latinLnBrk="0" hangingPunct="1">
        <a:defRPr kumimoji="1" sz="1800" kern="1200">
          <a:solidFill>
            <a:schemeClr val="tx1"/>
          </a:solidFill>
          <a:latin typeface="+mn-lt"/>
          <a:ea typeface="+mn-ea"/>
          <a:cs typeface="+mn-cs"/>
        </a:defRPr>
      </a:lvl4pPr>
      <a:lvl5pPr marL="1828621" algn="l" defTabSz="914310" rtl="0" eaLnBrk="1" latinLnBrk="0" hangingPunct="1">
        <a:defRPr kumimoji="1" sz="1800" kern="1200">
          <a:solidFill>
            <a:schemeClr val="tx1"/>
          </a:solidFill>
          <a:latin typeface="+mn-lt"/>
          <a:ea typeface="+mn-ea"/>
          <a:cs typeface="+mn-cs"/>
        </a:defRPr>
      </a:lvl5pPr>
      <a:lvl6pPr marL="2285776" algn="l" defTabSz="914310" rtl="0" eaLnBrk="1" latinLnBrk="0" hangingPunct="1">
        <a:defRPr kumimoji="1" sz="1800" kern="1200">
          <a:solidFill>
            <a:schemeClr val="tx1"/>
          </a:solidFill>
          <a:latin typeface="+mn-lt"/>
          <a:ea typeface="+mn-ea"/>
          <a:cs typeface="+mn-cs"/>
        </a:defRPr>
      </a:lvl6pPr>
      <a:lvl7pPr marL="2742931" algn="l" defTabSz="914310" rtl="0" eaLnBrk="1" latinLnBrk="0" hangingPunct="1">
        <a:defRPr kumimoji="1" sz="1800" kern="1200">
          <a:solidFill>
            <a:schemeClr val="tx1"/>
          </a:solidFill>
          <a:latin typeface="+mn-lt"/>
          <a:ea typeface="+mn-ea"/>
          <a:cs typeface="+mn-cs"/>
        </a:defRPr>
      </a:lvl7pPr>
      <a:lvl8pPr marL="3200086" algn="l" defTabSz="914310" rtl="0" eaLnBrk="1" latinLnBrk="0" hangingPunct="1">
        <a:defRPr kumimoji="1" sz="1800" kern="1200">
          <a:solidFill>
            <a:schemeClr val="tx1"/>
          </a:solidFill>
          <a:latin typeface="+mn-lt"/>
          <a:ea typeface="+mn-ea"/>
          <a:cs typeface="+mn-cs"/>
        </a:defRPr>
      </a:lvl8pPr>
      <a:lvl9pPr marL="3657242" algn="l" defTabSz="914310" rtl="0" eaLnBrk="1" latinLnBrk="0" hangingPunct="1">
        <a:defRPr kumimoji="1"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9"/>
            <a:ext cx="8915400" cy="1143000"/>
          </a:xfrm>
          <a:prstGeom prst="rect">
            <a:avLst/>
          </a:prstGeom>
        </p:spPr>
        <p:txBody>
          <a:bodyPr vert="horz" lIns="95782" tIns="47891" rIns="95782" bIns="47891"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1"/>
            <a:ext cx="8915400" cy="4525963"/>
          </a:xfrm>
          <a:prstGeom prst="rect">
            <a:avLst/>
          </a:prstGeom>
        </p:spPr>
        <p:txBody>
          <a:bodyPr vert="horz" lIns="95782" tIns="47891" rIns="95782" bIns="47891"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352"/>
            <a:ext cx="2311400" cy="365125"/>
          </a:xfrm>
          <a:prstGeom prst="rect">
            <a:avLst/>
          </a:prstGeom>
        </p:spPr>
        <p:txBody>
          <a:bodyPr vert="horz" lIns="95782" tIns="47891" rIns="95782" bIns="47891" rtlCol="0" anchor="ctr"/>
          <a:lstStyle>
            <a:lvl1pPr algn="l">
              <a:defRPr sz="1300">
                <a:solidFill>
                  <a:schemeClr val="tx1">
                    <a:tint val="75000"/>
                  </a:schemeClr>
                </a:solidFill>
              </a:defRPr>
            </a:lvl1pPr>
          </a:lstStyle>
          <a:p>
            <a:pPr defTabSz="957816" fontAlgn="auto">
              <a:spcBef>
                <a:spcPts val="0"/>
              </a:spcBef>
              <a:spcAft>
                <a:spcPts val="0"/>
              </a:spcAft>
            </a:pPr>
            <a:fld id="{11E15AAB-D78E-423B-A988-BCCA9D04CA46}" type="datetimeFigureOut">
              <a:rPr lang="ja-JP" altLang="en-US" smtClean="0">
                <a:solidFill>
                  <a:prstClr val="black">
                    <a:tint val="75000"/>
                  </a:prstClr>
                </a:solidFill>
                <a:latin typeface="Calibri"/>
                <a:ea typeface="ＭＳ Ｐゴシック"/>
              </a:rPr>
              <a:pPr defTabSz="957816" fontAlgn="auto">
                <a:spcBef>
                  <a:spcPts val="0"/>
                </a:spcBef>
                <a:spcAft>
                  <a:spcPts val="0"/>
                </a:spcAft>
              </a:pPr>
              <a:t>2014/8/26</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384550" y="6356352"/>
            <a:ext cx="3136900" cy="365125"/>
          </a:xfrm>
          <a:prstGeom prst="rect">
            <a:avLst/>
          </a:prstGeom>
        </p:spPr>
        <p:txBody>
          <a:bodyPr vert="horz" lIns="95782" tIns="47891" rIns="95782" bIns="47891" rtlCol="0" anchor="ctr"/>
          <a:lstStyle>
            <a:lvl1pPr algn="ctr">
              <a:defRPr sz="1300">
                <a:solidFill>
                  <a:schemeClr val="tx1">
                    <a:tint val="75000"/>
                  </a:schemeClr>
                </a:solidFill>
              </a:defRPr>
            </a:lvl1pPr>
          </a:lstStyle>
          <a:p>
            <a:pPr defTabSz="957816"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7099300" y="6356352"/>
            <a:ext cx="2311400" cy="365125"/>
          </a:xfrm>
          <a:prstGeom prst="rect">
            <a:avLst/>
          </a:prstGeom>
        </p:spPr>
        <p:txBody>
          <a:bodyPr vert="horz" lIns="95782" tIns="47891" rIns="95782" bIns="47891" rtlCol="0" anchor="ctr"/>
          <a:lstStyle>
            <a:lvl1pPr algn="r">
              <a:defRPr sz="1300">
                <a:solidFill>
                  <a:schemeClr val="tx1">
                    <a:tint val="75000"/>
                  </a:schemeClr>
                </a:solidFill>
              </a:defRPr>
            </a:lvl1pPr>
          </a:lstStyle>
          <a:p>
            <a:pPr defTabSz="957816" fontAlgn="auto">
              <a:spcBef>
                <a:spcPts val="0"/>
              </a:spcBef>
              <a:spcAft>
                <a:spcPts val="0"/>
              </a:spcAft>
            </a:pPr>
            <a:fld id="{269EAD7D-0A1C-4DF9-933A-763D2356229B}" type="slidenum">
              <a:rPr lang="ja-JP" altLang="en-US" smtClean="0">
                <a:solidFill>
                  <a:prstClr val="black">
                    <a:tint val="75000"/>
                  </a:prstClr>
                </a:solidFill>
                <a:latin typeface="Calibri"/>
                <a:ea typeface="ＭＳ Ｐゴシック"/>
              </a:rPr>
              <a:pPr defTabSz="957816" fontAlgn="auto">
                <a:spcBef>
                  <a:spcPts val="0"/>
                </a:spcBef>
                <a:spcAft>
                  <a:spcPts val="0"/>
                </a:spcAft>
              </a:pPr>
              <a:t>&lt;#&gt;</a:t>
            </a:fld>
            <a:endParaRPr lang="ja-JP" altLang="en-US">
              <a:solidFill>
                <a:prstClr val="black">
                  <a:tint val="75000"/>
                </a:prstClr>
              </a:solidFill>
              <a:latin typeface="Calibri"/>
              <a:ea typeface="ＭＳ Ｐゴシック"/>
            </a:endParaRPr>
          </a:p>
        </p:txBody>
      </p:sp>
    </p:spTree>
  </p:cSld>
  <p:clrMap bg1="lt1" tx1="dk1" bg2="lt2" tx2="dk2" accent1="accent1" accent2="accent2" accent3="accent3" accent4="accent4" accent5="accent5" accent6="accent6" hlink="hlink" folHlink="folHlink"/>
  <p:sldLayoutIdLst>
    <p:sldLayoutId id="2147485967" r:id="rId1"/>
    <p:sldLayoutId id="2147485968" r:id="rId2"/>
    <p:sldLayoutId id="2147485969" r:id="rId3"/>
    <p:sldLayoutId id="2147485970" r:id="rId4"/>
    <p:sldLayoutId id="2147485971" r:id="rId5"/>
    <p:sldLayoutId id="2147485972" r:id="rId6"/>
    <p:sldLayoutId id="2147485973" r:id="rId7"/>
    <p:sldLayoutId id="2147485974" r:id="rId8"/>
    <p:sldLayoutId id="2147485975" r:id="rId9"/>
    <p:sldLayoutId id="2147485976" r:id="rId10"/>
    <p:sldLayoutId id="2147485977" r:id="rId11"/>
  </p:sldLayoutIdLst>
  <p:txStyles>
    <p:titleStyle>
      <a:lvl1pPr algn="ctr" defTabSz="957816" rtl="0" eaLnBrk="1" latinLnBrk="0" hangingPunct="1">
        <a:spcBef>
          <a:spcPct val="0"/>
        </a:spcBef>
        <a:buNone/>
        <a:defRPr kumimoji="1" sz="4600" kern="1200">
          <a:solidFill>
            <a:schemeClr val="tx1"/>
          </a:solidFill>
          <a:latin typeface="+mj-lt"/>
          <a:ea typeface="+mj-ea"/>
          <a:cs typeface="+mj-cs"/>
        </a:defRPr>
      </a:lvl1pPr>
    </p:titleStyle>
    <p:bodyStyle>
      <a:lvl1pPr marL="359181" indent="-359181" algn="l" defTabSz="957816" rtl="0" eaLnBrk="1" latinLnBrk="0" hangingPunct="1">
        <a:spcBef>
          <a:spcPct val="20000"/>
        </a:spcBef>
        <a:buFont typeface="Arial" pitchFamily="34" charset="0"/>
        <a:buChar char="•"/>
        <a:defRPr kumimoji="1" sz="3400" kern="1200">
          <a:solidFill>
            <a:schemeClr val="tx1"/>
          </a:solidFill>
          <a:latin typeface="+mn-lt"/>
          <a:ea typeface="+mn-ea"/>
          <a:cs typeface="+mn-cs"/>
        </a:defRPr>
      </a:lvl1pPr>
      <a:lvl2pPr marL="778225" indent="-299317" algn="l" defTabSz="957816" rtl="0" eaLnBrk="1" latinLnBrk="0" hangingPunct="1">
        <a:spcBef>
          <a:spcPct val="20000"/>
        </a:spcBef>
        <a:buFont typeface="Arial" pitchFamily="34" charset="0"/>
        <a:buChar char="–"/>
        <a:defRPr kumimoji="1" sz="2900" kern="1200">
          <a:solidFill>
            <a:schemeClr val="tx1"/>
          </a:solidFill>
          <a:latin typeface="+mn-lt"/>
          <a:ea typeface="+mn-ea"/>
          <a:cs typeface="+mn-cs"/>
        </a:defRPr>
      </a:lvl2pPr>
      <a:lvl3pPr marL="1197270" indent="-239454" algn="l" defTabSz="957816" rtl="0" eaLnBrk="1" latinLnBrk="0" hangingPunct="1">
        <a:spcBef>
          <a:spcPct val="20000"/>
        </a:spcBef>
        <a:buFont typeface="Arial" pitchFamily="34" charset="0"/>
        <a:buChar char="•"/>
        <a:defRPr kumimoji="1" sz="2500" kern="1200">
          <a:solidFill>
            <a:schemeClr val="tx1"/>
          </a:solidFill>
          <a:latin typeface="+mn-lt"/>
          <a:ea typeface="+mn-ea"/>
          <a:cs typeface="+mn-cs"/>
        </a:defRPr>
      </a:lvl3pPr>
      <a:lvl4pPr marL="1676177" indent="-239454" algn="l" defTabSz="957816" rtl="0" eaLnBrk="1" latinLnBrk="0" hangingPunct="1">
        <a:spcBef>
          <a:spcPct val="20000"/>
        </a:spcBef>
        <a:buFont typeface="Arial" pitchFamily="34" charset="0"/>
        <a:buChar char="–"/>
        <a:defRPr kumimoji="1" sz="2100" kern="1200">
          <a:solidFill>
            <a:schemeClr val="tx1"/>
          </a:solidFill>
          <a:latin typeface="+mn-lt"/>
          <a:ea typeface="+mn-ea"/>
          <a:cs typeface="+mn-cs"/>
        </a:defRPr>
      </a:lvl4pPr>
      <a:lvl5pPr marL="2155085" indent="-239454" algn="l" defTabSz="957816" rtl="0" eaLnBrk="1" latinLnBrk="0" hangingPunct="1">
        <a:spcBef>
          <a:spcPct val="20000"/>
        </a:spcBef>
        <a:buFont typeface="Arial" pitchFamily="34" charset="0"/>
        <a:buChar char="»"/>
        <a:defRPr kumimoji="1" sz="2100" kern="1200">
          <a:solidFill>
            <a:schemeClr val="tx1"/>
          </a:solidFill>
          <a:latin typeface="+mn-lt"/>
          <a:ea typeface="+mn-ea"/>
          <a:cs typeface="+mn-cs"/>
        </a:defRPr>
      </a:lvl5pPr>
      <a:lvl6pPr marL="2633993" indent="-239454" algn="l" defTabSz="957816"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112901" indent="-239454" algn="l" defTabSz="957816"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591809" indent="-239454" algn="l" defTabSz="957816"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070717" indent="-239454" algn="l" defTabSz="957816" rtl="0" eaLnBrk="1" latinLnBrk="0" hangingPunct="1">
        <a:spcBef>
          <a:spcPct val="20000"/>
        </a:spcBef>
        <a:buFont typeface="Arial" pitchFamily="34" charset="0"/>
        <a:buChar char="•"/>
        <a:defRPr kumimoji="1" sz="2100" kern="1200">
          <a:solidFill>
            <a:schemeClr val="tx1"/>
          </a:solidFill>
          <a:latin typeface="+mn-lt"/>
          <a:ea typeface="+mn-ea"/>
          <a:cs typeface="+mn-cs"/>
        </a:defRPr>
      </a:lvl9pPr>
    </p:bodyStyle>
    <p:other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15" y="1600205"/>
            <a:ext cx="8915400" cy="4525963"/>
          </a:xfrm>
          <a:prstGeom prst="rect">
            <a:avLst/>
          </a:prstGeom>
          <a:noFill/>
          <a:ln w="9525">
            <a:noFill/>
            <a:miter lim="800000"/>
            <a:headEnd/>
            <a:tailEnd/>
          </a:ln>
        </p:spPr>
        <p:txBody>
          <a:bodyPr vert="horz" wrap="square" lIns="91414" tIns="45708" rIns="91414" bIns="4570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2" name="Group 18"/>
          <p:cNvGrpSpPr>
            <a:grpSpLocks/>
          </p:cNvGrpSpPr>
          <p:nvPr/>
        </p:nvGrpSpPr>
        <p:grpSpPr bwMode="auto">
          <a:xfrm>
            <a:off x="155" y="0"/>
            <a:ext cx="9906000" cy="546100"/>
            <a:chOff x="0" y="0"/>
            <a:chExt cx="5760" cy="344"/>
          </a:xfrm>
        </p:grpSpPr>
        <p:pic>
          <p:nvPicPr>
            <p:cNvPr id="1030" name="Picture 9" descr="mlit_top"/>
            <p:cNvPicPr>
              <a:picLocks noChangeAspect="1" noChangeArrowheads="1"/>
            </p:cNvPicPr>
            <p:nvPr userDrawn="1"/>
          </p:nvPicPr>
          <p:blipFill>
            <a:blip r:embed="rId15"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2" name="Picture 11" descr="mlit_top"/>
              <p:cNvPicPr>
                <a:picLocks noChangeAspect="1" noChangeArrowheads="1"/>
              </p:cNvPicPr>
              <p:nvPr userDrawn="1"/>
            </p:nvPicPr>
            <p:blipFill>
              <a:blip r:embed="rId16" cstate="print"/>
              <a:srcRect r="66945" b="42805"/>
              <a:stretch>
                <a:fillRect/>
              </a:stretch>
            </p:blipFill>
            <p:spPr bwMode="auto">
              <a:xfrm>
                <a:off x="3856" y="0"/>
                <a:ext cx="1904" cy="318"/>
              </a:xfrm>
              <a:prstGeom prst="rect">
                <a:avLst/>
              </a:prstGeom>
              <a:noFill/>
              <a:ln w="9525">
                <a:noFill/>
                <a:miter lim="800000"/>
                <a:headEnd/>
                <a:tailEnd/>
              </a:ln>
            </p:spPr>
          </p:pic>
          <p:pic>
            <p:nvPicPr>
              <p:cNvPr id="1033" name="Picture 16" descr="mlit_top"/>
              <p:cNvPicPr>
                <a:picLocks noChangeAspect="1" noChangeArrowheads="1"/>
              </p:cNvPicPr>
              <p:nvPr userDrawn="1"/>
            </p:nvPicPr>
            <p:blipFill>
              <a:blip r:embed="rId17" cstate="print"/>
              <a:srcRect l="50000" b="42805"/>
              <a:stretch>
                <a:fillRect/>
              </a:stretch>
            </p:blipFill>
            <p:spPr bwMode="auto">
              <a:xfrm>
                <a:off x="1043" y="0"/>
                <a:ext cx="2880" cy="318"/>
              </a:xfrm>
              <a:prstGeom prst="rect">
                <a:avLst/>
              </a:prstGeom>
              <a:noFill/>
              <a:ln w="9525">
                <a:noFill/>
                <a:miter lim="800000"/>
                <a:headEnd/>
                <a:tailEnd/>
              </a:ln>
            </p:spPr>
          </p:pic>
          <p:pic>
            <p:nvPicPr>
              <p:cNvPr id="1034" name="Picture 10" descr="mlit_top"/>
              <p:cNvPicPr>
                <a:picLocks noChangeAspect="1" noChangeArrowheads="1"/>
              </p:cNvPicPr>
              <p:nvPr userDrawn="1"/>
            </p:nvPicPr>
            <p:blipFill>
              <a:blip r:embed="rId17"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28" name="Rectangle 2"/>
          <p:cNvSpPr>
            <a:spLocks noGrp="1" noChangeArrowheads="1"/>
          </p:cNvSpPr>
          <p:nvPr>
            <p:ph type="title"/>
          </p:nvPr>
        </p:nvSpPr>
        <p:spPr bwMode="auto">
          <a:xfrm>
            <a:off x="248" y="0"/>
            <a:ext cx="7605713" cy="476250"/>
          </a:xfrm>
          <a:prstGeom prst="rect">
            <a:avLst/>
          </a:prstGeom>
          <a:noFill/>
          <a:ln w="9525">
            <a:noFill/>
            <a:miter lim="800000"/>
            <a:headEnd/>
            <a:tailEnd/>
          </a:ln>
        </p:spPr>
        <p:txBody>
          <a:bodyPr vert="horz" wrap="square" lIns="91414" tIns="45708" rIns="91414" bIns="45708" numCol="1" anchor="ctr" anchorCtr="0" compatLnSpc="1">
            <a:prstTxWarp prst="textNoShape">
              <a:avLst/>
            </a:prstTxWarp>
          </a:bodyPr>
          <a:lstStyle/>
          <a:p>
            <a:pPr lvl="0"/>
            <a:r>
              <a:rPr lang="ja-JP" altLang="en-US" smtClean="0"/>
              <a:t>マスタ タイトルの書式設定</a:t>
            </a:r>
          </a:p>
        </p:txBody>
      </p:sp>
      <p:pic>
        <p:nvPicPr>
          <p:cNvPr id="1029" name="Picture 14"/>
          <p:cNvPicPr>
            <a:picLocks noChangeAspect="1" noChangeArrowheads="1"/>
          </p:cNvPicPr>
          <p:nvPr/>
        </p:nvPicPr>
        <p:blipFill>
          <a:blip r:embed="rId18" cstate="print"/>
          <a:srcRect t="3670"/>
          <a:stretch>
            <a:fillRect/>
          </a:stretch>
        </p:blipFill>
        <p:spPr bwMode="auto">
          <a:xfrm>
            <a:off x="8226697" y="2"/>
            <a:ext cx="1679575" cy="333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 id="2147484411" r:id="rId12"/>
    <p:sldLayoutId id="2147484412" r:id="rId13"/>
  </p:sldLayoutIdLst>
  <p:hf hdr="0" ftr="0" dt="0"/>
  <p:txStyles>
    <p:title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072"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145"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218"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291"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804" indent="-342804" algn="l" rtl="0" eaLnBrk="1" fontAlgn="base" hangingPunct="1">
        <a:spcBef>
          <a:spcPct val="20000"/>
        </a:spcBef>
        <a:spcAft>
          <a:spcPct val="0"/>
        </a:spcAft>
        <a:buChar char="•"/>
        <a:defRPr kumimoji="1" sz="3200">
          <a:solidFill>
            <a:schemeClr val="tx1"/>
          </a:solidFill>
          <a:latin typeface="+mn-lt"/>
          <a:ea typeface="+mn-ea"/>
          <a:cs typeface="+mn-cs"/>
        </a:defRPr>
      </a:lvl1pPr>
      <a:lvl2pPr marL="742744" indent="-285671" algn="l" rtl="0" eaLnBrk="1" fontAlgn="base" hangingPunct="1">
        <a:spcBef>
          <a:spcPct val="20000"/>
        </a:spcBef>
        <a:spcAft>
          <a:spcPct val="0"/>
        </a:spcAft>
        <a:buChar char="–"/>
        <a:defRPr kumimoji="1" sz="2800">
          <a:solidFill>
            <a:schemeClr val="tx1"/>
          </a:solidFill>
          <a:latin typeface="+mn-lt"/>
          <a:ea typeface="+mn-ea"/>
        </a:defRPr>
      </a:lvl2pPr>
      <a:lvl3pPr marL="1142682" indent="-228537" algn="l" rtl="0" eaLnBrk="1" fontAlgn="base" hangingPunct="1">
        <a:spcBef>
          <a:spcPct val="20000"/>
        </a:spcBef>
        <a:spcAft>
          <a:spcPct val="0"/>
        </a:spcAft>
        <a:buChar char="•"/>
        <a:defRPr kumimoji="1" sz="2400">
          <a:solidFill>
            <a:schemeClr val="tx1"/>
          </a:solidFill>
          <a:latin typeface="+mn-lt"/>
          <a:ea typeface="+mn-ea"/>
        </a:defRPr>
      </a:lvl3pPr>
      <a:lvl4pPr marL="1599754" indent="-228537" algn="l" rtl="0" eaLnBrk="1" fontAlgn="base" hangingPunct="1">
        <a:spcBef>
          <a:spcPct val="20000"/>
        </a:spcBef>
        <a:spcAft>
          <a:spcPct val="0"/>
        </a:spcAft>
        <a:buChar char="–"/>
        <a:defRPr kumimoji="1" sz="2000">
          <a:solidFill>
            <a:schemeClr val="tx1"/>
          </a:solidFill>
          <a:latin typeface="+mn-lt"/>
          <a:ea typeface="+mn-ea"/>
        </a:defRPr>
      </a:lvl4pPr>
      <a:lvl5pPr marL="2056827" indent="-228537" algn="l" rtl="0" eaLnBrk="1" fontAlgn="base" hangingPunct="1">
        <a:spcBef>
          <a:spcPct val="20000"/>
        </a:spcBef>
        <a:spcAft>
          <a:spcPct val="0"/>
        </a:spcAft>
        <a:buChar char="»"/>
        <a:defRPr kumimoji="1" sz="2000">
          <a:solidFill>
            <a:schemeClr val="tx1"/>
          </a:solidFill>
          <a:latin typeface="+mn-lt"/>
          <a:ea typeface="+mn-ea"/>
        </a:defRPr>
      </a:lvl5pPr>
      <a:lvl6pPr marL="2513900" indent="-228537" algn="l" rtl="0" eaLnBrk="1" fontAlgn="base" hangingPunct="1">
        <a:spcBef>
          <a:spcPct val="20000"/>
        </a:spcBef>
        <a:spcAft>
          <a:spcPct val="0"/>
        </a:spcAft>
        <a:buChar char="»"/>
        <a:defRPr kumimoji="1" sz="2000">
          <a:solidFill>
            <a:schemeClr val="tx1"/>
          </a:solidFill>
          <a:latin typeface="+mn-lt"/>
          <a:ea typeface="+mn-ea"/>
        </a:defRPr>
      </a:lvl6pPr>
      <a:lvl7pPr marL="2970972" indent="-228537" algn="l" rtl="0" eaLnBrk="1" fontAlgn="base" hangingPunct="1">
        <a:spcBef>
          <a:spcPct val="20000"/>
        </a:spcBef>
        <a:spcAft>
          <a:spcPct val="0"/>
        </a:spcAft>
        <a:buChar char="»"/>
        <a:defRPr kumimoji="1" sz="2000">
          <a:solidFill>
            <a:schemeClr val="tx1"/>
          </a:solidFill>
          <a:latin typeface="+mn-lt"/>
          <a:ea typeface="+mn-ea"/>
        </a:defRPr>
      </a:lvl7pPr>
      <a:lvl8pPr marL="3428046" indent="-228537" algn="l" rtl="0" eaLnBrk="1" fontAlgn="base" hangingPunct="1">
        <a:spcBef>
          <a:spcPct val="20000"/>
        </a:spcBef>
        <a:spcAft>
          <a:spcPct val="0"/>
        </a:spcAft>
        <a:buChar char="»"/>
        <a:defRPr kumimoji="1" sz="2000">
          <a:solidFill>
            <a:schemeClr val="tx1"/>
          </a:solidFill>
          <a:latin typeface="+mn-lt"/>
          <a:ea typeface="+mn-ea"/>
        </a:defRPr>
      </a:lvl8pPr>
      <a:lvl9pPr marL="3885119" indent="-228537"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145" rtl="0" eaLnBrk="1" latinLnBrk="0" hangingPunct="1">
        <a:defRPr kumimoji="1" sz="1800" kern="1200">
          <a:solidFill>
            <a:schemeClr val="tx1"/>
          </a:solidFill>
          <a:latin typeface="+mn-lt"/>
          <a:ea typeface="+mn-ea"/>
          <a:cs typeface="+mn-cs"/>
        </a:defRPr>
      </a:lvl1pPr>
      <a:lvl2pPr marL="457072" algn="l" defTabSz="914145" rtl="0" eaLnBrk="1" latinLnBrk="0" hangingPunct="1">
        <a:defRPr kumimoji="1" sz="1800" kern="1200">
          <a:solidFill>
            <a:schemeClr val="tx1"/>
          </a:solidFill>
          <a:latin typeface="+mn-lt"/>
          <a:ea typeface="+mn-ea"/>
          <a:cs typeface="+mn-cs"/>
        </a:defRPr>
      </a:lvl2pPr>
      <a:lvl3pPr marL="914145" algn="l" defTabSz="914145" rtl="0" eaLnBrk="1" latinLnBrk="0" hangingPunct="1">
        <a:defRPr kumimoji="1" sz="1800" kern="1200">
          <a:solidFill>
            <a:schemeClr val="tx1"/>
          </a:solidFill>
          <a:latin typeface="+mn-lt"/>
          <a:ea typeface="+mn-ea"/>
          <a:cs typeface="+mn-cs"/>
        </a:defRPr>
      </a:lvl3pPr>
      <a:lvl4pPr marL="1371218" algn="l" defTabSz="914145" rtl="0" eaLnBrk="1" latinLnBrk="0" hangingPunct="1">
        <a:defRPr kumimoji="1" sz="1800" kern="1200">
          <a:solidFill>
            <a:schemeClr val="tx1"/>
          </a:solidFill>
          <a:latin typeface="+mn-lt"/>
          <a:ea typeface="+mn-ea"/>
          <a:cs typeface="+mn-cs"/>
        </a:defRPr>
      </a:lvl4pPr>
      <a:lvl5pPr marL="1828291" algn="l" defTabSz="914145" rtl="0" eaLnBrk="1" latinLnBrk="0" hangingPunct="1">
        <a:defRPr kumimoji="1" sz="1800" kern="1200">
          <a:solidFill>
            <a:schemeClr val="tx1"/>
          </a:solidFill>
          <a:latin typeface="+mn-lt"/>
          <a:ea typeface="+mn-ea"/>
          <a:cs typeface="+mn-cs"/>
        </a:defRPr>
      </a:lvl5pPr>
      <a:lvl6pPr marL="2285364" algn="l" defTabSz="914145" rtl="0" eaLnBrk="1" latinLnBrk="0" hangingPunct="1">
        <a:defRPr kumimoji="1" sz="1800" kern="1200">
          <a:solidFill>
            <a:schemeClr val="tx1"/>
          </a:solidFill>
          <a:latin typeface="+mn-lt"/>
          <a:ea typeface="+mn-ea"/>
          <a:cs typeface="+mn-cs"/>
        </a:defRPr>
      </a:lvl6pPr>
      <a:lvl7pPr marL="2742436" algn="l" defTabSz="914145" rtl="0" eaLnBrk="1" latinLnBrk="0" hangingPunct="1">
        <a:defRPr kumimoji="1" sz="1800" kern="1200">
          <a:solidFill>
            <a:schemeClr val="tx1"/>
          </a:solidFill>
          <a:latin typeface="+mn-lt"/>
          <a:ea typeface="+mn-ea"/>
          <a:cs typeface="+mn-cs"/>
        </a:defRPr>
      </a:lvl7pPr>
      <a:lvl8pPr marL="3199509" algn="l" defTabSz="914145" rtl="0" eaLnBrk="1" latinLnBrk="0" hangingPunct="1">
        <a:defRPr kumimoji="1" sz="1800" kern="1200">
          <a:solidFill>
            <a:schemeClr val="tx1"/>
          </a:solidFill>
          <a:latin typeface="+mn-lt"/>
          <a:ea typeface="+mn-ea"/>
          <a:cs typeface="+mn-cs"/>
        </a:defRPr>
      </a:lvl8pPr>
      <a:lvl9pPr marL="3656581" algn="l" defTabSz="914145"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14" y="274638"/>
            <a:ext cx="8915400" cy="1143000"/>
          </a:xfrm>
          <a:prstGeom prst="rect">
            <a:avLst/>
          </a:prstGeom>
        </p:spPr>
        <p:txBody>
          <a:bodyPr vert="horz" lIns="91431" tIns="45716" rIns="91431" bIns="45716"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14" y="1600206"/>
            <a:ext cx="8915400" cy="4525963"/>
          </a:xfrm>
          <a:prstGeom prst="rect">
            <a:avLst/>
          </a:prstGeom>
        </p:spPr>
        <p:txBody>
          <a:bodyPr vert="horz" lIns="91431" tIns="45716" rIns="91431" bIns="45716"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59" y="6356815"/>
            <a:ext cx="2311400" cy="365125"/>
          </a:xfrm>
          <a:prstGeom prst="rect">
            <a:avLst/>
          </a:prstGeom>
        </p:spPr>
        <p:txBody>
          <a:bodyPr vert="horz" lIns="91431" tIns="45716" rIns="91431" bIns="45716" rtlCol="0" anchor="ctr"/>
          <a:lstStyle>
            <a:lvl1pPr algn="l">
              <a:defRPr sz="1200">
                <a:solidFill>
                  <a:schemeClr val="tx1">
                    <a:tint val="75000"/>
                  </a:schemeClr>
                </a:solidFill>
              </a:defRPr>
            </a:lvl1pPr>
          </a:lstStyle>
          <a:p>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705" y="6356815"/>
            <a:ext cx="3136900" cy="365125"/>
          </a:xfrm>
          <a:prstGeom prst="rect">
            <a:avLst/>
          </a:prstGeom>
        </p:spPr>
        <p:txBody>
          <a:bodyPr vert="horz" lIns="91431" tIns="45716" rIns="91431" bIns="45716"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4" y="6356815"/>
            <a:ext cx="2311400" cy="365125"/>
          </a:xfrm>
          <a:prstGeom prst="rect">
            <a:avLst/>
          </a:prstGeom>
        </p:spPr>
        <p:txBody>
          <a:bodyPr vert="horz" lIns="91431" tIns="45716" rIns="91431" bIns="45716" rtlCol="0" anchor="ctr"/>
          <a:lstStyle>
            <a:lvl1pPr algn="r">
              <a:defRPr sz="1200">
                <a:solidFill>
                  <a:schemeClr val="tx1">
                    <a:tint val="75000"/>
                  </a:schemeClr>
                </a:solidFill>
              </a:defRPr>
            </a:lvl1pPr>
          </a:lstStyle>
          <a:p>
            <a:fld id="{0A871220-2E4C-472E-B3B1-C0CE344C5F40}"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449" r:id="rId1"/>
    <p:sldLayoutId id="2147484450" r:id="rId2"/>
    <p:sldLayoutId id="2147484451" r:id="rId3"/>
    <p:sldLayoutId id="2147484452" r:id="rId4"/>
    <p:sldLayoutId id="2147484453" r:id="rId5"/>
    <p:sldLayoutId id="2147484454" r:id="rId6"/>
    <p:sldLayoutId id="2147484455" r:id="rId7"/>
    <p:sldLayoutId id="2147484456" r:id="rId8"/>
    <p:sldLayoutId id="2147484457" r:id="rId9"/>
    <p:sldLayoutId id="2147484458" r:id="rId10"/>
    <p:sldLayoutId id="2147484459" r:id="rId11"/>
  </p:sldLayoutIdLst>
  <p:hf hdr="0" ftr="0" dt="0"/>
  <p:txStyles>
    <p:titleStyle>
      <a:lvl1pPr algn="ctr" defTabSz="914310" rtl="0" eaLnBrk="1" latinLnBrk="0" hangingPunct="1">
        <a:spcBef>
          <a:spcPct val="0"/>
        </a:spcBef>
        <a:buNone/>
        <a:defRPr kumimoji="1" sz="4400" kern="1200">
          <a:solidFill>
            <a:schemeClr val="tx1"/>
          </a:solidFill>
          <a:latin typeface="+mj-lt"/>
          <a:ea typeface="+mj-ea"/>
          <a:cs typeface="+mj-cs"/>
        </a:defRPr>
      </a:lvl1pPr>
    </p:titleStyle>
    <p:bodyStyle>
      <a:lvl1pPr marL="342866" indent="-342866" algn="l" defTabSz="91431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877" indent="-285722" algn="l" defTabSz="91431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888" indent="-228578" algn="l" defTabSz="91431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043" indent="-228578" algn="l" defTabSz="91431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199" indent="-228578" algn="l" defTabSz="91431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353" indent="-228578" algn="l" defTabSz="91431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509" indent="-228578" algn="l" defTabSz="91431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664" indent="-228578" algn="l" defTabSz="91431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820" indent="-228578" algn="l" defTabSz="91431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310" rtl="0" eaLnBrk="1" latinLnBrk="0" hangingPunct="1">
        <a:defRPr kumimoji="1" sz="1800" kern="1200">
          <a:solidFill>
            <a:schemeClr val="tx1"/>
          </a:solidFill>
          <a:latin typeface="+mn-lt"/>
          <a:ea typeface="+mn-ea"/>
          <a:cs typeface="+mn-cs"/>
        </a:defRPr>
      </a:lvl1pPr>
      <a:lvl2pPr marL="457155" algn="l" defTabSz="914310" rtl="0" eaLnBrk="1" latinLnBrk="0" hangingPunct="1">
        <a:defRPr kumimoji="1" sz="1800" kern="1200">
          <a:solidFill>
            <a:schemeClr val="tx1"/>
          </a:solidFill>
          <a:latin typeface="+mn-lt"/>
          <a:ea typeface="+mn-ea"/>
          <a:cs typeface="+mn-cs"/>
        </a:defRPr>
      </a:lvl2pPr>
      <a:lvl3pPr marL="914310" algn="l" defTabSz="914310" rtl="0" eaLnBrk="1" latinLnBrk="0" hangingPunct="1">
        <a:defRPr kumimoji="1" sz="1800" kern="1200">
          <a:solidFill>
            <a:schemeClr val="tx1"/>
          </a:solidFill>
          <a:latin typeface="+mn-lt"/>
          <a:ea typeface="+mn-ea"/>
          <a:cs typeface="+mn-cs"/>
        </a:defRPr>
      </a:lvl3pPr>
      <a:lvl4pPr marL="1371465" algn="l" defTabSz="914310" rtl="0" eaLnBrk="1" latinLnBrk="0" hangingPunct="1">
        <a:defRPr kumimoji="1" sz="1800" kern="1200">
          <a:solidFill>
            <a:schemeClr val="tx1"/>
          </a:solidFill>
          <a:latin typeface="+mn-lt"/>
          <a:ea typeface="+mn-ea"/>
          <a:cs typeface="+mn-cs"/>
        </a:defRPr>
      </a:lvl4pPr>
      <a:lvl5pPr marL="1828621" algn="l" defTabSz="914310" rtl="0" eaLnBrk="1" latinLnBrk="0" hangingPunct="1">
        <a:defRPr kumimoji="1" sz="1800" kern="1200">
          <a:solidFill>
            <a:schemeClr val="tx1"/>
          </a:solidFill>
          <a:latin typeface="+mn-lt"/>
          <a:ea typeface="+mn-ea"/>
          <a:cs typeface="+mn-cs"/>
        </a:defRPr>
      </a:lvl5pPr>
      <a:lvl6pPr marL="2285776" algn="l" defTabSz="914310" rtl="0" eaLnBrk="1" latinLnBrk="0" hangingPunct="1">
        <a:defRPr kumimoji="1" sz="1800" kern="1200">
          <a:solidFill>
            <a:schemeClr val="tx1"/>
          </a:solidFill>
          <a:latin typeface="+mn-lt"/>
          <a:ea typeface="+mn-ea"/>
          <a:cs typeface="+mn-cs"/>
        </a:defRPr>
      </a:lvl6pPr>
      <a:lvl7pPr marL="2742931" algn="l" defTabSz="914310" rtl="0" eaLnBrk="1" latinLnBrk="0" hangingPunct="1">
        <a:defRPr kumimoji="1" sz="1800" kern="1200">
          <a:solidFill>
            <a:schemeClr val="tx1"/>
          </a:solidFill>
          <a:latin typeface="+mn-lt"/>
          <a:ea typeface="+mn-ea"/>
          <a:cs typeface="+mn-cs"/>
        </a:defRPr>
      </a:lvl7pPr>
      <a:lvl8pPr marL="3200086" algn="l" defTabSz="914310" rtl="0" eaLnBrk="1" latinLnBrk="0" hangingPunct="1">
        <a:defRPr kumimoji="1" sz="1800" kern="1200">
          <a:solidFill>
            <a:schemeClr val="tx1"/>
          </a:solidFill>
          <a:latin typeface="+mn-lt"/>
          <a:ea typeface="+mn-ea"/>
          <a:cs typeface="+mn-cs"/>
        </a:defRPr>
      </a:lvl8pPr>
      <a:lvl9pPr marL="3657242" algn="l" defTabSz="91431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14" y="274638"/>
            <a:ext cx="8915400" cy="1143000"/>
          </a:xfrm>
          <a:prstGeom prst="rect">
            <a:avLst/>
          </a:prstGeom>
        </p:spPr>
        <p:txBody>
          <a:bodyPr vert="horz" lIns="91423" tIns="45712" rIns="91423" bIns="45712"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14" y="1600204"/>
            <a:ext cx="8915400" cy="4525963"/>
          </a:xfrm>
          <a:prstGeom prst="rect">
            <a:avLst/>
          </a:prstGeom>
        </p:spPr>
        <p:txBody>
          <a:bodyPr vert="horz" lIns="91423" tIns="45712" rIns="91423" bIns="45712"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59" y="6356858"/>
            <a:ext cx="2311400" cy="365125"/>
          </a:xfrm>
          <a:prstGeom prst="rect">
            <a:avLst/>
          </a:prstGeom>
        </p:spPr>
        <p:txBody>
          <a:bodyPr vert="horz" lIns="91423" tIns="45712" rIns="91423" bIns="45712" rtlCol="0" anchor="ctr"/>
          <a:lstStyle>
            <a:lvl1pPr algn="l">
              <a:defRPr sz="1200">
                <a:solidFill>
                  <a:schemeClr val="tx1">
                    <a:tint val="75000"/>
                  </a:schemeClr>
                </a:solidFill>
              </a:defRPr>
            </a:lvl1pPr>
          </a:lstStyle>
          <a:p>
            <a:pPr defTabSz="914235">
              <a:defRPr/>
            </a:pPr>
            <a:endParaRPr lang="en-US" altLang="ja-JP">
              <a:solidFill>
                <a:prstClr val="black">
                  <a:tint val="75000"/>
                </a:prstClr>
              </a:solidFill>
              <a:ea typeface="ＭＳ Ｐゴシック"/>
            </a:endParaRPr>
          </a:p>
        </p:txBody>
      </p:sp>
      <p:sp>
        <p:nvSpPr>
          <p:cNvPr id="5" name="フッター プレースホルダ 4"/>
          <p:cNvSpPr>
            <a:spLocks noGrp="1"/>
          </p:cNvSpPr>
          <p:nvPr>
            <p:ph type="ftr" sz="quarter" idx="3"/>
          </p:nvPr>
        </p:nvSpPr>
        <p:spPr>
          <a:xfrm>
            <a:off x="3384705" y="6356858"/>
            <a:ext cx="3136900" cy="365125"/>
          </a:xfrm>
          <a:prstGeom prst="rect">
            <a:avLst/>
          </a:prstGeom>
        </p:spPr>
        <p:txBody>
          <a:bodyPr vert="horz" lIns="91423" tIns="45712" rIns="91423" bIns="45712" rtlCol="0" anchor="ctr"/>
          <a:lstStyle>
            <a:lvl1pPr algn="ctr">
              <a:defRPr sz="1200">
                <a:solidFill>
                  <a:schemeClr val="tx1">
                    <a:tint val="75000"/>
                  </a:schemeClr>
                </a:solidFill>
              </a:defRPr>
            </a:lvl1pPr>
          </a:lstStyle>
          <a:p>
            <a:pPr defTabSz="914235">
              <a:defRPr/>
            </a:pPr>
            <a:endParaRPr lang="en-US" altLang="ja-JP">
              <a:solidFill>
                <a:prstClr val="black">
                  <a:tint val="75000"/>
                </a:prstClr>
              </a:solidFill>
              <a:ea typeface="ＭＳ Ｐゴシック"/>
            </a:endParaRPr>
          </a:p>
        </p:txBody>
      </p:sp>
      <p:sp>
        <p:nvSpPr>
          <p:cNvPr id="6" name="スライド番号プレースホルダ 5"/>
          <p:cNvSpPr>
            <a:spLocks noGrp="1"/>
          </p:cNvSpPr>
          <p:nvPr>
            <p:ph type="sldNum" sz="quarter" idx="4"/>
          </p:nvPr>
        </p:nvSpPr>
        <p:spPr>
          <a:xfrm>
            <a:off x="7099304" y="6356858"/>
            <a:ext cx="2311400" cy="365125"/>
          </a:xfrm>
          <a:prstGeom prst="rect">
            <a:avLst/>
          </a:prstGeom>
        </p:spPr>
        <p:txBody>
          <a:bodyPr vert="horz" lIns="91423" tIns="45712" rIns="91423" bIns="45712" rtlCol="0" anchor="ctr"/>
          <a:lstStyle>
            <a:lvl1pPr algn="r">
              <a:defRPr sz="1200">
                <a:solidFill>
                  <a:schemeClr val="tx1">
                    <a:tint val="75000"/>
                  </a:schemeClr>
                </a:solidFill>
              </a:defRPr>
            </a:lvl1pPr>
          </a:lstStyle>
          <a:p>
            <a:pPr defTabSz="914235">
              <a:defRPr/>
            </a:pPr>
            <a:fld id="{3091BEB7-1B0A-4F7A-8B03-36C517BDB2D1}" type="slidenum">
              <a:rPr lang="en-US" altLang="ja-JP" smtClean="0">
                <a:solidFill>
                  <a:prstClr val="black">
                    <a:tint val="75000"/>
                  </a:prstClr>
                </a:solidFill>
                <a:ea typeface="ＭＳ Ｐゴシック"/>
              </a:rPr>
              <a:pPr defTabSz="914235">
                <a:defRPr/>
              </a:pPr>
              <a:t>&lt;#&gt;</a:t>
            </a:fld>
            <a:endParaRPr lang="en-US" altLang="ja-JP">
              <a:solidFill>
                <a:prstClr val="black">
                  <a:tint val="75000"/>
                </a:prstClr>
              </a:solidFill>
              <a:ea typeface="ＭＳ Ｐゴシック"/>
            </a:endParaRPr>
          </a:p>
        </p:txBody>
      </p:sp>
      <p:grpSp>
        <p:nvGrpSpPr>
          <p:cNvPr id="7" name="Group 18"/>
          <p:cNvGrpSpPr>
            <a:grpSpLocks/>
          </p:cNvGrpSpPr>
          <p:nvPr/>
        </p:nvGrpSpPr>
        <p:grpSpPr bwMode="auto">
          <a:xfrm>
            <a:off x="155" y="0"/>
            <a:ext cx="9906000" cy="546100"/>
            <a:chOff x="0" y="0"/>
            <a:chExt cx="5760" cy="344"/>
          </a:xfrm>
        </p:grpSpPr>
        <p:pic>
          <p:nvPicPr>
            <p:cNvPr id="8" name="Picture 9" descr="mlit_top"/>
            <p:cNvPicPr>
              <a:picLocks noChangeAspect="1" noChangeArrowheads="1"/>
            </p:cNvPicPr>
            <p:nvPr userDrawn="1"/>
          </p:nvPicPr>
          <p:blipFill>
            <a:blip r:embed="rId15"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6"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7"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7"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userDrawn="1"/>
        </p:nvPicPr>
        <p:blipFill>
          <a:blip r:embed="rId18" cstate="print"/>
          <a:srcRect t="3670"/>
          <a:stretch>
            <a:fillRect/>
          </a:stretch>
        </p:blipFill>
        <p:spPr bwMode="auto">
          <a:xfrm>
            <a:off x="8355237" y="3"/>
            <a:ext cx="1550987" cy="333375"/>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4497" r:id="rId1"/>
    <p:sldLayoutId id="2147484498" r:id="rId2"/>
    <p:sldLayoutId id="2147484499" r:id="rId3"/>
    <p:sldLayoutId id="2147484500" r:id="rId4"/>
    <p:sldLayoutId id="2147484501" r:id="rId5"/>
    <p:sldLayoutId id="2147484502" r:id="rId6"/>
    <p:sldLayoutId id="2147484503" r:id="rId7"/>
    <p:sldLayoutId id="2147484504" r:id="rId8"/>
    <p:sldLayoutId id="2147484505" r:id="rId9"/>
    <p:sldLayoutId id="2147484506" r:id="rId10"/>
    <p:sldLayoutId id="2147484507" r:id="rId11"/>
    <p:sldLayoutId id="2147484508" r:id="rId12"/>
    <p:sldLayoutId id="2147484509" r:id="rId13"/>
  </p:sldLayoutIdLst>
  <p:hf hdr="0" ftr="0" dt="0"/>
  <p:txStyles>
    <p:titleStyle>
      <a:lvl1pPr algn="ctr" defTabSz="914235" rtl="0" eaLnBrk="1" latinLnBrk="0" hangingPunct="1">
        <a:spcBef>
          <a:spcPct val="0"/>
        </a:spcBef>
        <a:buNone/>
        <a:defRPr kumimoji="1" sz="4400" kern="1200">
          <a:solidFill>
            <a:schemeClr val="tx1"/>
          </a:solidFill>
          <a:latin typeface="+mj-lt"/>
          <a:ea typeface="+mj-ea"/>
          <a:cs typeface="+mj-cs"/>
        </a:defRPr>
      </a:lvl1pPr>
    </p:titleStyle>
    <p:bodyStyle>
      <a:lvl1pPr marL="342838" indent="-342838" algn="l" defTabSz="91423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816" indent="-285699" algn="l" defTabSz="91423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794" indent="-228559" algn="l" defTabSz="91423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911"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029"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147"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264"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382"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499"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14" y="274638"/>
            <a:ext cx="8915400" cy="1143000"/>
          </a:xfrm>
          <a:prstGeom prst="rect">
            <a:avLst/>
          </a:prstGeom>
        </p:spPr>
        <p:txBody>
          <a:bodyPr vert="horz" lIns="91423" tIns="45712" rIns="91423" bIns="45712"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14" y="1600204"/>
            <a:ext cx="8915400" cy="4525963"/>
          </a:xfrm>
          <a:prstGeom prst="rect">
            <a:avLst/>
          </a:prstGeom>
        </p:spPr>
        <p:txBody>
          <a:bodyPr vert="horz" lIns="91423" tIns="45712" rIns="91423" bIns="45712"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59" y="6356850"/>
            <a:ext cx="2311400" cy="365125"/>
          </a:xfrm>
          <a:prstGeom prst="rect">
            <a:avLst/>
          </a:prstGeom>
        </p:spPr>
        <p:txBody>
          <a:bodyPr vert="horz" lIns="91423" tIns="45712" rIns="91423" bIns="45712" rtlCol="0" anchor="ctr"/>
          <a:lstStyle>
            <a:lvl1pPr algn="l">
              <a:defRPr sz="1200">
                <a:solidFill>
                  <a:schemeClr val="tx1">
                    <a:tint val="75000"/>
                  </a:schemeClr>
                </a:solidFill>
              </a:defRPr>
            </a:lvl1pPr>
          </a:lstStyle>
          <a:p>
            <a:pPr defTabSz="914235">
              <a:defRPr/>
            </a:pPr>
            <a:endParaRPr lang="en-US" altLang="ja-JP">
              <a:solidFill>
                <a:prstClr val="black">
                  <a:tint val="75000"/>
                </a:prstClr>
              </a:solidFill>
              <a:ea typeface="ＭＳ Ｐゴシック"/>
            </a:endParaRPr>
          </a:p>
        </p:txBody>
      </p:sp>
      <p:sp>
        <p:nvSpPr>
          <p:cNvPr id="5" name="フッター プレースホルダ 4"/>
          <p:cNvSpPr>
            <a:spLocks noGrp="1"/>
          </p:cNvSpPr>
          <p:nvPr>
            <p:ph type="ftr" sz="quarter" idx="3"/>
          </p:nvPr>
        </p:nvSpPr>
        <p:spPr>
          <a:xfrm>
            <a:off x="3384705" y="6356850"/>
            <a:ext cx="3136900" cy="365125"/>
          </a:xfrm>
          <a:prstGeom prst="rect">
            <a:avLst/>
          </a:prstGeom>
        </p:spPr>
        <p:txBody>
          <a:bodyPr vert="horz" lIns="91423" tIns="45712" rIns="91423" bIns="45712" rtlCol="0" anchor="ctr"/>
          <a:lstStyle>
            <a:lvl1pPr algn="ctr">
              <a:defRPr sz="1200">
                <a:solidFill>
                  <a:schemeClr val="tx1">
                    <a:tint val="75000"/>
                  </a:schemeClr>
                </a:solidFill>
              </a:defRPr>
            </a:lvl1pPr>
          </a:lstStyle>
          <a:p>
            <a:pPr defTabSz="914235">
              <a:defRPr/>
            </a:pPr>
            <a:endParaRPr lang="en-US" altLang="ja-JP">
              <a:solidFill>
                <a:prstClr val="black">
                  <a:tint val="75000"/>
                </a:prstClr>
              </a:solidFill>
              <a:ea typeface="ＭＳ Ｐゴシック"/>
            </a:endParaRPr>
          </a:p>
        </p:txBody>
      </p:sp>
      <p:sp>
        <p:nvSpPr>
          <p:cNvPr id="6" name="スライド番号プレースホルダ 5"/>
          <p:cNvSpPr>
            <a:spLocks noGrp="1"/>
          </p:cNvSpPr>
          <p:nvPr>
            <p:ph type="sldNum" sz="quarter" idx="4"/>
          </p:nvPr>
        </p:nvSpPr>
        <p:spPr>
          <a:xfrm>
            <a:off x="7099304" y="6356850"/>
            <a:ext cx="2311400" cy="365125"/>
          </a:xfrm>
          <a:prstGeom prst="rect">
            <a:avLst/>
          </a:prstGeom>
        </p:spPr>
        <p:txBody>
          <a:bodyPr vert="horz" lIns="91423" tIns="45712" rIns="91423" bIns="45712" rtlCol="0" anchor="ctr"/>
          <a:lstStyle>
            <a:lvl1pPr algn="r">
              <a:defRPr sz="1200">
                <a:solidFill>
                  <a:schemeClr val="tx1">
                    <a:tint val="75000"/>
                  </a:schemeClr>
                </a:solidFill>
              </a:defRPr>
            </a:lvl1pPr>
          </a:lstStyle>
          <a:p>
            <a:pPr defTabSz="914235">
              <a:defRPr/>
            </a:pPr>
            <a:fld id="{3091BEB7-1B0A-4F7A-8B03-36C517BDB2D1}" type="slidenum">
              <a:rPr lang="en-US" altLang="ja-JP" smtClean="0">
                <a:solidFill>
                  <a:prstClr val="black">
                    <a:tint val="75000"/>
                  </a:prstClr>
                </a:solidFill>
                <a:ea typeface="ＭＳ Ｐゴシック"/>
              </a:rPr>
              <a:pPr defTabSz="914235">
                <a:defRPr/>
              </a:pPr>
              <a:t>&lt;#&gt;</a:t>
            </a:fld>
            <a:endParaRPr lang="en-US" altLang="ja-JP">
              <a:solidFill>
                <a:prstClr val="black">
                  <a:tint val="75000"/>
                </a:prstClr>
              </a:solidFill>
              <a:ea typeface="ＭＳ Ｐゴシック"/>
            </a:endParaRPr>
          </a:p>
        </p:txBody>
      </p:sp>
      <p:grpSp>
        <p:nvGrpSpPr>
          <p:cNvPr id="7" name="Group 18"/>
          <p:cNvGrpSpPr>
            <a:grpSpLocks/>
          </p:cNvGrpSpPr>
          <p:nvPr/>
        </p:nvGrpSpPr>
        <p:grpSpPr bwMode="auto">
          <a:xfrm>
            <a:off x="155" y="0"/>
            <a:ext cx="9906000" cy="546100"/>
            <a:chOff x="0" y="0"/>
            <a:chExt cx="5760" cy="344"/>
          </a:xfrm>
        </p:grpSpPr>
        <p:pic>
          <p:nvPicPr>
            <p:cNvPr id="8" name="Picture 9" descr="mlit_top"/>
            <p:cNvPicPr>
              <a:picLocks noChangeAspect="1" noChangeArrowheads="1"/>
            </p:cNvPicPr>
            <p:nvPr userDrawn="1"/>
          </p:nvPicPr>
          <p:blipFill>
            <a:blip r:embed="rId15"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6"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7"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7"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userDrawn="1"/>
        </p:nvPicPr>
        <p:blipFill>
          <a:blip r:embed="rId18" cstate="print"/>
          <a:srcRect t="3670"/>
          <a:stretch>
            <a:fillRect/>
          </a:stretch>
        </p:blipFill>
        <p:spPr bwMode="auto">
          <a:xfrm>
            <a:off x="8355237" y="3"/>
            <a:ext cx="1550987" cy="333375"/>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4527" r:id="rId1"/>
    <p:sldLayoutId id="2147484528" r:id="rId2"/>
    <p:sldLayoutId id="2147484529" r:id="rId3"/>
    <p:sldLayoutId id="2147484530" r:id="rId4"/>
    <p:sldLayoutId id="2147484531" r:id="rId5"/>
    <p:sldLayoutId id="2147484532" r:id="rId6"/>
    <p:sldLayoutId id="2147484533" r:id="rId7"/>
    <p:sldLayoutId id="2147484534" r:id="rId8"/>
    <p:sldLayoutId id="2147484535" r:id="rId9"/>
    <p:sldLayoutId id="2147484536" r:id="rId10"/>
    <p:sldLayoutId id="2147484537" r:id="rId11"/>
    <p:sldLayoutId id="2147484538" r:id="rId12"/>
    <p:sldLayoutId id="2147484539" r:id="rId13"/>
  </p:sldLayoutIdLst>
  <p:hf hdr="0" ftr="0" dt="0"/>
  <p:txStyles>
    <p:titleStyle>
      <a:lvl1pPr algn="ctr" defTabSz="914235" rtl="0" eaLnBrk="1" latinLnBrk="0" hangingPunct="1">
        <a:spcBef>
          <a:spcPct val="0"/>
        </a:spcBef>
        <a:buNone/>
        <a:defRPr kumimoji="1" sz="4400" kern="1200">
          <a:solidFill>
            <a:schemeClr val="tx1"/>
          </a:solidFill>
          <a:latin typeface="+mj-lt"/>
          <a:ea typeface="+mj-ea"/>
          <a:cs typeface="+mj-cs"/>
        </a:defRPr>
      </a:lvl1pPr>
    </p:titleStyle>
    <p:bodyStyle>
      <a:lvl1pPr marL="342838" indent="-342838" algn="l" defTabSz="91423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816" indent="-285699" algn="l" defTabSz="91423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794" indent="-228559" algn="l" defTabSz="91423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911"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029"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147"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264"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382"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499"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6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6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03.xml"/></Relationships>
</file>

<file path=ppt/slides/_rels/slide1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9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500.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0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0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9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9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85.xml"/><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9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9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9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9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9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9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9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9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9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02.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552.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470.xml"/></Relationships>
</file>

<file path=ppt/slides/_rels/slide7.xml.rels><?xml version="1.0" encoding="UTF-8" standalone="yes"?>
<Relationships xmlns="http://schemas.openxmlformats.org/package/2006/relationships"><Relationship Id="rId8" Type="http://schemas.openxmlformats.org/officeDocument/2006/relationships/chart" Target="../charts/chart13.xml"/><Relationship Id="rId3" Type="http://schemas.openxmlformats.org/officeDocument/2006/relationships/chart" Target="../charts/chart8.xml"/><Relationship Id="rId7" Type="http://schemas.openxmlformats.org/officeDocument/2006/relationships/chart" Target="../charts/chart12.xml"/><Relationship Id="rId2" Type="http://schemas.openxmlformats.org/officeDocument/2006/relationships/chart" Target="../charts/chart7.xml"/><Relationship Id="rId1" Type="http://schemas.openxmlformats.org/officeDocument/2006/relationships/slideLayout" Target="../slideLayouts/slideLayout475.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 Id="rId9" Type="http://schemas.openxmlformats.org/officeDocument/2006/relationships/chart" Target="../charts/chart1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74.xml"/><Relationship Id="rId1" Type="http://schemas.openxmlformats.org/officeDocument/2006/relationships/vmlDrawing" Target="../drawings/vmlDrawing1.vml"/><Relationship Id="rId4" Type="http://schemas.openxmlformats.org/officeDocument/2006/relationships/oleObject" Target="../embeddings/Microsoft_Office_Excel_97-2003_______1.xls"/></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0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サブタイトル 5"/>
          <p:cNvSpPr>
            <a:spLocks noGrp="1"/>
          </p:cNvSpPr>
          <p:nvPr>
            <p:ph type="subTitle" idx="1"/>
          </p:nvPr>
        </p:nvSpPr>
        <p:spPr>
          <a:xfrm>
            <a:off x="1496616" y="3212976"/>
            <a:ext cx="6934200" cy="2520280"/>
          </a:xfrm>
        </p:spPr>
        <p:txBody>
          <a:bodyPr>
            <a:normAutofit/>
          </a:bodyPr>
          <a:lstStyle/>
          <a:p>
            <a:endParaRPr kumimoji="1" lang="en-US" altLang="ja-JP" sz="2800" dirty="0" smtClean="0">
              <a:solidFill>
                <a:sysClr val="windowText" lastClr="000000"/>
              </a:solidFill>
            </a:endParaRPr>
          </a:p>
          <a:p>
            <a:r>
              <a:rPr kumimoji="1" lang="ja-JP" altLang="en-US" sz="2800" dirty="0" smtClean="0">
                <a:solidFill>
                  <a:sysClr val="windowText" lastClr="000000"/>
                </a:solidFill>
              </a:rPr>
              <a:t>平成</a:t>
            </a:r>
            <a:r>
              <a:rPr kumimoji="1" lang="ja-JP" altLang="en-US" sz="2800" dirty="0" smtClean="0">
                <a:solidFill>
                  <a:sysClr val="windowText" lastClr="000000"/>
                </a:solidFill>
              </a:rPr>
              <a:t>２６年９月</a:t>
            </a:r>
            <a:endParaRPr kumimoji="1" lang="en-US" altLang="ja-JP" sz="2800" dirty="0" smtClean="0">
              <a:solidFill>
                <a:sysClr val="windowText" lastClr="000000"/>
              </a:solidFill>
            </a:endParaRPr>
          </a:p>
          <a:p>
            <a:r>
              <a:rPr lang="ja-JP" altLang="en-US" sz="2800" dirty="0" smtClean="0">
                <a:solidFill>
                  <a:sysClr val="windowText" lastClr="000000"/>
                </a:solidFill>
              </a:rPr>
              <a:t>国土</a:t>
            </a:r>
            <a:r>
              <a:rPr lang="ja-JP" altLang="en-US" sz="2800" dirty="0" smtClean="0">
                <a:solidFill>
                  <a:sysClr val="windowText" lastClr="000000"/>
                </a:solidFill>
              </a:rPr>
              <a:t>交通省　建設業課　</a:t>
            </a:r>
            <a:r>
              <a:rPr kumimoji="1" lang="ja-JP" altLang="en-US" sz="2800" dirty="0" smtClean="0">
                <a:solidFill>
                  <a:sysClr val="windowText" lastClr="000000"/>
                </a:solidFill>
              </a:rPr>
              <a:t>建設業</a:t>
            </a:r>
            <a:r>
              <a:rPr kumimoji="1" lang="ja-JP" altLang="en-US" sz="2800" dirty="0" smtClean="0">
                <a:solidFill>
                  <a:sysClr val="windowText" lastClr="000000"/>
                </a:solidFill>
              </a:rPr>
              <a:t>政策</a:t>
            </a:r>
            <a:r>
              <a:rPr kumimoji="1" lang="ja-JP" altLang="en-US" sz="2800" dirty="0" smtClean="0">
                <a:solidFill>
                  <a:sysClr val="windowText" lastClr="000000"/>
                </a:solidFill>
              </a:rPr>
              <a:t>調整官</a:t>
            </a:r>
            <a:endParaRPr kumimoji="1" lang="en-US" altLang="ja-JP" sz="2800" dirty="0" smtClean="0">
              <a:solidFill>
                <a:sysClr val="windowText" lastClr="000000"/>
              </a:solidFill>
            </a:endParaRPr>
          </a:p>
          <a:p>
            <a:r>
              <a:rPr kumimoji="1" lang="ja-JP" altLang="en-US" sz="2800" dirty="0" smtClean="0">
                <a:solidFill>
                  <a:sysClr val="windowText" lastClr="000000"/>
                </a:solidFill>
              </a:rPr>
              <a:t>西山　茂樹</a:t>
            </a:r>
            <a:endParaRPr kumimoji="1" lang="en-US" altLang="ja-JP" sz="2800" dirty="0" smtClean="0">
              <a:solidFill>
                <a:sysClr val="windowText" lastClr="000000"/>
              </a:solidFill>
            </a:endParaRPr>
          </a:p>
          <a:p>
            <a:endParaRPr kumimoji="1" lang="ja-JP" altLang="en-US" sz="2800" dirty="0">
              <a:solidFill>
                <a:sysClr val="windowText" lastClr="000000"/>
              </a:solidFill>
            </a:endParaRPr>
          </a:p>
        </p:txBody>
      </p:sp>
      <p:sp>
        <p:nvSpPr>
          <p:cNvPr id="9" name="テキスト ボックス 8"/>
          <p:cNvSpPr txBox="1"/>
          <p:nvPr/>
        </p:nvSpPr>
        <p:spPr>
          <a:xfrm>
            <a:off x="0" y="0"/>
            <a:ext cx="9906000" cy="646331"/>
          </a:xfrm>
          <a:prstGeom prst="rect">
            <a:avLst/>
          </a:prstGeom>
          <a:solidFill>
            <a:schemeClr val="bg1"/>
          </a:solidFill>
        </p:spPr>
        <p:txBody>
          <a:bodyPr wrap="square" rtlCol="0">
            <a:spAutoFit/>
          </a:bodyPr>
          <a:lstStyle/>
          <a:p>
            <a:endParaRPr lang="en-US" altLang="ja-JP" dirty="0" smtClean="0">
              <a:solidFill>
                <a:prstClr val="black"/>
              </a:solidFill>
            </a:endParaRPr>
          </a:p>
          <a:p>
            <a:endParaRPr lang="ja-JP" altLang="en-US" dirty="0">
              <a:solidFill>
                <a:prstClr val="black"/>
              </a:solidFill>
            </a:endParaRPr>
          </a:p>
        </p:txBody>
      </p:sp>
      <p:sp>
        <p:nvSpPr>
          <p:cNvPr id="10" name="テキスト ボックス 9"/>
          <p:cNvSpPr txBox="1"/>
          <p:nvPr/>
        </p:nvSpPr>
        <p:spPr>
          <a:xfrm>
            <a:off x="1496616" y="2420888"/>
            <a:ext cx="6552728" cy="830997"/>
          </a:xfrm>
          <a:prstGeom prst="rect">
            <a:avLst/>
          </a:prstGeom>
          <a:noFill/>
        </p:spPr>
        <p:txBody>
          <a:bodyPr wrap="square" rtlCol="0">
            <a:spAutoFit/>
          </a:bodyPr>
          <a:lstStyle/>
          <a:p>
            <a:pPr algn="ctr"/>
            <a:r>
              <a:rPr lang="ja-JP" altLang="en-US" sz="4800" dirty="0" smtClean="0">
                <a:solidFill>
                  <a:sysClr val="windowText" lastClr="000000"/>
                </a:solidFill>
              </a:rPr>
              <a:t>建設業の人材確保対策</a:t>
            </a:r>
            <a:endParaRPr lang="ja-JP" altLang="en-US" sz="4800" dirty="0">
              <a:solidFill>
                <a:sysClr val="windowText" lastClr="000000"/>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38469" y="3"/>
            <a:ext cx="6012000" cy="246221"/>
          </a:xfrm>
          <a:prstGeom prst="rect">
            <a:avLst/>
          </a:prstGeom>
          <a:noFill/>
          <a:ln w="9525">
            <a:noFill/>
            <a:miter lim="800000"/>
            <a:headEnd/>
            <a:tailEnd/>
          </a:ln>
        </p:spPr>
        <p:txBody>
          <a:bodyPr wrap="square" lIns="36000" tIns="0" rIns="36000" bIns="0">
            <a:spAutoFit/>
          </a:bodyPr>
          <a:lstStyle/>
          <a:p>
            <a:pPr marL="174625" indent="-174625"/>
            <a:r>
              <a:rPr lang="en-US" altLang="ja-JP" sz="1600" dirty="0" smtClean="0">
                <a:solidFill>
                  <a:prstClr val="black"/>
                </a:solidFill>
                <a:latin typeface="HGSｺﾞｼｯｸE" pitchFamily="50" charset="-128"/>
                <a:ea typeface="HGSｺﾞｼｯｸE" pitchFamily="50" charset="-128"/>
              </a:rPr>
              <a:t>●</a:t>
            </a:r>
            <a:r>
              <a:rPr lang="ja-JP" altLang="en-US" sz="1600" dirty="0" smtClean="0">
                <a:solidFill>
                  <a:prstClr val="black"/>
                </a:solidFill>
                <a:latin typeface="HGSｺﾞｼｯｸE" pitchFamily="50" charset="-128"/>
                <a:ea typeface="HGSｺﾞｼｯｸE" pitchFamily="50" charset="-128"/>
              </a:rPr>
              <a:t>建設業法等の一部を改正する法律</a:t>
            </a:r>
            <a:r>
              <a:rPr lang="ja-JP" altLang="en-US" sz="1200" dirty="0" smtClean="0">
                <a:solidFill>
                  <a:prstClr val="black"/>
                </a:solidFill>
                <a:latin typeface="HGSｺﾞｼｯｸE" pitchFamily="50" charset="-128"/>
                <a:ea typeface="HGSｺﾞｼｯｸE" pitchFamily="50" charset="-128"/>
              </a:rPr>
              <a:t>（平成２６年６月４日公布）</a:t>
            </a:r>
            <a:endParaRPr lang="ja-JP" altLang="en-US" sz="1200" dirty="0">
              <a:solidFill>
                <a:prstClr val="black"/>
              </a:solidFill>
              <a:latin typeface="HGSｺﾞｼｯｸE" pitchFamily="50" charset="-128"/>
              <a:ea typeface="HGSｺﾞｼｯｸE" pitchFamily="50" charset="-128"/>
            </a:endParaRPr>
          </a:p>
        </p:txBody>
      </p:sp>
      <p:sp>
        <p:nvSpPr>
          <p:cNvPr id="5" name="テキスト ボックス 4"/>
          <p:cNvSpPr txBox="1"/>
          <p:nvPr/>
        </p:nvSpPr>
        <p:spPr>
          <a:xfrm>
            <a:off x="5333933" y="13560"/>
            <a:ext cx="4536819" cy="400110"/>
          </a:xfrm>
          <a:prstGeom prst="rect">
            <a:avLst/>
          </a:prstGeom>
          <a:noFill/>
        </p:spPr>
        <p:txBody>
          <a:bodyPr wrap="none" rtlCol="0">
            <a:spAutoFit/>
          </a:bodyPr>
          <a:lstStyle/>
          <a:p>
            <a:r>
              <a:rPr lang="ja-JP" altLang="en-US" sz="1000" dirty="0" smtClean="0">
                <a:solidFill>
                  <a:prstClr val="black"/>
                </a:solidFill>
              </a:rPr>
              <a:t>建設業法・公共工事の入札及び契約の適正化の促進に関する法律（入契法）</a:t>
            </a:r>
            <a:endParaRPr lang="en-US" altLang="ja-JP" sz="1000" dirty="0" smtClean="0">
              <a:solidFill>
                <a:prstClr val="black"/>
              </a:solidFill>
            </a:endParaRPr>
          </a:p>
          <a:p>
            <a:r>
              <a:rPr lang="ja-JP" altLang="en-US" sz="1000" dirty="0" smtClean="0">
                <a:solidFill>
                  <a:prstClr val="black"/>
                </a:solidFill>
              </a:rPr>
              <a:t>・浄化槽法・建設工事に係る資材の再資源化等に関する法律（建設リサイクル法）</a:t>
            </a:r>
            <a:endParaRPr lang="ja-JP" altLang="en-US" sz="1000" dirty="0">
              <a:solidFill>
                <a:prstClr val="black"/>
              </a:solidFill>
            </a:endParaRPr>
          </a:p>
        </p:txBody>
      </p:sp>
      <p:sp>
        <p:nvSpPr>
          <p:cNvPr id="9" name="角丸四角形 8"/>
          <p:cNvSpPr/>
          <p:nvPr/>
        </p:nvSpPr>
        <p:spPr>
          <a:xfrm>
            <a:off x="68989" y="398077"/>
            <a:ext cx="9750000" cy="1044000"/>
          </a:xfrm>
          <a:prstGeom prst="roundRect">
            <a:avLst>
              <a:gd name="adj" fmla="val 474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正方形/長方形 9"/>
          <p:cNvSpPr/>
          <p:nvPr/>
        </p:nvSpPr>
        <p:spPr>
          <a:xfrm>
            <a:off x="312905" y="260649"/>
            <a:ext cx="1075972" cy="252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400" dirty="0" smtClean="0">
                <a:solidFill>
                  <a:prstClr val="black"/>
                </a:solidFill>
                <a:latin typeface="HGP創英角ｺﾞｼｯｸUB" pitchFamily="50" charset="-128"/>
                <a:ea typeface="HGP創英角ｺﾞｼｯｸUB" pitchFamily="50" charset="-128"/>
              </a:rPr>
              <a:t>背景</a:t>
            </a:r>
            <a:endParaRPr lang="ja-JP" altLang="en-US" sz="1400" dirty="0">
              <a:solidFill>
                <a:prstClr val="black"/>
              </a:solidFill>
              <a:latin typeface="HGP創英角ｺﾞｼｯｸUB" pitchFamily="50" charset="-128"/>
              <a:ea typeface="HGP創英角ｺﾞｼｯｸUB" pitchFamily="50" charset="-128"/>
            </a:endParaRPr>
          </a:p>
        </p:txBody>
      </p:sp>
      <p:sp>
        <p:nvSpPr>
          <p:cNvPr id="11" name="テキスト ボックス 10"/>
          <p:cNvSpPr txBox="1"/>
          <p:nvPr/>
        </p:nvSpPr>
        <p:spPr>
          <a:xfrm>
            <a:off x="194487" y="544159"/>
            <a:ext cx="9711529" cy="689718"/>
          </a:xfrm>
          <a:prstGeom prst="rect">
            <a:avLst/>
          </a:prstGeom>
          <a:noFill/>
        </p:spPr>
        <p:txBody>
          <a:bodyPr wrap="square" lIns="88688" tIns="44344" rIns="88688" bIns="44344" rtlCol="0">
            <a:spAutoFit/>
          </a:bodyPr>
          <a:lstStyle/>
          <a:p>
            <a:pPr marL="266700" indent="-266700"/>
            <a:r>
              <a:rPr lang="ja-JP" altLang="en-US" sz="1200" dirty="0" smtClean="0">
                <a:solidFill>
                  <a:prstClr val="black"/>
                </a:solidFill>
                <a:latin typeface="メイリオ" pitchFamily="50" charset="-128"/>
                <a:ea typeface="メイリオ" pitchFamily="50" charset="-128"/>
              </a:rPr>
              <a:t>○近年の建設投資の大幅な減少による受注競争の激化により、</a:t>
            </a:r>
            <a:endParaRPr lang="en-US" altLang="ja-JP" sz="1200" dirty="0" smtClean="0">
              <a:solidFill>
                <a:prstClr val="black"/>
              </a:solidFill>
              <a:latin typeface="メイリオ" pitchFamily="50" charset="-128"/>
              <a:ea typeface="メイリオ" pitchFamily="50" charset="-128"/>
            </a:endParaRPr>
          </a:p>
          <a:p>
            <a:pPr marL="266700" indent="-266700"/>
            <a:r>
              <a:rPr lang="ja-JP" altLang="en-US" sz="1200" dirty="0" smtClean="0">
                <a:solidFill>
                  <a:prstClr val="black"/>
                </a:solidFill>
                <a:latin typeface="メイリオ" pitchFamily="50" charset="-128"/>
                <a:ea typeface="メイリオ" pitchFamily="50" charset="-128"/>
              </a:rPr>
              <a:t>　ダンピング受注や下請企業へのしわ寄せが発生。</a:t>
            </a:r>
            <a:endParaRPr lang="en-US" altLang="ja-JP" sz="1200" dirty="0" smtClean="0">
              <a:solidFill>
                <a:prstClr val="black"/>
              </a:solidFill>
              <a:latin typeface="メイリオ" pitchFamily="50" charset="-128"/>
              <a:ea typeface="メイリオ" pitchFamily="50" charset="-128"/>
            </a:endParaRPr>
          </a:p>
          <a:p>
            <a:pPr marL="177800" indent="-177800"/>
            <a:r>
              <a:rPr lang="ja-JP" altLang="en-US" sz="1200" i="1" dirty="0" smtClean="0">
                <a:solidFill>
                  <a:prstClr val="black"/>
                </a:solidFill>
                <a:latin typeface="メイリオ" pitchFamily="50" charset="-128"/>
                <a:ea typeface="メイリオ" pitchFamily="50" charset="-128"/>
              </a:rPr>
              <a:t>　</a:t>
            </a:r>
            <a:endParaRPr lang="en-US" altLang="ja-JP" sz="1200" i="1" u="sng" dirty="0" smtClean="0">
              <a:solidFill>
                <a:prstClr val="black"/>
              </a:solidFill>
              <a:latin typeface="メイリオ" pitchFamily="50" charset="-128"/>
              <a:ea typeface="メイリオ" pitchFamily="50" charset="-128"/>
            </a:endParaRPr>
          </a:p>
          <a:p>
            <a:endParaRPr lang="en-US" altLang="ja-JP" sz="300" dirty="0" smtClean="0">
              <a:solidFill>
                <a:prstClr val="black"/>
              </a:solidFill>
              <a:latin typeface="メイリオ" pitchFamily="50" charset="-128"/>
              <a:ea typeface="メイリオ" pitchFamily="50" charset="-128"/>
            </a:endParaRPr>
          </a:p>
        </p:txBody>
      </p:sp>
      <p:sp>
        <p:nvSpPr>
          <p:cNvPr id="12" name="正方形/長方形 11"/>
          <p:cNvSpPr/>
          <p:nvPr/>
        </p:nvSpPr>
        <p:spPr>
          <a:xfrm>
            <a:off x="1988671" y="1183233"/>
            <a:ext cx="5580000" cy="216000"/>
          </a:xfrm>
          <a:prstGeom prst="rect">
            <a:avLst/>
          </a:prstGeom>
          <a:solidFill>
            <a:schemeClr val="accent6">
              <a:lumMod val="20000"/>
              <a:lumOff val="80000"/>
            </a:scheme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8688" tIns="44344" rIns="88688" bIns="0" rtlCol="0" anchor="ctr"/>
          <a:lstStyle/>
          <a:p>
            <a:pPr algn="ctr"/>
            <a:r>
              <a:rPr lang="ja-JP" altLang="en-US" sz="1300" dirty="0" smtClean="0">
                <a:solidFill>
                  <a:prstClr val="black"/>
                </a:solidFill>
                <a:latin typeface="メイリオ" pitchFamily="50" charset="-128"/>
                <a:ea typeface="メイリオ" pitchFamily="50" charset="-128"/>
              </a:rPr>
              <a:t>建設工事の適正な施工とその担い手の確保が喫緊の課題</a:t>
            </a:r>
          </a:p>
        </p:txBody>
      </p:sp>
      <p:sp>
        <p:nvSpPr>
          <p:cNvPr id="13" name="下矢印 12"/>
          <p:cNvSpPr/>
          <p:nvPr/>
        </p:nvSpPr>
        <p:spPr>
          <a:xfrm>
            <a:off x="3463675" y="1495820"/>
            <a:ext cx="2971490" cy="144016"/>
          </a:xfrm>
          <a:prstGeom prst="downArrow">
            <a:avLst/>
          </a:prstGeom>
          <a:gradFill flip="none" rotWithShape="1">
            <a:gsLst>
              <a:gs pos="0">
                <a:schemeClr val="bg1"/>
              </a:gs>
              <a:gs pos="50000">
                <a:schemeClr val="accent6">
                  <a:lumMod val="20000"/>
                  <a:lumOff val="80000"/>
                </a:schemeClr>
              </a:gs>
              <a:gs pos="100000">
                <a:schemeClr val="accent6">
                  <a:lumMod val="40000"/>
                  <a:lumOff val="60000"/>
                </a:schemeClr>
              </a:gs>
            </a:gsLst>
            <a:lin ang="5400000" scaled="1"/>
            <a:tileRect/>
          </a:gradFill>
        </p:spPr>
        <p:style>
          <a:lnRef idx="1">
            <a:schemeClr val="accent6"/>
          </a:lnRef>
          <a:fillRef idx="2">
            <a:schemeClr val="accent6"/>
          </a:fillRef>
          <a:effectRef idx="1">
            <a:schemeClr val="accent6"/>
          </a:effectRef>
          <a:fontRef idx="minor">
            <a:schemeClr val="dk1"/>
          </a:fontRef>
        </p:style>
        <p:txBody>
          <a:bodyPr lIns="88688" tIns="44344" rIns="88688" bIns="44344" rtlCol="0" anchor="ctr"/>
          <a:lstStyle/>
          <a:p>
            <a:pPr algn="ctr"/>
            <a:endParaRPr lang="ja-JP" altLang="en-US">
              <a:solidFill>
                <a:prstClr val="black"/>
              </a:solidFill>
            </a:endParaRPr>
          </a:p>
        </p:txBody>
      </p:sp>
      <p:sp>
        <p:nvSpPr>
          <p:cNvPr id="14" name="角丸四角形 13"/>
          <p:cNvSpPr/>
          <p:nvPr/>
        </p:nvSpPr>
        <p:spPr>
          <a:xfrm>
            <a:off x="47528" y="1697618"/>
            <a:ext cx="9789000" cy="3780000"/>
          </a:xfrm>
          <a:prstGeom prst="roundRect">
            <a:avLst>
              <a:gd name="adj" fmla="val 244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8688" tIns="44344" rIns="88688" bIns="44344" rtlCol="0" anchor="ctr"/>
          <a:lstStyle/>
          <a:p>
            <a:pPr algn="ctr"/>
            <a:endParaRPr lang="ja-JP" altLang="en-US">
              <a:solidFill>
                <a:prstClr val="white"/>
              </a:solidFill>
            </a:endParaRPr>
          </a:p>
        </p:txBody>
      </p:sp>
      <p:sp>
        <p:nvSpPr>
          <p:cNvPr id="15" name="正方形/長方形 14"/>
          <p:cNvSpPr/>
          <p:nvPr/>
        </p:nvSpPr>
        <p:spPr>
          <a:xfrm>
            <a:off x="340356" y="1496240"/>
            <a:ext cx="1114056" cy="252000"/>
          </a:xfrm>
          <a:prstGeom prst="rect">
            <a:avLst/>
          </a:prstGeom>
        </p:spPr>
        <p:style>
          <a:lnRef idx="1">
            <a:schemeClr val="accent3"/>
          </a:lnRef>
          <a:fillRef idx="2">
            <a:schemeClr val="accent3"/>
          </a:fillRef>
          <a:effectRef idx="1">
            <a:schemeClr val="accent3"/>
          </a:effectRef>
          <a:fontRef idx="minor">
            <a:schemeClr val="dk1"/>
          </a:fontRef>
        </p:style>
        <p:txBody>
          <a:bodyPr lIns="88688" tIns="44344" rIns="88688" bIns="44344" rtlCol="0" anchor="ctr"/>
          <a:lstStyle/>
          <a:p>
            <a:pPr algn="ctr"/>
            <a:r>
              <a:rPr lang="ja-JP" altLang="en-US" sz="1400" dirty="0" smtClean="0">
                <a:solidFill>
                  <a:prstClr val="black"/>
                </a:solidFill>
                <a:latin typeface="HGP創英角ｺﾞｼｯｸUB" pitchFamily="50" charset="-128"/>
                <a:ea typeface="HGP創英角ｺﾞｼｯｸUB" pitchFamily="50" charset="-128"/>
              </a:rPr>
              <a:t>概要</a:t>
            </a:r>
            <a:endParaRPr lang="ja-JP" altLang="en-US" sz="1400" dirty="0">
              <a:solidFill>
                <a:prstClr val="black"/>
              </a:solidFill>
              <a:latin typeface="HGP創英角ｺﾞｼｯｸUB" pitchFamily="50" charset="-128"/>
              <a:ea typeface="HGP創英角ｺﾞｼｯｸUB" pitchFamily="50" charset="-128"/>
            </a:endParaRPr>
          </a:p>
        </p:txBody>
      </p:sp>
      <p:sp>
        <p:nvSpPr>
          <p:cNvPr id="16" name="角丸四角形 15"/>
          <p:cNvSpPr/>
          <p:nvPr/>
        </p:nvSpPr>
        <p:spPr>
          <a:xfrm>
            <a:off x="131478" y="2062997"/>
            <a:ext cx="9612000" cy="1296000"/>
          </a:xfrm>
          <a:prstGeom prst="roundRect">
            <a:avLst>
              <a:gd name="adj" fmla="val 4902"/>
            </a:avLst>
          </a:prstGeom>
          <a:noFill/>
          <a:ln w="19050" cap="rnd">
            <a:solidFill>
              <a:srgbClr val="00D676"/>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b="1" dirty="0" smtClean="0">
              <a:solidFill>
                <a:srgbClr val="F36976"/>
              </a:solidFill>
              <a:latin typeface="ＭＳ Ｐゴシック"/>
            </a:endParaRPr>
          </a:p>
        </p:txBody>
      </p:sp>
      <p:sp>
        <p:nvSpPr>
          <p:cNvPr id="17" name="テキスト ボックス 16"/>
          <p:cNvSpPr txBox="1"/>
          <p:nvPr/>
        </p:nvSpPr>
        <p:spPr>
          <a:xfrm>
            <a:off x="213774" y="1831480"/>
            <a:ext cx="3846779" cy="289609"/>
          </a:xfrm>
          <a:prstGeom prst="rect">
            <a:avLst/>
          </a:prstGeom>
          <a:solidFill>
            <a:srgbClr val="ECFFDD"/>
          </a:solidFill>
          <a:ln w="19050">
            <a:solidFill>
              <a:srgbClr val="00D676"/>
            </a:solidFill>
          </a:ln>
          <a:effectLst>
            <a:outerShdw blurRad="50800" dist="38100" dir="2700000" algn="tl" rotWithShape="0">
              <a:prstClr val="black">
                <a:alpha val="40000"/>
              </a:prstClr>
            </a:outerShdw>
          </a:effectLst>
        </p:spPr>
        <p:txBody>
          <a:bodyPr wrap="none" lIns="88688" tIns="44344" rIns="88688" bIns="44344" rtlCol="0">
            <a:spAutoFit/>
          </a:bodyPr>
          <a:lstStyle/>
          <a:p>
            <a:r>
              <a:rPr lang="ja-JP" altLang="en-US" sz="1300" dirty="0" smtClean="0">
                <a:solidFill>
                  <a:prstClr val="black"/>
                </a:solidFill>
                <a:latin typeface="HGS創英角ｺﾞｼｯｸUB" pitchFamily="50" charset="-128"/>
                <a:ea typeface="HGS創英角ｺﾞｼｯｸUB" pitchFamily="50" charset="-128"/>
              </a:rPr>
              <a:t>ダンピング対策の強化と建設工事の担い手の確保</a:t>
            </a:r>
            <a:endParaRPr lang="ja-JP" altLang="en-US" sz="1300" dirty="0">
              <a:solidFill>
                <a:prstClr val="black"/>
              </a:solidFill>
              <a:latin typeface="HGS創英角ｺﾞｼｯｸUB" pitchFamily="50" charset="-128"/>
              <a:ea typeface="HGS創英角ｺﾞｼｯｸUB" pitchFamily="50" charset="-128"/>
            </a:endParaRPr>
          </a:p>
        </p:txBody>
      </p:sp>
      <p:sp>
        <p:nvSpPr>
          <p:cNvPr id="18" name="テキスト ボックス 17"/>
          <p:cNvSpPr txBox="1"/>
          <p:nvPr/>
        </p:nvSpPr>
        <p:spPr>
          <a:xfrm>
            <a:off x="82220" y="2932808"/>
            <a:ext cx="5676728" cy="566608"/>
          </a:xfrm>
          <a:prstGeom prst="rect">
            <a:avLst/>
          </a:prstGeom>
          <a:noFill/>
        </p:spPr>
        <p:txBody>
          <a:bodyPr wrap="square" lIns="88688" tIns="44344" rIns="88688" bIns="44344" rtlCol="0">
            <a:spAutoFit/>
          </a:bodyPr>
          <a:lstStyle/>
          <a:p>
            <a:pPr marL="176213" indent="-176213"/>
            <a:r>
              <a:rPr lang="ja-JP" altLang="en-US" sz="1200" u="sng" dirty="0" smtClean="0">
                <a:solidFill>
                  <a:srgbClr val="000000"/>
                </a:solidFill>
                <a:latin typeface="メイリオ" pitchFamily="50" charset="-128"/>
                <a:ea typeface="メイリオ" pitchFamily="50" charset="-128"/>
                <a:cs typeface="HG丸ｺﾞｼｯｸM-PRO"/>
              </a:rPr>
              <a:t>③建設業者及びその団体による担い手確保・育成並びに国土交通大臣による</a:t>
            </a:r>
            <a:endParaRPr lang="en-US" altLang="ja-JP" sz="1200" u="sng" dirty="0" smtClean="0">
              <a:solidFill>
                <a:srgbClr val="000000"/>
              </a:solidFill>
              <a:latin typeface="メイリオ" pitchFamily="50" charset="-128"/>
              <a:ea typeface="メイリオ" pitchFamily="50" charset="-128"/>
              <a:cs typeface="HG丸ｺﾞｼｯｸM-PRO"/>
            </a:endParaRPr>
          </a:p>
          <a:p>
            <a:pPr marL="176213" indent="-176213"/>
            <a:r>
              <a:rPr lang="ja-JP" altLang="en-US" sz="1200" dirty="0">
                <a:solidFill>
                  <a:srgbClr val="000000"/>
                </a:solidFill>
                <a:latin typeface="メイリオ" pitchFamily="50" charset="-128"/>
                <a:ea typeface="メイリオ" pitchFamily="50" charset="-128"/>
                <a:cs typeface="HG丸ｺﾞｼｯｸM-PRO"/>
              </a:rPr>
              <a:t>　</a:t>
            </a:r>
            <a:r>
              <a:rPr lang="ja-JP" altLang="en-US" sz="1200" u="sng" dirty="0" smtClean="0">
                <a:solidFill>
                  <a:srgbClr val="000000"/>
                </a:solidFill>
                <a:latin typeface="メイリオ" pitchFamily="50" charset="-128"/>
                <a:ea typeface="メイリオ" pitchFamily="50" charset="-128"/>
                <a:cs typeface="HG丸ｺﾞｼｯｸM-PRO"/>
              </a:rPr>
              <a:t>支援の責務を明記</a:t>
            </a:r>
            <a:r>
              <a:rPr lang="en-US" altLang="ja-JP" sz="1000" dirty="0" smtClean="0">
                <a:solidFill>
                  <a:srgbClr val="FF6699"/>
                </a:solidFill>
                <a:latin typeface="メイリオ" pitchFamily="50" charset="-128"/>
                <a:ea typeface="メイリオ" pitchFamily="50" charset="-128"/>
              </a:rPr>
              <a:t>【</a:t>
            </a:r>
            <a:r>
              <a:rPr lang="ja-JP" altLang="en-US" sz="1000" dirty="0" smtClean="0">
                <a:solidFill>
                  <a:srgbClr val="FF6699"/>
                </a:solidFill>
                <a:latin typeface="メイリオ" pitchFamily="50" charset="-128"/>
                <a:ea typeface="メイリオ" pitchFamily="50" charset="-128"/>
              </a:rPr>
              <a:t>建設業法</a:t>
            </a:r>
            <a:r>
              <a:rPr lang="en-US" altLang="ja-JP" sz="1000" dirty="0" smtClean="0">
                <a:solidFill>
                  <a:srgbClr val="FF6699"/>
                </a:solidFill>
                <a:latin typeface="メイリオ" pitchFamily="50" charset="-128"/>
                <a:ea typeface="メイリオ" pitchFamily="50" charset="-128"/>
              </a:rPr>
              <a:t>】</a:t>
            </a:r>
          </a:p>
          <a:p>
            <a:pPr marL="176213" indent="-176213"/>
            <a:endParaRPr lang="en-US" altLang="ja-JP" sz="700" dirty="0" smtClean="0">
              <a:solidFill>
                <a:srgbClr val="FF6699"/>
              </a:solidFill>
              <a:latin typeface="メイリオ" pitchFamily="50" charset="-128"/>
              <a:ea typeface="メイリオ" pitchFamily="50" charset="-128"/>
            </a:endParaRPr>
          </a:p>
        </p:txBody>
      </p:sp>
      <p:sp>
        <p:nvSpPr>
          <p:cNvPr id="19" name="テキスト ボックス 18"/>
          <p:cNvSpPr txBox="1"/>
          <p:nvPr/>
        </p:nvSpPr>
        <p:spPr>
          <a:xfrm>
            <a:off x="68082" y="2138322"/>
            <a:ext cx="6065600" cy="797440"/>
          </a:xfrm>
          <a:prstGeom prst="rect">
            <a:avLst/>
          </a:prstGeom>
          <a:noFill/>
        </p:spPr>
        <p:txBody>
          <a:bodyPr wrap="square" lIns="88688" tIns="44344" rIns="88688" bIns="44344" rtlCol="0">
            <a:spAutoFit/>
          </a:bodyPr>
          <a:lstStyle/>
          <a:p>
            <a:pPr marL="184150" indent="-184150"/>
            <a:r>
              <a:rPr lang="ja-JP" altLang="en-US" sz="1200" u="sng" dirty="0" smtClean="0">
                <a:solidFill>
                  <a:prstClr val="black"/>
                </a:solidFill>
                <a:latin typeface="メイリオ" pitchFamily="50" charset="-128"/>
                <a:ea typeface="メイリオ" pitchFamily="50" charset="-128"/>
              </a:rPr>
              <a:t>①ダンピング防止を公共工事の入札契約適正化の柱として追加</a:t>
            </a:r>
            <a:r>
              <a:rPr lang="en-US" altLang="ja-JP" sz="1000" dirty="0" smtClean="0">
                <a:solidFill>
                  <a:srgbClr val="6699FF"/>
                </a:solidFill>
                <a:latin typeface="メイリオ" pitchFamily="50" charset="-128"/>
                <a:ea typeface="メイリオ" pitchFamily="50" charset="-128"/>
              </a:rPr>
              <a:t>【</a:t>
            </a:r>
            <a:r>
              <a:rPr lang="ja-JP" altLang="en-US" sz="1000" dirty="0" smtClean="0">
                <a:solidFill>
                  <a:srgbClr val="6699FF"/>
                </a:solidFill>
                <a:latin typeface="メイリオ" pitchFamily="50" charset="-128"/>
                <a:ea typeface="メイリオ" pitchFamily="50" charset="-128"/>
              </a:rPr>
              <a:t>入契法</a:t>
            </a:r>
            <a:r>
              <a:rPr lang="en-US" altLang="ja-JP" sz="1000" dirty="0" smtClean="0">
                <a:solidFill>
                  <a:srgbClr val="6699FF"/>
                </a:solidFill>
                <a:latin typeface="メイリオ" pitchFamily="50" charset="-128"/>
                <a:ea typeface="メイリオ" pitchFamily="50" charset="-128"/>
              </a:rPr>
              <a:t>】</a:t>
            </a:r>
          </a:p>
          <a:p>
            <a:pPr marL="184150" indent="-184150"/>
            <a:endParaRPr lang="en-US" altLang="ja-JP" sz="500" dirty="0" smtClean="0">
              <a:solidFill>
                <a:prstClr val="black"/>
              </a:solidFill>
              <a:latin typeface="メイリオ" pitchFamily="50" charset="-128"/>
              <a:ea typeface="メイリオ" pitchFamily="50" charset="-128"/>
            </a:endParaRPr>
          </a:p>
          <a:p>
            <a:pPr marL="184150" indent="-184150"/>
            <a:endParaRPr lang="en-US" altLang="ja-JP" sz="500" dirty="0" smtClean="0">
              <a:solidFill>
                <a:prstClr val="black"/>
              </a:solidFill>
              <a:latin typeface="メイリオ" pitchFamily="50" charset="-128"/>
              <a:ea typeface="メイリオ" pitchFamily="50" charset="-128"/>
            </a:endParaRPr>
          </a:p>
          <a:p>
            <a:pPr marL="182563" indent="-182563"/>
            <a:r>
              <a:rPr lang="ja-JP" altLang="en-US" sz="1200" u="sng" dirty="0" smtClean="0">
                <a:solidFill>
                  <a:prstClr val="black"/>
                </a:solidFill>
                <a:latin typeface="メイリオ" pitchFamily="50" charset="-128"/>
                <a:ea typeface="メイリオ" pitchFamily="50" charset="-128"/>
              </a:rPr>
              <a:t>②公共工事の入札の際の入札金額の内訳の提出を義務付け、発注者はそれを</a:t>
            </a:r>
            <a:endParaRPr lang="en-US" altLang="ja-JP" sz="1200" u="sng" dirty="0" smtClean="0">
              <a:solidFill>
                <a:prstClr val="black"/>
              </a:solidFill>
              <a:latin typeface="メイリオ" pitchFamily="50" charset="-128"/>
              <a:ea typeface="メイリオ" pitchFamily="50" charset="-128"/>
            </a:endParaRPr>
          </a:p>
          <a:p>
            <a:pPr marL="182563" indent="-182563"/>
            <a:r>
              <a:rPr lang="ja-JP" altLang="en-US" sz="1200" dirty="0">
                <a:solidFill>
                  <a:prstClr val="black"/>
                </a:solidFill>
                <a:latin typeface="メイリオ" pitchFamily="50" charset="-128"/>
                <a:ea typeface="メイリオ" pitchFamily="50" charset="-128"/>
              </a:rPr>
              <a:t>　</a:t>
            </a:r>
            <a:r>
              <a:rPr lang="ja-JP" altLang="en-US" sz="1200" u="sng" dirty="0" smtClean="0">
                <a:solidFill>
                  <a:prstClr val="black"/>
                </a:solidFill>
                <a:latin typeface="メイリオ" pitchFamily="50" charset="-128"/>
                <a:ea typeface="メイリオ" pitchFamily="50" charset="-128"/>
              </a:rPr>
              <a:t>適切に確認</a:t>
            </a:r>
            <a:r>
              <a:rPr lang="en-US" altLang="ja-JP" sz="1000" dirty="0" smtClean="0">
                <a:solidFill>
                  <a:srgbClr val="6699FF"/>
                </a:solidFill>
                <a:latin typeface="メイリオ" pitchFamily="50" charset="-128"/>
                <a:ea typeface="メイリオ" pitchFamily="50" charset="-128"/>
              </a:rPr>
              <a:t>【</a:t>
            </a:r>
            <a:r>
              <a:rPr lang="ja-JP" altLang="en-US" sz="1000" dirty="0" smtClean="0">
                <a:solidFill>
                  <a:srgbClr val="6699FF"/>
                </a:solidFill>
                <a:latin typeface="メイリオ" pitchFamily="50" charset="-128"/>
                <a:ea typeface="メイリオ" pitchFamily="50" charset="-128"/>
              </a:rPr>
              <a:t>入契法</a:t>
            </a:r>
            <a:r>
              <a:rPr lang="en-US" altLang="ja-JP" sz="1000" dirty="0" smtClean="0">
                <a:solidFill>
                  <a:srgbClr val="6699FF"/>
                </a:solidFill>
                <a:latin typeface="メイリオ" pitchFamily="50" charset="-128"/>
                <a:ea typeface="メイリオ" pitchFamily="50" charset="-128"/>
              </a:rPr>
              <a:t>】</a:t>
            </a:r>
            <a:endParaRPr lang="en-US" altLang="ja-JP" sz="1200" dirty="0" smtClean="0">
              <a:solidFill>
                <a:srgbClr val="6699FF"/>
              </a:solidFill>
              <a:latin typeface="メイリオ" pitchFamily="50" charset="-128"/>
              <a:ea typeface="メイリオ" pitchFamily="50" charset="-128"/>
            </a:endParaRPr>
          </a:p>
        </p:txBody>
      </p:sp>
      <p:sp>
        <p:nvSpPr>
          <p:cNvPr id="20" name="テキスト ボックス 19"/>
          <p:cNvSpPr txBox="1"/>
          <p:nvPr/>
        </p:nvSpPr>
        <p:spPr>
          <a:xfrm>
            <a:off x="5629535" y="2594673"/>
            <a:ext cx="3216293" cy="276999"/>
          </a:xfrm>
          <a:prstGeom prst="rect">
            <a:avLst/>
          </a:prstGeom>
          <a:noFill/>
        </p:spPr>
        <p:txBody>
          <a:bodyPr wrap="square" rtlCol="0">
            <a:spAutoFit/>
          </a:bodyPr>
          <a:lstStyle/>
          <a:p>
            <a:pPr>
              <a:buFont typeface="Wingdings" pitchFamily="2" charset="2"/>
              <a:buChar char="Ø"/>
            </a:pPr>
            <a:r>
              <a:rPr lang="ja-JP" altLang="en-US" sz="1200" i="1" dirty="0" smtClean="0">
                <a:solidFill>
                  <a:prstClr val="black"/>
                </a:solidFill>
                <a:latin typeface="HG丸ｺﾞｼｯｸM-PRO" pitchFamily="50" charset="-128"/>
                <a:ea typeface="HG丸ｺﾞｼｯｸM-PRO" pitchFamily="50" charset="-128"/>
              </a:rPr>
              <a:t>手抜き工事や下請へのしわ寄せを防止</a:t>
            </a:r>
            <a:endParaRPr lang="ja-JP" altLang="en-US" sz="1200" i="1" dirty="0">
              <a:solidFill>
                <a:prstClr val="black"/>
              </a:solidFill>
              <a:latin typeface="HG丸ｺﾞｼｯｸM-PRO" pitchFamily="50" charset="-128"/>
              <a:ea typeface="HG丸ｺﾞｼｯｸM-PRO" pitchFamily="50" charset="-128"/>
            </a:endParaRPr>
          </a:p>
        </p:txBody>
      </p:sp>
      <p:sp>
        <p:nvSpPr>
          <p:cNvPr id="21" name="テキスト ボックス 20"/>
          <p:cNvSpPr txBox="1"/>
          <p:nvPr/>
        </p:nvSpPr>
        <p:spPr>
          <a:xfrm>
            <a:off x="5639629" y="2034219"/>
            <a:ext cx="4065969" cy="646331"/>
          </a:xfrm>
          <a:prstGeom prst="rect">
            <a:avLst/>
          </a:prstGeom>
          <a:noFill/>
        </p:spPr>
        <p:txBody>
          <a:bodyPr wrap="square" rtlCol="0">
            <a:spAutoFit/>
          </a:bodyPr>
          <a:lstStyle/>
          <a:p>
            <a:pPr marL="144463" indent="-144463">
              <a:buFont typeface="Wingdings" pitchFamily="2" charset="2"/>
              <a:buChar char="Ø"/>
            </a:pPr>
            <a:r>
              <a:rPr lang="ja-JP" altLang="en-US" sz="1200" i="1" dirty="0" smtClean="0">
                <a:solidFill>
                  <a:prstClr val="black"/>
                </a:solidFill>
                <a:latin typeface="HG丸ｺﾞｼｯｸM-PRO" pitchFamily="50" charset="-128"/>
                <a:ea typeface="HG丸ｺﾞｼｯｸM-PRO" pitchFamily="50" charset="-128"/>
              </a:rPr>
              <a:t>見積能力のない業者が最低制限価格で入札するような事態を排除</a:t>
            </a:r>
            <a:endParaRPr lang="en-US" altLang="ja-JP" sz="1200" i="1" dirty="0" smtClean="0">
              <a:solidFill>
                <a:prstClr val="black"/>
              </a:solidFill>
              <a:latin typeface="HG丸ｺﾞｼｯｸM-PRO" pitchFamily="50" charset="-128"/>
              <a:ea typeface="HG丸ｺﾞｼｯｸM-PRO" pitchFamily="50" charset="-128"/>
            </a:endParaRPr>
          </a:p>
          <a:p>
            <a:pPr>
              <a:buFont typeface="Wingdings" pitchFamily="2" charset="2"/>
              <a:buChar char="Ø"/>
            </a:pPr>
            <a:r>
              <a:rPr lang="ja-JP" altLang="en-US" sz="1200" i="1" dirty="0" smtClean="0">
                <a:solidFill>
                  <a:prstClr val="black"/>
                </a:solidFill>
                <a:latin typeface="HG丸ｺﾞｼｯｸM-PRO" pitchFamily="50" charset="-128"/>
                <a:ea typeface="HG丸ｺﾞｼｯｸM-PRO" pitchFamily="50" charset="-128"/>
              </a:rPr>
              <a:t>談合の防止</a:t>
            </a:r>
            <a:endParaRPr lang="ja-JP" altLang="en-US" sz="1200" i="1" dirty="0">
              <a:solidFill>
                <a:prstClr val="black"/>
              </a:solidFill>
              <a:latin typeface="HG丸ｺﾞｼｯｸM-PRO" pitchFamily="50" charset="-128"/>
              <a:ea typeface="HG丸ｺﾞｼｯｸM-PRO" pitchFamily="50" charset="-128"/>
            </a:endParaRPr>
          </a:p>
        </p:txBody>
      </p:sp>
      <p:sp>
        <p:nvSpPr>
          <p:cNvPr id="22" name="テキスト ボックス 21"/>
          <p:cNvSpPr txBox="1"/>
          <p:nvPr/>
        </p:nvSpPr>
        <p:spPr>
          <a:xfrm>
            <a:off x="5648480" y="2873341"/>
            <a:ext cx="3985040" cy="461665"/>
          </a:xfrm>
          <a:prstGeom prst="rect">
            <a:avLst/>
          </a:prstGeom>
          <a:noFill/>
        </p:spPr>
        <p:txBody>
          <a:bodyPr wrap="square" rtlCol="0">
            <a:spAutoFit/>
          </a:bodyPr>
          <a:lstStyle/>
          <a:p>
            <a:pPr marL="138113" indent="-138113">
              <a:buFont typeface="Wingdings" pitchFamily="2" charset="2"/>
              <a:buChar char="Ø"/>
            </a:pPr>
            <a:r>
              <a:rPr lang="ja-JP" altLang="en-US" sz="1200" i="1" dirty="0" smtClean="0">
                <a:solidFill>
                  <a:prstClr val="black"/>
                </a:solidFill>
                <a:latin typeface="HG丸ｺﾞｼｯｸM-PRO" pitchFamily="50" charset="-128"/>
                <a:ea typeface="HG丸ｺﾞｼｯｸM-PRO" pitchFamily="50" charset="-128"/>
              </a:rPr>
              <a:t>業界による自主的な取組を促進することにより、建設工事の担い手の確保・育成を推進</a:t>
            </a:r>
            <a:endParaRPr lang="en-US" altLang="ja-JP" sz="1200" i="1" dirty="0" smtClean="0">
              <a:solidFill>
                <a:prstClr val="black"/>
              </a:solidFill>
              <a:latin typeface="HG丸ｺﾞｼｯｸM-PRO" pitchFamily="50" charset="-128"/>
              <a:ea typeface="HG丸ｺﾞｼｯｸM-PRO" pitchFamily="50" charset="-128"/>
            </a:endParaRPr>
          </a:p>
        </p:txBody>
      </p:sp>
      <p:sp>
        <p:nvSpPr>
          <p:cNvPr id="23" name="下矢印 22"/>
          <p:cNvSpPr/>
          <p:nvPr/>
        </p:nvSpPr>
        <p:spPr>
          <a:xfrm rot="16200000">
            <a:off x="5378603" y="2264060"/>
            <a:ext cx="215653" cy="305158"/>
          </a:xfrm>
          <a:prstGeom prst="downArrow">
            <a:avLst>
              <a:gd name="adj1" fmla="val 54035"/>
              <a:gd name="adj2" fmla="val 41744"/>
            </a:avLst>
          </a:prstGeom>
          <a:gradFill flip="none" rotWithShape="1">
            <a:gsLst>
              <a:gs pos="0">
                <a:schemeClr val="bg1"/>
              </a:gs>
              <a:gs pos="50000">
                <a:srgbClr val="47FF9A"/>
              </a:gs>
              <a:gs pos="100000">
                <a:srgbClr val="00B050"/>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white"/>
              </a:solidFill>
            </a:endParaRPr>
          </a:p>
        </p:txBody>
      </p:sp>
      <p:sp>
        <p:nvSpPr>
          <p:cNvPr id="24" name="下矢印 23"/>
          <p:cNvSpPr/>
          <p:nvPr/>
        </p:nvSpPr>
        <p:spPr>
          <a:xfrm rot="16200000">
            <a:off x="5390231" y="2923658"/>
            <a:ext cx="215653" cy="305158"/>
          </a:xfrm>
          <a:prstGeom prst="downArrow">
            <a:avLst>
              <a:gd name="adj1" fmla="val 54035"/>
              <a:gd name="adj2" fmla="val 41744"/>
            </a:avLst>
          </a:prstGeom>
          <a:gradFill flip="none" rotWithShape="1">
            <a:gsLst>
              <a:gs pos="0">
                <a:schemeClr val="bg1"/>
              </a:gs>
              <a:gs pos="50000">
                <a:srgbClr val="47FF9A"/>
              </a:gs>
              <a:gs pos="100000">
                <a:srgbClr val="00B050"/>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white"/>
              </a:solidFill>
            </a:endParaRPr>
          </a:p>
        </p:txBody>
      </p:sp>
      <p:sp>
        <p:nvSpPr>
          <p:cNvPr id="25" name="左大かっこ 24"/>
          <p:cNvSpPr/>
          <p:nvPr/>
        </p:nvSpPr>
        <p:spPr>
          <a:xfrm>
            <a:off x="5698620" y="2052016"/>
            <a:ext cx="49529" cy="756000"/>
          </a:xfrm>
          <a:prstGeom prst="leftBracket">
            <a:avLst/>
          </a:prstGeom>
          <a:ln>
            <a:solidFill>
              <a:srgbClr val="00D67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600">
              <a:solidFill>
                <a:prstClr val="black"/>
              </a:solidFill>
            </a:endParaRPr>
          </a:p>
        </p:txBody>
      </p:sp>
      <p:sp>
        <p:nvSpPr>
          <p:cNvPr id="26" name="左大かっこ 25"/>
          <p:cNvSpPr/>
          <p:nvPr/>
        </p:nvSpPr>
        <p:spPr>
          <a:xfrm>
            <a:off x="5711859" y="2869139"/>
            <a:ext cx="49529" cy="468000"/>
          </a:xfrm>
          <a:prstGeom prst="leftBracket">
            <a:avLst/>
          </a:prstGeom>
          <a:ln>
            <a:solidFill>
              <a:srgbClr val="00D67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600">
              <a:solidFill>
                <a:prstClr val="black"/>
              </a:solidFill>
            </a:endParaRPr>
          </a:p>
        </p:txBody>
      </p:sp>
      <p:sp>
        <p:nvSpPr>
          <p:cNvPr id="27" name="角丸四角形 26"/>
          <p:cNvSpPr/>
          <p:nvPr/>
        </p:nvSpPr>
        <p:spPr>
          <a:xfrm>
            <a:off x="117558" y="3534192"/>
            <a:ext cx="9648000" cy="1728000"/>
          </a:xfrm>
          <a:prstGeom prst="roundRect">
            <a:avLst>
              <a:gd name="adj" fmla="val 5760"/>
            </a:avLst>
          </a:prstGeom>
          <a:noFill/>
          <a:ln w="19050" cap="rnd">
            <a:solidFill>
              <a:srgbClr val="F68E98"/>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b="1" dirty="0" smtClean="0">
              <a:solidFill>
                <a:srgbClr val="F36976"/>
              </a:solidFill>
              <a:latin typeface="ＭＳ Ｐゴシック"/>
            </a:endParaRPr>
          </a:p>
        </p:txBody>
      </p:sp>
      <p:sp>
        <p:nvSpPr>
          <p:cNvPr id="28" name="テキスト ボックス 27"/>
          <p:cNvSpPr txBox="1"/>
          <p:nvPr/>
        </p:nvSpPr>
        <p:spPr>
          <a:xfrm>
            <a:off x="246334" y="3423141"/>
            <a:ext cx="3816000" cy="289609"/>
          </a:xfrm>
          <a:prstGeom prst="rect">
            <a:avLst/>
          </a:prstGeom>
          <a:solidFill>
            <a:srgbClr val="FFE1FF"/>
          </a:solidFill>
          <a:ln w="19050">
            <a:solidFill>
              <a:srgbClr val="F68E98"/>
            </a:solidFill>
          </a:ln>
          <a:effectLst>
            <a:outerShdw blurRad="50800" dist="38100" dir="2700000" algn="tl" rotWithShape="0">
              <a:prstClr val="black">
                <a:alpha val="40000"/>
              </a:prstClr>
            </a:outerShdw>
          </a:effectLst>
        </p:spPr>
        <p:txBody>
          <a:bodyPr wrap="square" lIns="88688" tIns="44344" rIns="36000" bIns="44344" rtlCol="0">
            <a:spAutoFit/>
          </a:bodyPr>
          <a:lstStyle/>
          <a:p>
            <a:r>
              <a:rPr lang="ja-JP" altLang="en-US" sz="1300" dirty="0" smtClean="0">
                <a:solidFill>
                  <a:prstClr val="black"/>
                </a:solidFill>
                <a:latin typeface="HGS創英角ｺﾞｼｯｸUB" pitchFamily="50" charset="-128"/>
                <a:ea typeface="HGS創英角ｺﾞｼｯｸUB" pitchFamily="50" charset="-128"/>
              </a:rPr>
              <a:t>維持更新時代に対応した適正な施工体制の確保</a:t>
            </a:r>
            <a:endParaRPr lang="ja-JP" altLang="en-US" sz="1300" dirty="0">
              <a:solidFill>
                <a:prstClr val="black"/>
              </a:solidFill>
              <a:latin typeface="HGS創英角ｺﾞｼｯｸUB" pitchFamily="50" charset="-128"/>
              <a:ea typeface="HGS創英角ｺﾞｼｯｸUB" pitchFamily="50" charset="-128"/>
            </a:endParaRPr>
          </a:p>
        </p:txBody>
      </p:sp>
      <p:sp>
        <p:nvSpPr>
          <p:cNvPr id="29" name="テキスト ボックス 28"/>
          <p:cNvSpPr txBox="1"/>
          <p:nvPr/>
        </p:nvSpPr>
        <p:spPr>
          <a:xfrm>
            <a:off x="99566" y="4496560"/>
            <a:ext cx="5831796" cy="658941"/>
          </a:xfrm>
          <a:prstGeom prst="rect">
            <a:avLst/>
          </a:prstGeom>
          <a:noFill/>
        </p:spPr>
        <p:txBody>
          <a:bodyPr wrap="square" lIns="88688" tIns="44344" rIns="36000" bIns="44344" rtlCol="0">
            <a:spAutoFit/>
          </a:bodyPr>
          <a:lstStyle/>
          <a:p>
            <a:pPr marL="176213" indent="-176213">
              <a:tabLst>
                <a:tab pos="0" algn="l"/>
              </a:tabLst>
            </a:pPr>
            <a:r>
              <a:rPr lang="ja-JP" altLang="en-US" sz="1200" u="sng" dirty="0" smtClean="0">
                <a:solidFill>
                  <a:prstClr val="black"/>
                </a:solidFill>
                <a:latin typeface="メイリオ" pitchFamily="50" charset="-128"/>
                <a:ea typeface="メイリオ" pitchFamily="50" charset="-128"/>
              </a:rPr>
              <a:t>⑥建設業許可に係る暴力団排除条項を整備するとともに、受注者が暴力</a:t>
            </a:r>
            <a:endParaRPr lang="en-US" altLang="ja-JP" sz="1200" u="sng" dirty="0" smtClean="0">
              <a:solidFill>
                <a:prstClr val="black"/>
              </a:solidFill>
              <a:latin typeface="メイリオ" pitchFamily="50" charset="-128"/>
              <a:ea typeface="メイリオ" pitchFamily="50" charset="-128"/>
            </a:endParaRPr>
          </a:p>
          <a:p>
            <a:pPr marL="176213" indent="-176213">
              <a:tabLst>
                <a:tab pos="0" algn="l"/>
              </a:tabLst>
            </a:pPr>
            <a:r>
              <a:rPr lang="ja-JP" altLang="en-US" sz="1200" dirty="0">
                <a:solidFill>
                  <a:prstClr val="black"/>
                </a:solidFill>
                <a:latin typeface="メイリオ" pitchFamily="50" charset="-128"/>
                <a:ea typeface="メイリオ" pitchFamily="50" charset="-128"/>
              </a:rPr>
              <a:t>　</a:t>
            </a:r>
            <a:r>
              <a:rPr lang="ja-JP" altLang="en-US" sz="1200" u="sng" dirty="0" smtClean="0">
                <a:solidFill>
                  <a:prstClr val="black"/>
                </a:solidFill>
                <a:latin typeface="メイリオ" pitchFamily="50" charset="-128"/>
                <a:ea typeface="メイリオ" pitchFamily="50" charset="-128"/>
              </a:rPr>
              <a:t>団員等と判明した場合に公共発注者から許可行政庁への通報を義務付け</a:t>
            </a:r>
            <a:endParaRPr lang="en-US" altLang="ja-JP" sz="1200" u="sng" dirty="0" smtClean="0">
              <a:solidFill>
                <a:prstClr val="black"/>
              </a:solidFill>
              <a:latin typeface="メイリオ" pitchFamily="50" charset="-128"/>
              <a:ea typeface="メイリオ" pitchFamily="50" charset="-128"/>
            </a:endParaRPr>
          </a:p>
          <a:p>
            <a:pPr marL="176213" indent="-176213">
              <a:tabLst>
                <a:tab pos="0" algn="l"/>
              </a:tabLst>
            </a:pPr>
            <a:r>
              <a:rPr lang="ja-JP" altLang="en-US" sz="1000" dirty="0">
                <a:solidFill>
                  <a:srgbClr val="FF6699"/>
                </a:solidFill>
                <a:latin typeface="メイリオ" pitchFamily="50" charset="-128"/>
                <a:ea typeface="メイリオ" pitchFamily="50" charset="-128"/>
              </a:rPr>
              <a:t> </a:t>
            </a:r>
            <a:r>
              <a:rPr lang="ja-JP" altLang="en-US" sz="1000" dirty="0" smtClean="0">
                <a:solidFill>
                  <a:srgbClr val="FF6699"/>
                </a:solidFill>
                <a:latin typeface="メイリオ" pitchFamily="50" charset="-128"/>
                <a:ea typeface="メイリオ" pitchFamily="50" charset="-128"/>
              </a:rPr>
              <a:t> </a:t>
            </a:r>
            <a:r>
              <a:rPr lang="en-US" altLang="ja-JP" sz="1000" dirty="0" smtClean="0">
                <a:solidFill>
                  <a:srgbClr val="FF6699"/>
                </a:solidFill>
                <a:latin typeface="メイリオ" pitchFamily="50" charset="-128"/>
                <a:ea typeface="メイリオ" pitchFamily="50" charset="-128"/>
              </a:rPr>
              <a:t>【</a:t>
            </a:r>
            <a:r>
              <a:rPr lang="ja-JP" altLang="en-US" sz="1000" dirty="0" smtClean="0">
                <a:solidFill>
                  <a:srgbClr val="FF6699"/>
                </a:solidFill>
                <a:latin typeface="メイリオ" pitchFamily="50" charset="-128"/>
                <a:ea typeface="メイリオ" pitchFamily="50" charset="-128"/>
              </a:rPr>
              <a:t>建設業法</a:t>
            </a:r>
            <a:r>
              <a:rPr lang="en-US" altLang="ja-JP" sz="1000" dirty="0" smtClean="0">
                <a:solidFill>
                  <a:srgbClr val="FF6699"/>
                </a:solidFill>
                <a:latin typeface="メイリオ" pitchFamily="50" charset="-128"/>
                <a:ea typeface="メイリオ" pitchFamily="50" charset="-128"/>
              </a:rPr>
              <a:t>】</a:t>
            </a:r>
            <a:r>
              <a:rPr lang="en-US" altLang="ja-JP" sz="1000" dirty="0" smtClean="0">
                <a:solidFill>
                  <a:srgbClr val="6699FF"/>
                </a:solidFill>
                <a:latin typeface="メイリオ" pitchFamily="50" charset="-128"/>
                <a:ea typeface="メイリオ" pitchFamily="50" charset="-128"/>
              </a:rPr>
              <a:t>【</a:t>
            </a:r>
            <a:r>
              <a:rPr lang="ja-JP" altLang="en-US" sz="1000" dirty="0" smtClean="0">
                <a:solidFill>
                  <a:srgbClr val="6699FF"/>
                </a:solidFill>
                <a:latin typeface="メイリオ" pitchFamily="50" charset="-128"/>
                <a:ea typeface="メイリオ" pitchFamily="50" charset="-128"/>
              </a:rPr>
              <a:t>入契法</a:t>
            </a:r>
            <a:r>
              <a:rPr lang="en-US" altLang="ja-JP" sz="1000" dirty="0" smtClean="0">
                <a:solidFill>
                  <a:srgbClr val="6699FF"/>
                </a:solidFill>
                <a:latin typeface="メイリオ" pitchFamily="50" charset="-128"/>
                <a:ea typeface="メイリオ" pitchFamily="50" charset="-128"/>
              </a:rPr>
              <a:t>】</a:t>
            </a:r>
            <a:endParaRPr lang="en-US" altLang="ja-JP" sz="1200" dirty="0" smtClean="0">
              <a:solidFill>
                <a:srgbClr val="FF6699"/>
              </a:solidFill>
              <a:latin typeface="メイリオ" pitchFamily="50" charset="-128"/>
              <a:ea typeface="メイリオ" pitchFamily="50" charset="-128"/>
            </a:endParaRPr>
          </a:p>
          <a:p>
            <a:pPr marL="176213" indent="-176213">
              <a:tabLst>
                <a:tab pos="0" algn="l"/>
              </a:tabLst>
            </a:pPr>
            <a:endParaRPr lang="en-US" altLang="ja-JP" sz="300" dirty="0" smtClean="0">
              <a:solidFill>
                <a:prstClr val="black"/>
              </a:solidFill>
              <a:latin typeface="メイリオ" pitchFamily="50" charset="-128"/>
              <a:ea typeface="メイリオ" pitchFamily="50" charset="-128"/>
            </a:endParaRPr>
          </a:p>
        </p:txBody>
      </p:sp>
      <p:sp>
        <p:nvSpPr>
          <p:cNvPr id="30" name="テキスト ボックス 29"/>
          <p:cNvSpPr txBox="1"/>
          <p:nvPr/>
        </p:nvSpPr>
        <p:spPr>
          <a:xfrm>
            <a:off x="93515" y="3741093"/>
            <a:ext cx="5763453" cy="812829"/>
          </a:xfrm>
          <a:prstGeom prst="rect">
            <a:avLst/>
          </a:prstGeom>
          <a:noFill/>
        </p:spPr>
        <p:txBody>
          <a:bodyPr wrap="square" lIns="88688" tIns="44344" rIns="88688" bIns="44344" rtlCol="0">
            <a:spAutoFit/>
          </a:bodyPr>
          <a:lstStyle/>
          <a:p>
            <a:pPr marL="177068" indent="-177068"/>
            <a:r>
              <a:rPr lang="ja-JP" altLang="en-US" sz="1200" u="sng" dirty="0" smtClean="0">
                <a:solidFill>
                  <a:prstClr val="black"/>
                </a:solidFill>
                <a:latin typeface="メイリオ" pitchFamily="50" charset="-128"/>
                <a:ea typeface="メイリオ" pitchFamily="50" charset="-128"/>
              </a:rPr>
              <a:t>④建設業の許可に係る業種区分を約</a:t>
            </a:r>
            <a:r>
              <a:rPr lang="en-US" altLang="ja-JP" sz="1200" u="sng" dirty="0" smtClean="0">
                <a:solidFill>
                  <a:prstClr val="black"/>
                </a:solidFill>
                <a:latin typeface="メイリオ" pitchFamily="50" charset="-128"/>
                <a:ea typeface="メイリオ" pitchFamily="50" charset="-128"/>
              </a:rPr>
              <a:t>40</a:t>
            </a:r>
            <a:r>
              <a:rPr lang="ja-JP" altLang="en-US" sz="1200" u="sng" dirty="0" smtClean="0">
                <a:solidFill>
                  <a:prstClr val="black"/>
                </a:solidFill>
                <a:latin typeface="メイリオ" pitchFamily="50" charset="-128"/>
                <a:ea typeface="メイリオ" pitchFamily="50" charset="-128"/>
              </a:rPr>
              <a:t>年ぶりに見直し、解体工事業を新設</a:t>
            </a:r>
            <a:endParaRPr lang="en-US" altLang="ja-JP" sz="1200" u="sng" dirty="0" smtClean="0">
              <a:solidFill>
                <a:prstClr val="black"/>
              </a:solidFill>
              <a:latin typeface="メイリオ" pitchFamily="50" charset="-128"/>
              <a:ea typeface="メイリオ" pitchFamily="50" charset="-128"/>
            </a:endParaRPr>
          </a:p>
          <a:p>
            <a:pPr marL="177068" indent="-177068"/>
            <a:r>
              <a:rPr lang="ja-JP" altLang="en-US" sz="1200" dirty="0">
                <a:solidFill>
                  <a:srgbClr val="FF6699"/>
                </a:solidFill>
                <a:latin typeface="メイリオ" pitchFamily="50" charset="-128"/>
                <a:ea typeface="メイリオ" pitchFamily="50" charset="-128"/>
              </a:rPr>
              <a:t>　</a:t>
            </a:r>
            <a:r>
              <a:rPr lang="en-US" altLang="ja-JP" sz="1000" dirty="0" smtClean="0">
                <a:solidFill>
                  <a:srgbClr val="FF6699"/>
                </a:solidFill>
                <a:latin typeface="メイリオ" pitchFamily="50" charset="-128"/>
                <a:ea typeface="メイリオ" pitchFamily="50" charset="-128"/>
              </a:rPr>
              <a:t>【</a:t>
            </a:r>
            <a:r>
              <a:rPr lang="ja-JP" altLang="en-US" sz="1000" dirty="0" smtClean="0">
                <a:solidFill>
                  <a:srgbClr val="FF6699"/>
                </a:solidFill>
                <a:latin typeface="メイリオ" pitchFamily="50" charset="-128"/>
                <a:ea typeface="メイリオ" pitchFamily="50" charset="-128"/>
              </a:rPr>
              <a:t>建設業法</a:t>
            </a:r>
            <a:r>
              <a:rPr lang="en-US" altLang="ja-JP" sz="1000" dirty="0" smtClean="0">
                <a:solidFill>
                  <a:srgbClr val="FF6699"/>
                </a:solidFill>
                <a:latin typeface="メイリオ" pitchFamily="50" charset="-128"/>
                <a:ea typeface="メイリオ" pitchFamily="50" charset="-128"/>
              </a:rPr>
              <a:t>】</a:t>
            </a:r>
            <a:endParaRPr lang="en-US" altLang="ja-JP" sz="700" dirty="0" smtClean="0">
              <a:solidFill>
                <a:srgbClr val="FF6699"/>
              </a:solidFill>
              <a:latin typeface="メイリオ" pitchFamily="50" charset="-128"/>
              <a:ea typeface="メイリオ" pitchFamily="50" charset="-128"/>
            </a:endParaRPr>
          </a:p>
          <a:p>
            <a:pPr marL="177068" indent="-177068"/>
            <a:r>
              <a:rPr lang="ja-JP" altLang="en-US" sz="1200" b="1" u="sng" dirty="0" smtClean="0">
                <a:solidFill>
                  <a:prstClr val="black"/>
                </a:solidFill>
                <a:latin typeface="メイリオ" pitchFamily="50" charset="-128"/>
                <a:ea typeface="メイリオ" pitchFamily="50" charset="-128"/>
              </a:rPr>
              <a:t>⑤</a:t>
            </a:r>
            <a:r>
              <a:rPr lang="ja-JP" altLang="en-US" sz="1200" u="sng" dirty="0" smtClean="0">
                <a:solidFill>
                  <a:prstClr val="black"/>
                </a:solidFill>
                <a:latin typeface="メイリオ" pitchFamily="50" charset="-128"/>
                <a:ea typeface="メイリオ" pitchFamily="50" charset="-128"/>
              </a:rPr>
              <a:t>公共工事における施工体制台帳の作成・提出義務を小規模工事にも拡大</a:t>
            </a:r>
            <a:endParaRPr lang="en-US" altLang="ja-JP" sz="1200" u="sng" dirty="0" smtClean="0">
              <a:solidFill>
                <a:prstClr val="black"/>
              </a:solidFill>
              <a:latin typeface="メイリオ" pitchFamily="50" charset="-128"/>
              <a:ea typeface="メイリオ" pitchFamily="50" charset="-128"/>
            </a:endParaRPr>
          </a:p>
          <a:p>
            <a:pPr marL="177068" indent="-177068"/>
            <a:r>
              <a:rPr lang="ja-JP" altLang="en-US" sz="1100" dirty="0" smtClean="0">
                <a:solidFill>
                  <a:prstClr val="black"/>
                </a:solidFill>
                <a:latin typeface="メイリオ" pitchFamily="50" charset="-128"/>
                <a:ea typeface="メイリオ" pitchFamily="50" charset="-128"/>
              </a:rPr>
              <a:t>　（下請金額による下限を撤廃）</a:t>
            </a:r>
            <a:r>
              <a:rPr lang="en-US" altLang="ja-JP" sz="1000" dirty="0" smtClean="0">
                <a:solidFill>
                  <a:srgbClr val="6699FF"/>
                </a:solidFill>
                <a:latin typeface="メイリオ" pitchFamily="50" charset="-128"/>
                <a:ea typeface="メイリオ" pitchFamily="50" charset="-128"/>
              </a:rPr>
              <a:t> 【</a:t>
            </a:r>
            <a:r>
              <a:rPr lang="ja-JP" altLang="en-US" sz="1000" dirty="0" smtClean="0">
                <a:solidFill>
                  <a:srgbClr val="6699FF"/>
                </a:solidFill>
                <a:latin typeface="メイリオ" pitchFamily="50" charset="-128"/>
                <a:ea typeface="メイリオ" pitchFamily="50" charset="-128"/>
              </a:rPr>
              <a:t>入契法</a:t>
            </a:r>
            <a:r>
              <a:rPr lang="en-US" altLang="ja-JP" sz="1000" dirty="0" smtClean="0">
                <a:solidFill>
                  <a:srgbClr val="6699FF"/>
                </a:solidFill>
                <a:latin typeface="メイリオ" pitchFamily="50" charset="-128"/>
                <a:ea typeface="メイリオ" pitchFamily="50" charset="-128"/>
              </a:rPr>
              <a:t>】</a:t>
            </a:r>
            <a:endParaRPr lang="en-US" altLang="ja-JP" sz="2400" dirty="0" smtClean="0">
              <a:solidFill>
                <a:srgbClr val="FF6699"/>
              </a:solidFill>
              <a:latin typeface="メイリオ" pitchFamily="50" charset="-128"/>
              <a:ea typeface="メイリオ" pitchFamily="50" charset="-128"/>
            </a:endParaRPr>
          </a:p>
        </p:txBody>
      </p:sp>
      <p:sp>
        <p:nvSpPr>
          <p:cNvPr id="32" name="テキスト ボックス 31"/>
          <p:cNvSpPr txBox="1"/>
          <p:nvPr/>
        </p:nvSpPr>
        <p:spPr>
          <a:xfrm>
            <a:off x="4876874" y="514986"/>
            <a:ext cx="5111084" cy="461665"/>
          </a:xfrm>
          <a:prstGeom prst="rect">
            <a:avLst/>
          </a:prstGeom>
          <a:noFill/>
        </p:spPr>
        <p:txBody>
          <a:bodyPr wrap="square" rtlCol="0">
            <a:spAutoFit/>
          </a:bodyPr>
          <a:lstStyle/>
          <a:p>
            <a:pPr marL="182563" indent="-182563"/>
            <a:r>
              <a:rPr lang="ja-JP" altLang="en-US" sz="1200" i="1" u="sng" dirty="0" smtClean="0">
                <a:solidFill>
                  <a:prstClr val="black"/>
                </a:solidFill>
                <a:latin typeface="メイリオ" pitchFamily="50" charset="-128"/>
                <a:ea typeface="メイリオ" pitchFamily="50" charset="-128"/>
              </a:rPr>
              <a:t>→離職者の増加、若年入職者の減少等による将来の工事の担い手不足等が懸念</a:t>
            </a:r>
            <a:endParaRPr lang="ja-JP" altLang="en-US" sz="1200" dirty="0">
              <a:solidFill>
                <a:prstClr val="black"/>
              </a:solidFill>
            </a:endParaRPr>
          </a:p>
        </p:txBody>
      </p:sp>
      <p:sp>
        <p:nvSpPr>
          <p:cNvPr id="33" name="テキスト ボックス 32"/>
          <p:cNvSpPr txBox="1"/>
          <p:nvPr/>
        </p:nvSpPr>
        <p:spPr>
          <a:xfrm>
            <a:off x="4876858" y="911466"/>
            <a:ext cx="4338005" cy="276999"/>
          </a:xfrm>
          <a:prstGeom prst="rect">
            <a:avLst/>
          </a:prstGeom>
          <a:noFill/>
        </p:spPr>
        <p:txBody>
          <a:bodyPr wrap="square" rtlCol="0">
            <a:spAutoFit/>
          </a:bodyPr>
          <a:lstStyle/>
          <a:p>
            <a:r>
              <a:rPr lang="ja-JP" altLang="en-US" sz="1200" i="1" u="sng" dirty="0" smtClean="0">
                <a:solidFill>
                  <a:prstClr val="black"/>
                </a:solidFill>
                <a:latin typeface="メイリオ" pitchFamily="50" charset="-128"/>
                <a:ea typeface="メイリオ" pitchFamily="50" charset="-128"/>
              </a:rPr>
              <a:t>→</a:t>
            </a:r>
            <a:r>
              <a:rPr lang="zh-TW" altLang="en-US" sz="1200" i="1" u="sng" dirty="0" smtClean="0">
                <a:solidFill>
                  <a:prstClr val="black"/>
                </a:solidFill>
                <a:latin typeface="メイリオ" pitchFamily="50" charset="-128"/>
                <a:ea typeface="メイリオ" pitchFamily="50" charset="-128"/>
              </a:rPr>
              <a:t>維持更新時代</a:t>
            </a:r>
            <a:r>
              <a:rPr lang="ja-JP" altLang="en-US" sz="1200" i="1" u="sng" dirty="0" smtClean="0">
                <a:solidFill>
                  <a:prstClr val="black"/>
                </a:solidFill>
                <a:latin typeface="メイリオ" pitchFamily="50" charset="-128"/>
                <a:ea typeface="メイリオ" pitchFamily="50" charset="-128"/>
              </a:rPr>
              <a:t>に対応した適正な施工体制の確保が急務</a:t>
            </a:r>
            <a:endParaRPr lang="ja-JP" altLang="en-US" sz="1200" dirty="0">
              <a:solidFill>
                <a:prstClr val="black"/>
              </a:solidFill>
            </a:endParaRPr>
          </a:p>
        </p:txBody>
      </p:sp>
      <p:sp>
        <p:nvSpPr>
          <p:cNvPr id="34" name="テキスト ボックス 33"/>
          <p:cNvSpPr txBox="1"/>
          <p:nvPr/>
        </p:nvSpPr>
        <p:spPr>
          <a:xfrm>
            <a:off x="5662303" y="4588632"/>
            <a:ext cx="3659305" cy="276999"/>
          </a:xfrm>
          <a:prstGeom prst="rect">
            <a:avLst/>
          </a:prstGeom>
          <a:noFill/>
        </p:spPr>
        <p:txBody>
          <a:bodyPr wrap="square" rtlCol="0">
            <a:spAutoFit/>
          </a:bodyPr>
          <a:lstStyle/>
          <a:p>
            <a:pPr marL="138113" indent="-138113">
              <a:buFont typeface="Wingdings" pitchFamily="2" charset="2"/>
              <a:buChar char="Ø"/>
            </a:pPr>
            <a:r>
              <a:rPr lang="ja-JP" altLang="en-US" sz="1200" i="1" dirty="0" smtClean="0">
                <a:solidFill>
                  <a:prstClr val="black"/>
                </a:solidFill>
                <a:latin typeface="HG丸ｺﾞｼｯｸM-PRO" pitchFamily="50" charset="-128"/>
                <a:ea typeface="HG丸ｺﾞｼｯｸM-PRO" pitchFamily="50" charset="-128"/>
              </a:rPr>
              <a:t>建設業・公共工事からの暴力団排除を徹底</a:t>
            </a:r>
            <a:endParaRPr lang="en-US" altLang="ja-JP" sz="1200" i="1" dirty="0" smtClean="0">
              <a:solidFill>
                <a:prstClr val="black"/>
              </a:solidFill>
              <a:latin typeface="HG丸ｺﾞｼｯｸM-PRO" pitchFamily="50" charset="-128"/>
              <a:ea typeface="HG丸ｺﾞｼｯｸM-PRO" pitchFamily="50" charset="-128"/>
            </a:endParaRPr>
          </a:p>
        </p:txBody>
      </p:sp>
      <p:sp>
        <p:nvSpPr>
          <p:cNvPr id="35" name="下矢印 34"/>
          <p:cNvSpPr/>
          <p:nvPr/>
        </p:nvSpPr>
        <p:spPr>
          <a:xfrm rot="16200000">
            <a:off x="5365786" y="4543622"/>
            <a:ext cx="215653" cy="305158"/>
          </a:xfrm>
          <a:prstGeom prst="downArrow">
            <a:avLst>
              <a:gd name="adj1" fmla="val 54035"/>
              <a:gd name="adj2" fmla="val 41744"/>
            </a:avLst>
          </a:prstGeom>
          <a:gradFill flip="none" rotWithShape="1">
            <a:gsLst>
              <a:gs pos="0">
                <a:schemeClr val="bg1"/>
              </a:gs>
              <a:gs pos="50000">
                <a:srgbClr val="FF99CC">
                  <a:shade val="67500"/>
                  <a:satMod val="115000"/>
                </a:srgbClr>
              </a:gs>
              <a:gs pos="100000">
                <a:srgbClr val="FF99CC">
                  <a:shade val="100000"/>
                  <a:satMod val="115000"/>
                </a:srgbClr>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 name="左大かっこ 35"/>
          <p:cNvSpPr/>
          <p:nvPr/>
        </p:nvSpPr>
        <p:spPr>
          <a:xfrm>
            <a:off x="5736201" y="4592696"/>
            <a:ext cx="49529" cy="288000"/>
          </a:xfrm>
          <a:prstGeom prst="leftBracket">
            <a:avLst/>
          </a:prstGeom>
          <a:ln>
            <a:solidFill>
              <a:srgbClr val="E6005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600">
              <a:solidFill>
                <a:prstClr val="black"/>
              </a:solidFill>
            </a:endParaRPr>
          </a:p>
        </p:txBody>
      </p:sp>
      <p:sp>
        <p:nvSpPr>
          <p:cNvPr id="37" name="テキスト ボックス 36"/>
          <p:cNvSpPr txBox="1"/>
          <p:nvPr/>
        </p:nvSpPr>
        <p:spPr>
          <a:xfrm>
            <a:off x="5663458" y="4030714"/>
            <a:ext cx="4255350" cy="461665"/>
          </a:xfrm>
          <a:prstGeom prst="rect">
            <a:avLst/>
          </a:prstGeom>
          <a:noFill/>
        </p:spPr>
        <p:txBody>
          <a:bodyPr wrap="square" rtlCol="0">
            <a:spAutoFit/>
          </a:bodyPr>
          <a:lstStyle/>
          <a:p>
            <a:pPr marL="138113" indent="-138113">
              <a:buFont typeface="Wingdings" pitchFamily="2" charset="2"/>
              <a:buChar char="Ø"/>
            </a:pPr>
            <a:r>
              <a:rPr lang="ja-JP" altLang="en-US" sz="1200" i="1" dirty="0" smtClean="0">
                <a:solidFill>
                  <a:prstClr val="black"/>
                </a:solidFill>
                <a:latin typeface="HG丸ｺﾞｼｯｸM-PRO" pitchFamily="50" charset="-128"/>
                <a:ea typeface="HG丸ｺﾞｼｯｸM-PRO" pitchFamily="50" charset="-128"/>
              </a:rPr>
              <a:t>維持修繕等の小規模工事も含め、施工体制の把握を徹底することにより、手抜き工事や不当な中間搾取を防止</a:t>
            </a:r>
            <a:endParaRPr lang="en-US" altLang="ja-JP" sz="1200" i="1" dirty="0" smtClean="0">
              <a:solidFill>
                <a:prstClr val="black"/>
              </a:solidFill>
              <a:latin typeface="HG丸ｺﾞｼｯｸM-PRO" pitchFamily="50" charset="-128"/>
              <a:ea typeface="HG丸ｺﾞｼｯｸM-PRO" pitchFamily="50" charset="-128"/>
            </a:endParaRPr>
          </a:p>
        </p:txBody>
      </p:sp>
      <p:sp>
        <p:nvSpPr>
          <p:cNvPr id="38" name="下矢印 37"/>
          <p:cNvSpPr/>
          <p:nvPr/>
        </p:nvSpPr>
        <p:spPr>
          <a:xfrm rot="16200000">
            <a:off x="5386733" y="3652822"/>
            <a:ext cx="215653" cy="305158"/>
          </a:xfrm>
          <a:prstGeom prst="downArrow">
            <a:avLst>
              <a:gd name="adj1" fmla="val 54035"/>
              <a:gd name="adj2" fmla="val 41744"/>
            </a:avLst>
          </a:prstGeom>
          <a:gradFill flip="none" rotWithShape="1">
            <a:gsLst>
              <a:gs pos="0">
                <a:schemeClr val="bg1"/>
              </a:gs>
              <a:gs pos="50000">
                <a:srgbClr val="FF99CC">
                  <a:shade val="67500"/>
                  <a:satMod val="115000"/>
                </a:srgbClr>
              </a:gs>
              <a:gs pos="100000">
                <a:srgbClr val="FF99CC">
                  <a:shade val="100000"/>
                  <a:satMod val="115000"/>
                </a:srgbClr>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9" name="テキスト ボックス 38"/>
          <p:cNvSpPr txBox="1"/>
          <p:nvPr/>
        </p:nvSpPr>
        <p:spPr>
          <a:xfrm>
            <a:off x="5663529" y="3537827"/>
            <a:ext cx="4054877" cy="461665"/>
          </a:xfrm>
          <a:prstGeom prst="rect">
            <a:avLst/>
          </a:prstGeom>
          <a:noFill/>
        </p:spPr>
        <p:txBody>
          <a:bodyPr wrap="square" rtlCol="0">
            <a:spAutoFit/>
          </a:bodyPr>
          <a:lstStyle/>
          <a:p>
            <a:pPr marL="138113" indent="-138113">
              <a:buFont typeface="Wingdings" pitchFamily="2" charset="2"/>
              <a:buChar char="Ø"/>
            </a:pPr>
            <a:r>
              <a:rPr lang="ja-JP" altLang="en-US" sz="1200" i="1" dirty="0" smtClean="0">
                <a:solidFill>
                  <a:prstClr val="black"/>
                </a:solidFill>
                <a:latin typeface="HG丸ｺﾞｼｯｸM-PRO" pitchFamily="50" charset="-128"/>
                <a:ea typeface="HG丸ｺﾞｼｯｸM-PRO" pitchFamily="50" charset="-128"/>
              </a:rPr>
              <a:t>解体工事について、事故を防ぎ、工事の質を確保するため、必要な実務経験や資格のある技術者を配置</a:t>
            </a:r>
            <a:endParaRPr lang="en-US" altLang="ja-JP" sz="1200" i="1" dirty="0" smtClean="0">
              <a:solidFill>
                <a:prstClr val="black"/>
              </a:solidFill>
              <a:latin typeface="HG丸ｺﾞｼｯｸM-PRO" pitchFamily="50" charset="-128"/>
              <a:ea typeface="HG丸ｺﾞｼｯｸM-PRO" pitchFamily="50" charset="-128"/>
            </a:endParaRPr>
          </a:p>
        </p:txBody>
      </p:sp>
      <p:sp>
        <p:nvSpPr>
          <p:cNvPr id="40" name="下矢印 39"/>
          <p:cNvSpPr/>
          <p:nvPr/>
        </p:nvSpPr>
        <p:spPr>
          <a:xfrm rot="16200000">
            <a:off x="5365788" y="4077836"/>
            <a:ext cx="215653" cy="305158"/>
          </a:xfrm>
          <a:prstGeom prst="downArrow">
            <a:avLst>
              <a:gd name="adj1" fmla="val 54035"/>
              <a:gd name="adj2" fmla="val 41744"/>
            </a:avLst>
          </a:prstGeom>
          <a:gradFill flip="none" rotWithShape="1">
            <a:gsLst>
              <a:gs pos="0">
                <a:schemeClr val="bg1"/>
              </a:gs>
              <a:gs pos="50000">
                <a:srgbClr val="FF99CC">
                  <a:shade val="67500"/>
                  <a:satMod val="115000"/>
                </a:srgbClr>
              </a:gs>
              <a:gs pos="100000">
                <a:srgbClr val="FF99CC">
                  <a:shade val="100000"/>
                  <a:satMod val="115000"/>
                </a:srgbClr>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white"/>
              </a:solidFill>
            </a:endParaRPr>
          </a:p>
        </p:txBody>
      </p:sp>
      <p:sp>
        <p:nvSpPr>
          <p:cNvPr id="41" name="左大かっこ 40"/>
          <p:cNvSpPr/>
          <p:nvPr/>
        </p:nvSpPr>
        <p:spPr>
          <a:xfrm>
            <a:off x="5729972" y="4024685"/>
            <a:ext cx="49529" cy="432000"/>
          </a:xfrm>
          <a:prstGeom prst="leftBracket">
            <a:avLst/>
          </a:prstGeom>
          <a:ln>
            <a:solidFill>
              <a:srgbClr val="E6005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600">
              <a:solidFill>
                <a:prstClr val="black"/>
              </a:solidFill>
            </a:endParaRPr>
          </a:p>
        </p:txBody>
      </p:sp>
      <p:sp>
        <p:nvSpPr>
          <p:cNvPr id="42" name="左大かっこ 41"/>
          <p:cNvSpPr/>
          <p:nvPr/>
        </p:nvSpPr>
        <p:spPr>
          <a:xfrm>
            <a:off x="5729444" y="3539489"/>
            <a:ext cx="49529" cy="432000"/>
          </a:xfrm>
          <a:prstGeom prst="leftBracket">
            <a:avLst/>
          </a:prstGeom>
          <a:ln>
            <a:solidFill>
              <a:srgbClr val="E6005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600">
              <a:solidFill>
                <a:prstClr val="black"/>
              </a:solidFill>
            </a:endParaRPr>
          </a:p>
        </p:txBody>
      </p:sp>
      <p:sp>
        <p:nvSpPr>
          <p:cNvPr id="43" name="テキスト ボックス 42"/>
          <p:cNvSpPr txBox="1"/>
          <p:nvPr/>
        </p:nvSpPr>
        <p:spPr>
          <a:xfrm>
            <a:off x="-259893" y="4824652"/>
            <a:ext cx="7229133" cy="800219"/>
          </a:xfrm>
          <a:prstGeom prst="rect">
            <a:avLst/>
          </a:prstGeom>
          <a:noFill/>
        </p:spPr>
        <p:txBody>
          <a:bodyPr wrap="square" rtlCol="0">
            <a:spAutoFit/>
          </a:bodyPr>
          <a:lstStyle/>
          <a:p>
            <a:pPr marL="266700" indent="-266700">
              <a:tabLst>
                <a:tab pos="0" algn="l"/>
              </a:tabLst>
            </a:pPr>
            <a:r>
              <a:rPr lang="ja-JP" altLang="en-US" sz="2800" dirty="0" smtClean="0">
                <a:solidFill>
                  <a:srgbClr val="FF6699"/>
                </a:solidFill>
                <a:latin typeface="メイリオ" pitchFamily="50" charset="-128"/>
                <a:ea typeface="メイリオ" pitchFamily="50" charset="-128"/>
              </a:rPr>
              <a:t>　</a:t>
            </a:r>
            <a:r>
              <a:rPr lang="en-US" altLang="ja-JP" sz="900" dirty="0" smtClean="0">
                <a:solidFill>
                  <a:prstClr val="black"/>
                </a:solidFill>
                <a:latin typeface="メイリオ" pitchFamily="50" charset="-128"/>
                <a:ea typeface="メイリオ" pitchFamily="50" charset="-128"/>
              </a:rPr>
              <a:t>※</a:t>
            </a:r>
            <a:r>
              <a:rPr lang="ja-JP" altLang="en-US" sz="900" dirty="0" smtClean="0">
                <a:solidFill>
                  <a:prstClr val="black"/>
                </a:solidFill>
                <a:latin typeface="メイリオ" pitchFamily="50" charset="-128"/>
                <a:ea typeface="メイリオ" pitchFamily="50" charset="-128"/>
              </a:rPr>
              <a:t>許可が不要な浄化槽工事業・解体工事業の登録についても暴力団排除条項を整備</a:t>
            </a:r>
            <a:r>
              <a:rPr lang="en-US" altLang="ja-JP" sz="900" dirty="0" smtClean="0">
                <a:solidFill>
                  <a:srgbClr val="92D050"/>
                </a:solidFill>
                <a:latin typeface="メイリオ" pitchFamily="50" charset="-128"/>
                <a:ea typeface="メイリオ" pitchFamily="50" charset="-128"/>
              </a:rPr>
              <a:t>【</a:t>
            </a:r>
            <a:r>
              <a:rPr lang="ja-JP" altLang="en-US" sz="900" dirty="0" smtClean="0">
                <a:solidFill>
                  <a:srgbClr val="92D050"/>
                </a:solidFill>
                <a:latin typeface="メイリオ" pitchFamily="50" charset="-128"/>
                <a:ea typeface="メイリオ" pitchFamily="50" charset="-128"/>
              </a:rPr>
              <a:t>浄化槽法</a:t>
            </a:r>
            <a:r>
              <a:rPr lang="en-US" altLang="ja-JP" sz="900" dirty="0" smtClean="0">
                <a:solidFill>
                  <a:srgbClr val="92D050"/>
                </a:solidFill>
                <a:latin typeface="メイリオ" pitchFamily="50" charset="-128"/>
                <a:ea typeface="メイリオ" pitchFamily="50" charset="-128"/>
              </a:rPr>
              <a:t>】</a:t>
            </a:r>
            <a:r>
              <a:rPr lang="en-US" altLang="ja-JP" sz="900" dirty="0" smtClean="0">
                <a:solidFill>
                  <a:srgbClr val="9933FF"/>
                </a:solidFill>
                <a:latin typeface="メイリオ" pitchFamily="50" charset="-128"/>
                <a:ea typeface="メイリオ" pitchFamily="50" charset="-128"/>
              </a:rPr>
              <a:t>【</a:t>
            </a:r>
            <a:r>
              <a:rPr lang="ja-JP" altLang="en-US" sz="900" dirty="0" smtClean="0">
                <a:solidFill>
                  <a:srgbClr val="9933FF"/>
                </a:solidFill>
                <a:latin typeface="メイリオ" pitchFamily="50" charset="-128"/>
                <a:ea typeface="メイリオ" pitchFamily="50" charset="-128"/>
              </a:rPr>
              <a:t>建設リサイクル法</a:t>
            </a:r>
            <a:r>
              <a:rPr lang="en-US" altLang="ja-JP" sz="900" dirty="0" smtClean="0">
                <a:solidFill>
                  <a:srgbClr val="9933FF"/>
                </a:solidFill>
                <a:latin typeface="メイリオ" pitchFamily="50" charset="-128"/>
                <a:ea typeface="メイリオ" pitchFamily="50" charset="-128"/>
              </a:rPr>
              <a:t>】</a:t>
            </a:r>
            <a:endParaRPr lang="en-US" altLang="ja-JP" sz="900" dirty="0" smtClean="0">
              <a:solidFill>
                <a:srgbClr val="92D050"/>
              </a:solidFill>
              <a:latin typeface="メイリオ" pitchFamily="50" charset="-128"/>
              <a:ea typeface="メイリオ" pitchFamily="50" charset="-128"/>
            </a:endParaRPr>
          </a:p>
          <a:p>
            <a:endParaRPr lang="ja-JP" altLang="en-US" dirty="0">
              <a:solidFill>
                <a:prstClr val="black"/>
              </a:solidFill>
            </a:endParaRPr>
          </a:p>
        </p:txBody>
      </p:sp>
      <p:sp>
        <p:nvSpPr>
          <p:cNvPr id="44" name="テキスト ボックス 43"/>
          <p:cNvSpPr txBox="1"/>
          <p:nvPr/>
        </p:nvSpPr>
        <p:spPr>
          <a:xfrm>
            <a:off x="84004" y="5284652"/>
            <a:ext cx="6048672" cy="253916"/>
          </a:xfrm>
          <a:prstGeom prst="rect">
            <a:avLst/>
          </a:prstGeom>
          <a:noFill/>
        </p:spPr>
        <p:txBody>
          <a:bodyPr wrap="square" rtlCol="0">
            <a:spAutoFit/>
          </a:bodyPr>
          <a:lstStyle/>
          <a:p>
            <a:pPr marL="133350" indent="-133350"/>
            <a:r>
              <a:rPr lang="en-US" altLang="ja-JP" sz="1000" dirty="0" smtClean="0">
                <a:solidFill>
                  <a:prstClr val="black"/>
                </a:solidFill>
                <a:latin typeface="メイリオ" pitchFamily="50" charset="-128"/>
                <a:ea typeface="メイリオ" pitchFamily="50" charset="-128"/>
              </a:rPr>
              <a:t>※</a:t>
            </a:r>
            <a:r>
              <a:rPr lang="ja-JP" altLang="en-US" sz="1000" dirty="0" smtClean="0">
                <a:solidFill>
                  <a:prstClr val="black"/>
                </a:solidFill>
                <a:latin typeface="メイリオ" pitchFamily="50" charset="-128"/>
                <a:ea typeface="メイリオ" pitchFamily="50" charset="-128"/>
              </a:rPr>
              <a:t>その他、許可申請書の閲覧制度について個人情報を含む書類を除外する等、必要な改正を措置</a:t>
            </a:r>
            <a:endParaRPr lang="ja-JP" altLang="en-US" sz="1000" dirty="0">
              <a:solidFill>
                <a:prstClr val="black"/>
              </a:solidFill>
              <a:latin typeface="メイリオ" pitchFamily="50" charset="-128"/>
              <a:ea typeface="メイリオ" pitchFamily="50" charset="-128"/>
            </a:endParaRPr>
          </a:p>
        </p:txBody>
      </p:sp>
      <p:sp>
        <p:nvSpPr>
          <p:cNvPr id="45" name="正方形/長方形 44"/>
          <p:cNvSpPr/>
          <p:nvPr/>
        </p:nvSpPr>
        <p:spPr>
          <a:xfrm>
            <a:off x="44265" y="5713408"/>
            <a:ext cx="9861751" cy="504000"/>
          </a:xfrm>
          <a:prstGeom prst="rect">
            <a:avLst/>
          </a:prstGeom>
        </p:spPr>
        <p:style>
          <a:lnRef idx="1">
            <a:schemeClr val="accent6"/>
          </a:lnRef>
          <a:fillRef idx="2">
            <a:schemeClr val="accent6"/>
          </a:fillRef>
          <a:effectRef idx="1">
            <a:schemeClr val="accent6"/>
          </a:effectRef>
          <a:fontRef idx="minor">
            <a:schemeClr val="dk1"/>
          </a:fontRef>
        </p:style>
        <p:txBody>
          <a:bodyPr lIns="88688" tIns="44344" rIns="88688" bIns="44344" rtlCol="0" anchor="ctr"/>
          <a:lstStyle/>
          <a:p>
            <a:pPr algn="ctr"/>
            <a:r>
              <a:rPr lang="ja-JP" altLang="en-US" sz="1500" dirty="0" smtClean="0">
                <a:solidFill>
                  <a:prstClr val="black"/>
                </a:solidFill>
                <a:latin typeface="HGP創英角ｺﾞｼｯｸUB" pitchFamily="50" charset="-128"/>
                <a:ea typeface="HGP創英角ｺﾞｼｯｸUB" pitchFamily="50" charset="-128"/>
              </a:rPr>
              <a:t>品確法（</a:t>
            </a:r>
            <a:r>
              <a:rPr lang="en-US" altLang="ja-JP" sz="1500" dirty="0" smtClean="0">
                <a:solidFill>
                  <a:prstClr val="black"/>
                </a:solidFill>
                <a:latin typeface="HGP創英角ｺﾞｼｯｸUB" pitchFamily="50" charset="-128"/>
                <a:ea typeface="HGP創英角ｺﾞｼｯｸUB" pitchFamily="50" charset="-128"/>
              </a:rPr>
              <a:t>※</a:t>
            </a:r>
            <a:r>
              <a:rPr lang="ja-JP" altLang="en-US" sz="1500" dirty="0" smtClean="0">
                <a:solidFill>
                  <a:prstClr val="black"/>
                </a:solidFill>
                <a:latin typeface="HGP創英角ｺﾞｼｯｸUB" pitchFamily="50" charset="-128"/>
                <a:ea typeface="HGP創英角ｺﾞｼｯｸUB" pitchFamily="50" charset="-128"/>
              </a:rPr>
              <a:t>）改正等の入札契約制度の改革と一体となって、</a:t>
            </a:r>
            <a:endParaRPr lang="en-US" altLang="ja-JP" sz="1500" dirty="0" smtClean="0">
              <a:solidFill>
                <a:prstClr val="black"/>
              </a:solidFill>
              <a:latin typeface="HGP創英角ｺﾞｼｯｸUB" pitchFamily="50" charset="-128"/>
              <a:ea typeface="HGP創英角ｺﾞｼｯｸUB" pitchFamily="50" charset="-128"/>
            </a:endParaRPr>
          </a:p>
          <a:p>
            <a:pPr algn="ctr"/>
            <a:r>
              <a:rPr lang="ja-JP" altLang="en-US" sz="1500" dirty="0" smtClean="0">
                <a:solidFill>
                  <a:prstClr val="black"/>
                </a:solidFill>
                <a:latin typeface="HGP創英角ｺﾞｼｯｸUB" pitchFamily="50" charset="-128"/>
                <a:ea typeface="HGP創英角ｺﾞｼｯｸUB" pitchFamily="50" charset="-128"/>
              </a:rPr>
              <a:t>現在及び将来にわたる建設工事の適正な施工とその担い手の確保を実現</a:t>
            </a:r>
            <a:endParaRPr lang="en-US" altLang="ja-JP" sz="1500" dirty="0" smtClean="0">
              <a:solidFill>
                <a:prstClr val="black"/>
              </a:solidFill>
              <a:latin typeface="HGP創英角ｺﾞｼｯｸUB" pitchFamily="50" charset="-128"/>
              <a:ea typeface="HGP創英角ｺﾞｼｯｸUB" pitchFamily="50" charset="-128"/>
            </a:endParaRPr>
          </a:p>
        </p:txBody>
      </p:sp>
      <p:sp>
        <p:nvSpPr>
          <p:cNvPr id="46" name="下矢印 45"/>
          <p:cNvSpPr/>
          <p:nvPr/>
        </p:nvSpPr>
        <p:spPr>
          <a:xfrm>
            <a:off x="3583916" y="5509784"/>
            <a:ext cx="2808000" cy="140680"/>
          </a:xfrm>
          <a:prstGeom prst="downArrow">
            <a:avLst/>
          </a:prstGeom>
          <a:gradFill flip="none" rotWithShape="1">
            <a:gsLst>
              <a:gs pos="0">
                <a:schemeClr val="bg1"/>
              </a:gs>
              <a:gs pos="50000">
                <a:schemeClr val="accent6">
                  <a:lumMod val="20000"/>
                  <a:lumOff val="80000"/>
                </a:schemeClr>
              </a:gs>
              <a:gs pos="100000">
                <a:schemeClr val="accent6">
                  <a:lumMod val="40000"/>
                  <a:lumOff val="60000"/>
                </a:schemeClr>
              </a:gs>
            </a:gsLst>
            <a:lin ang="5400000" scaled="1"/>
            <a:tileRect/>
          </a:gradFill>
        </p:spPr>
        <p:style>
          <a:lnRef idx="1">
            <a:schemeClr val="accent6"/>
          </a:lnRef>
          <a:fillRef idx="2">
            <a:schemeClr val="accent6"/>
          </a:fillRef>
          <a:effectRef idx="1">
            <a:schemeClr val="accent6"/>
          </a:effectRef>
          <a:fontRef idx="minor">
            <a:schemeClr val="dk1"/>
          </a:fontRef>
        </p:style>
        <p:txBody>
          <a:bodyPr lIns="88688" tIns="44344" rIns="88688" bIns="44344" rtlCol="0" anchor="ctr"/>
          <a:lstStyle/>
          <a:p>
            <a:pPr algn="ctr"/>
            <a:endParaRPr lang="ja-JP" altLang="en-US">
              <a:solidFill>
                <a:prstClr val="black"/>
              </a:solidFill>
            </a:endParaRPr>
          </a:p>
        </p:txBody>
      </p:sp>
      <p:sp>
        <p:nvSpPr>
          <p:cNvPr id="47" name="テキスト ボックス 46"/>
          <p:cNvSpPr txBox="1"/>
          <p:nvPr/>
        </p:nvSpPr>
        <p:spPr>
          <a:xfrm>
            <a:off x="7144426" y="5475080"/>
            <a:ext cx="2719014" cy="246221"/>
          </a:xfrm>
          <a:prstGeom prst="rect">
            <a:avLst/>
          </a:prstGeom>
          <a:noFill/>
        </p:spPr>
        <p:txBody>
          <a:bodyPr wrap="none" rtlCol="0">
            <a:spAutoFit/>
          </a:bodyPr>
          <a:lstStyle/>
          <a:p>
            <a:r>
              <a:rPr lang="ja-JP" altLang="en-US" sz="1000" dirty="0" smtClean="0">
                <a:solidFill>
                  <a:prstClr val="black"/>
                </a:solidFill>
              </a:rPr>
              <a:t>（</a:t>
            </a:r>
            <a:r>
              <a:rPr lang="en-US" altLang="ja-JP" sz="1000" dirty="0" smtClean="0">
                <a:solidFill>
                  <a:prstClr val="black"/>
                </a:solidFill>
              </a:rPr>
              <a:t>※</a:t>
            </a:r>
            <a:r>
              <a:rPr lang="ja-JP" altLang="en-US" sz="1000" dirty="0" smtClean="0">
                <a:solidFill>
                  <a:prstClr val="black"/>
                </a:solidFill>
              </a:rPr>
              <a:t>）公共工事の品質確保の促進に関する法律</a:t>
            </a:r>
            <a:endParaRPr lang="ja-JP" altLang="en-US" sz="1000" dirty="0">
              <a:solidFill>
                <a:prstClr val="black"/>
              </a:solidFill>
            </a:endParaRPr>
          </a:p>
        </p:txBody>
      </p:sp>
      <p:sp>
        <p:nvSpPr>
          <p:cNvPr id="49" name="大かっこ 48"/>
          <p:cNvSpPr/>
          <p:nvPr/>
        </p:nvSpPr>
        <p:spPr>
          <a:xfrm>
            <a:off x="5262256" y="27208"/>
            <a:ext cx="4464496" cy="36004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50" name="テキスト ボックス 49"/>
          <p:cNvSpPr txBox="1"/>
          <p:nvPr/>
        </p:nvSpPr>
        <p:spPr>
          <a:xfrm>
            <a:off x="190592" y="948320"/>
            <a:ext cx="4680520" cy="646331"/>
          </a:xfrm>
          <a:prstGeom prst="rect">
            <a:avLst/>
          </a:prstGeom>
          <a:noFill/>
        </p:spPr>
        <p:txBody>
          <a:bodyPr wrap="square" rtlCol="0">
            <a:spAutoFit/>
          </a:bodyPr>
          <a:lstStyle/>
          <a:p>
            <a:r>
              <a:rPr lang="ja-JP" altLang="en-US" sz="1200" dirty="0" smtClean="0">
                <a:solidFill>
                  <a:prstClr val="black"/>
                </a:solidFill>
                <a:latin typeface="メイリオ" pitchFamily="50" charset="-128"/>
                <a:ea typeface="メイリオ" pitchFamily="50" charset="-128"/>
              </a:rPr>
              <a:t>○維持更新時代の到来に伴い解体工事等の施工実態に変化が発生。</a:t>
            </a:r>
            <a:endParaRPr lang="en-US" altLang="ja-JP" sz="1200" dirty="0" smtClean="0">
              <a:solidFill>
                <a:prstClr val="black"/>
              </a:solidFill>
              <a:latin typeface="メイリオ" pitchFamily="50" charset="-128"/>
              <a:ea typeface="メイリオ" pitchFamily="50" charset="-128"/>
            </a:endParaRPr>
          </a:p>
          <a:p>
            <a:endParaRPr lang="ja-JP" altLang="en-US" sz="1200" dirty="0">
              <a:solidFill>
                <a:prstClr val="black"/>
              </a:solidFill>
            </a:endParaRPr>
          </a:p>
        </p:txBody>
      </p:sp>
      <p:sp>
        <p:nvSpPr>
          <p:cNvPr id="48" name="テキスト ボックス 47"/>
          <p:cNvSpPr txBox="1"/>
          <p:nvPr/>
        </p:nvSpPr>
        <p:spPr>
          <a:xfrm>
            <a:off x="6469112" y="6394152"/>
            <a:ext cx="3384376" cy="261610"/>
          </a:xfrm>
          <a:prstGeom prst="rect">
            <a:avLst/>
          </a:prstGeom>
          <a:noFill/>
        </p:spPr>
        <p:txBody>
          <a:bodyPr wrap="square" rtlCol="0">
            <a:spAutoFit/>
          </a:bodyPr>
          <a:lstStyle/>
          <a:p>
            <a:pPr marL="138113" indent="-138113">
              <a:buFont typeface="Wingdings" pitchFamily="2" charset="2"/>
              <a:buChar char="Ø"/>
            </a:pPr>
            <a:r>
              <a:rPr lang="ja-JP" altLang="en-US" sz="1100" i="1" dirty="0" smtClean="0">
                <a:solidFill>
                  <a:prstClr val="black"/>
                </a:solidFill>
                <a:latin typeface="HG丸ｺﾞｼｯｸM-PRO" pitchFamily="50" charset="-128"/>
                <a:ea typeface="HG丸ｺﾞｼｯｸM-PRO" pitchFamily="50" charset="-128"/>
              </a:rPr>
              <a:t>公布の日から１年以内に施行　（①②⑤⑥⑦）</a:t>
            </a:r>
            <a:endParaRPr lang="en-US" altLang="ja-JP" sz="1100" i="1" dirty="0" smtClean="0">
              <a:solidFill>
                <a:prstClr val="black"/>
              </a:solidFill>
              <a:latin typeface="HG丸ｺﾞｼｯｸM-PRO" pitchFamily="50" charset="-128"/>
              <a:ea typeface="HG丸ｺﾞｼｯｸM-PRO" pitchFamily="50" charset="-128"/>
            </a:endParaRPr>
          </a:p>
        </p:txBody>
      </p:sp>
      <p:sp>
        <p:nvSpPr>
          <p:cNvPr id="51" name="テキスト ボックス 50"/>
          <p:cNvSpPr txBox="1"/>
          <p:nvPr/>
        </p:nvSpPr>
        <p:spPr>
          <a:xfrm>
            <a:off x="6488004" y="6590114"/>
            <a:ext cx="3128500" cy="261610"/>
          </a:xfrm>
          <a:prstGeom prst="rect">
            <a:avLst/>
          </a:prstGeom>
          <a:noFill/>
        </p:spPr>
        <p:txBody>
          <a:bodyPr wrap="square" rtlCol="0">
            <a:spAutoFit/>
          </a:bodyPr>
          <a:lstStyle/>
          <a:p>
            <a:pPr marL="138113" indent="-138113">
              <a:buFont typeface="Wingdings" pitchFamily="2" charset="2"/>
              <a:buChar char="Ø"/>
            </a:pPr>
            <a:r>
              <a:rPr lang="ja-JP" altLang="en-US" sz="1100" i="1" dirty="0" smtClean="0">
                <a:solidFill>
                  <a:prstClr val="black"/>
                </a:solidFill>
                <a:latin typeface="HG丸ｺﾞｼｯｸM-PRO" pitchFamily="50" charset="-128"/>
                <a:ea typeface="HG丸ｺﾞｼｯｸM-PRO" pitchFamily="50" charset="-128"/>
              </a:rPr>
              <a:t>公布の日から２年以内に施行　（④）</a:t>
            </a:r>
            <a:endParaRPr lang="en-US" altLang="ja-JP" sz="1100" i="1" dirty="0" smtClean="0">
              <a:solidFill>
                <a:prstClr val="black"/>
              </a:solidFill>
              <a:latin typeface="HG丸ｺﾞｼｯｸM-PRO" pitchFamily="50" charset="-128"/>
              <a:ea typeface="HG丸ｺﾞｼｯｸM-PRO" pitchFamily="50" charset="-128"/>
            </a:endParaRPr>
          </a:p>
        </p:txBody>
      </p:sp>
      <p:sp>
        <p:nvSpPr>
          <p:cNvPr id="52" name="テキスト ボックス 51"/>
          <p:cNvSpPr txBox="1"/>
          <p:nvPr/>
        </p:nvSpPr>
        <p:spPr>
          <a:xfrm>
            <a:off x="6480370" y="6216104"/>
            <a:ext cx="2771951" cy="261610"/>
          </a:xfrm>
          <a:prstGeom prst="rect">
            <a:avLst/>
          </a:prstGeom>
          <a:noFill/>
        </p:spPr>
        <p:txBody>
          <a:bodyPr wrap="square" rtlCol="0">
            <a:spAutoFit/>
          </a:bodyPr>
          <a:lstStyle/>
          <a:p>
            <a:pPr marL="138113" indent="-138113">
              <a:buFont typeface="Wingdings" pitchFamily="2" charset="2"/>
              <a:buChar char="Ø"/>
            </a:pPr>
            <a:r>
              <a:rPr lang="ja-JP" altLang="en-US" sz="1100" i="1" dirty="0" smtClean="0">
                <a:solidFill>
                  <a:prstClr val="black"/>
                </a:solidFill>
                <a:latin typeface="HG丸ｺﾞｼｯｸM-PRO" pitchFamily="50" charset="-128"/>
                <a:ea typeface="HG丸ｺﾞｼｯｸM-PRO" pitchFamily="50" charset="-128"/>
              </a:rPr>
              <a:t>公布の日に施行　（③）</a:t>
            </a:r>
            <a:endParaRPr lang="en-US" altLang="ja-JP" sz="1100" i="1" dirty="0" smtClean="0">
              <a:solidFill>
                <a:prstClr val="black"/>
              </a:solidFill>
              <a:latin typeface="HG丸ｺﾞｼｯｸM-PRO" pitchFamily="50" charset="-128"/>
              <a:ea typeface="HG丸ｺﾞｼｯｸM-PRO" pitchFamily="50" charset="-128"/>
            </a:endParaRPr>
          </a:p>
        </p:txBody>
      </p:sp>
      <p:sp>
        <p:nvSpPr>
          <p:cNvPr id="53" name="正方形/長方形 52"/>
          <p:cNvSpPr/>
          <p:nvPr/>
        </p:nvSpPr>
        <p:spPr>
          <a:xfrm>
            <a:off x="5114528" y="6266904"/>
            <a:ext cx="4608000" cy="576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b="1" dirty="0" smtClean="0">
              <a:solidFill>
                <a:srgbClr val="F36976"/>
              </a:solidFill>
              <a:latin typeface="ＭＳ Ｐゴシック"/>
            </a:endParaRPr>
          </a:p>
        </p:txBody>
      </p:sp>
      <p:sp>
        <p:nvSpPr>
          <p:cNvPr id="54" name="テキスト ボックス 53"/>
          <p:cNvSpPr txBox="1"/>
          <p:nvPr/>
        </p:nvSpPr>
        <p:spPr>
          <a:xfrm>
            <a:off x="5116282" y="6268020"/>
            <a:ext cx="900000" cy="304998"/>
          </a:xfrm>
          <a:prstGeom prst="rect">
            <a:avLst/>
          </a:prstGeom>
          <a:solidFill>
            <a:schemeClr val="accent1">
              <a:lumMod val="20000"/>
              <a:lumOff val="80000"/>
            </a:schemeClr>
          </a:solidFill>
          <a:ln w="12700">
            <a:solidFill>
              <a:schemeClr val="accent1"/>
            </a:solidFill>
          </a:ln>
          <a:effectLst>
            <a:outerShdw blurRad="50800" dist="38100" dir="2700000" algn="tl" rotWithShape="0">
              <a:prstClr val="black">
                <a:alpha val="40000"/>
              </a:prstClr>
            </a:outerShdw>
          </a:effectLst>
        </p:spPr>
        <p:txBody>
          <a:bodyPr wrap="square" lIns="88688" tIns="44344" rIns="36000" bIns="44344" rtlCol="0" anchor="ctr">
            <a:spAutoFit/>
          </a:bodyPr>
          <a:lstStyle/>
          <a:p>
            <a:pPr marL="273050" indent="-273050" algn="ctr"/>
            <a:r>
              <a:rPr lang="ja-JP" altLang="en-US" sz="1400" dirty="0" smtClean="0">
                <a:solidFill>
                  <a:prstClr val="black"/>
                </a:solidFill>
                <a:latin typeface="HGS創英角ｺﾞｼｯｸUB" pitchFamily="50" charset="-128"/>
                <a:ea typeface="HGS創英角ｺﾞｼｯｸUB" pitchFamily="50" charset="-128"/>
              </a:rPr>
              <a:t>施行日</a:t>
            </a:r>
            <a:endParaRPr lang="ja-JP" altLang="en-US" sz="1400" dirty="0">
              <a:solidFill>
                <a:prstClr val="black"/>
              </a:solidFill>
              <a:latin typeface="HGS創英角ｺﾞｼｯｸUB" pitchFamily="50" charset="-128"/>
              <a:ea typeface="HGS創英角ｺﾞｼｯｸUB" pitchFamily="50" charset="-128"/>
            </a:endParaRPr>
          </a:p>
        </p:txBody>
      </p:sp>
      <p:sp>
        <p:nvSpPr>
          <p:cNvPr id="55" name="正方形/長方形 54"/>
          <p:cNvSpPr/>
          <p:nvPr/>
        </p:nvSpPr>
        <p:spPr>
          <a:xfrm>
            <a:off x="306318" y="6271220"/>
            <a:ext cx="4608000" cy="576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b="1" dirty="0" smtClean="0">
              <a:solidFill>
                <a:srgbClr val="F36976"/>
              </a:solidFill>
              <a:latin typeface="ＭＳ Ｐゴシック"/>
            </a:endParaRPr>
          </a:p>
        </p:txBody>
      </p:sp>
      <p:sp>
        <p:nvSpPr>
          <p:cNvPr id="56" name="テキスト ボックス 55"/>
          <p:cNvSpPr txBox="1"/>
          <p:nvPr/>
        </p:nvSpPr>
        <p:spPr>
          <a:xfrm>
            <a:off x="312954" y="6280721"/>
            <a:ext cx="900000" cy="304998"/>
          </a:xfrm>
          <a:prstGeom prst="rect">
            <a:avLst/>
          </a:prstGeom>
          <a:solidFill>
            <a:schemeClr val="accent1">
              <a:lumMod val="20000"/>
              <a:lumOff val="80000"/>
            </a:schemeClr>
          </a:solidFill>
          <a:ln w="12700">
            <a:solidFill>
              <a:schemeClr val="accent1"/>
            </a:solidFill>
          </a:ln>
          <a:effectLst>
            <a:outerShdw blurRad="50800" dist="38100" dir="2700000" algn="tl" rotWithShape="0">
              <a:prstClr val="black">
                <a:alpha val="40000"/>
              </a:prstClr>
            </a:outerShdw>
          </a:effectLst>
        </p:spPr>
        <p:txBody>
          <a:bodyPr wrap="square" lIns="88688" tIns="44344" rIns="36000" bIns="44344" rtlCol="0" anchor="ctr">
            <a:spAutoFit/>
          </a:bodyPr>
          <a:lstStyle/>
          <a:p>
            <a:pPr marL="273050" indent="-273050" algn="ctr">
              <a:spcBef>
                <a:spcPts val="0"/>
              </a:spcBef>
            </a:pPr>
            <a:r>
              <a:rPr lang="ja-JP" altLang="en-US" sz="1400" dirty="0" smtClean="0">
                <a:solidFill>
                  <a:prstClr val="black"/>
                </a:solidFill>
                <a:latin typeface="HGS創英角ｺﾞｼｯｸUB" pitchFamily="50" charset="-128"/>
                <a:ea typeface="HGS創英角ｺﾞｼｯｸUB" pitchFamily="50" charset="-128"/>
              </a:rPr>
              <a:t>経緯</a:t>
            </a:r>
            <a:endParaRPr lang="ja-JP" altLang="en-US" sz="1400" dirty="0">
              <a:solidFill>
                <a:prstClr val="black"/>
              </a:solidFill>
              <a:latin typeface="HGS創英角ｺﾞｼｯｸUB" pitchFamily="50" charset="-128"/>
              <a:ea typeface="HGS創英角ｺﾞｼｯｸUB" pitchFamily="50" charset="-128"/>
            </a:endParaRPr>
          </a:p>
        </p:txBody>
      </p:sp>
      <p:sp>
        <p:nvSpPr>
          <p:cNvPr id="57" name="テキスト ボックス 56"/>
          <p:cNvSpPr txBox="1"/>
          <p:nvPr/>
        </p:nvSpPr>
        <p:spPr>
          <a:xfrm>
            <a:off x="1649016" y="6415112"/>
            <a:ext cx="3096344" cy="261610"/>
          </a:xfrm>
          <a:prstGeom prst="rect">
            <a:avLst/>
          </a:prstGeom>
          <a:noFill/>
        </p:spPr>
        <p:txBody>
          <a:bodyPr wrap="square" rtlCol="0">
            <a:spAutoFit/>
          </a:bodyPr>
          <a:lstStyle/>
          <a:p>
            <a:pPr marL="138113" indent="-138113">
              <a:buFont typeface="Wingdings" pitchFamily="2" charset="2"/>
              <a:buChar char="Ø"/>
            </a:pPr>
            <a:r>
              <a:rPr lang="en-US" altLang="ja-JP" sz="1100" i="1" dirty="0" smtClean="0">
                <a:solidFill>
                  <a:prstClr val="black"/>
                </a:solidFill>
                <a:latin typeface="HG丸ｺﾞｼｯｸM-PRO" pitchFamily="50" charset="-128"/>
                <a:ea typeface="HG丸ｺﾞｼｯｸM-PRO" pitchFamily="50" charset="-128"/>
              </a:rPr>
              <a:t>5</a:t>
            </a:r>
            <a:r>
              <a:rPr lang="ja-JP" altLang="en-US" sz="1100" i="1" dirty="0" smtClean="0">
                <a:solidFill>
                  <a:prstClr val="black"/>
                </a:solidFill>
                <a:latin typeface="HG丸ｺﾞｼｯｸM-PRO" pitchFamily="50" charset="-128"/>
                <a:ea typeface="HG丸ｺﾞｼｯｸM-PRO" pitchFamily="50" charset="-128"/>
              </a:rPr>
              <a:t>／</a:t>
            </a:r>
            <a:r>
              <a:rPr lang="en-US" altLang="ja-JP" sz="1100" i="1" dirty="0" smtClean="0">
                <a:solidFill>
                  <a:prstClr val="black"/>
                </a:solidFill>
                <a:latin typeface="HG丸ｺﾞｼｯｸM-PRO" pitchFamily="50" charset="-128"/>
                <a:ea typeface="HG丸ｺﾞｼｯｸM-PRO" pitchFamily="50" charset="-128"/>
              </a:rPr>
              <a:t>29</a:t>
            </a:r>
            <a:r>
              <a:rPr lang="ja-JP" altLang="en-US" sz="1100" i="1" dirty="0" smtClean="0">
                <a:solidFill>
                  <a:prstClr val="black"/>
                </a:solidFill>
                <a:latin typeface="HG丸ｺﾞｼｯｸM-PRO" pitchFamily="50" charset="-128"/>
                <a:ea typeface="HG丸ｺﾞｼｯｸM-PRO" pitchFamily="50" charset="-128"/>
              </a:rPr>
              <a:t>　衆議院本会議可決（全会一致）</a:t>
            </a:r>
            <a:endParaRPr lang="en-US" altLang="ja-JP" sz="1100" i="1" dirty="0" smtClean="0">
              <a:solidFill>
                <a:prstClr val="black"/>
              </a:solidFill>
              <a:latin typeface="HG丸ｺﾞｼｯｸM-PRO" pitchFamily="50" charset="-128"/>
              <a:ea typeface="HG丸ｺﾞｼｯｸM-PRO" pitchFamily="50" charset="-128"/>
            </a:endParaRPr>
          </a:p>
        </p:txBody>
      </p:sp>
      <p:sp>
        <p:nvSpPr>
          <p:cNvPr id="58" name="テキスト ボックス 57"/>
          <p:cNvSpPr txBox="1"/>
          <p:nvPr/>
        </p:nvSpPr>
        <p:spPr>
          <a:xfrm>
            <a:off x="1648892" y="6623650"/>
            <a:ext cx="1584176" cy="261610"/>
          </a:xfrm>
          <a:prstGeom prst="rect">
            <a:avLst/>
          </a:prstGeom>
          <a:noFill/>
        </p:spPr>
        <p:txBody>
          <a:bodyPr wrap="square" rtlCol="0">
            <a:spAutoFit/>
          </a:bodyPr>
          <a:lstStyle/>
          <a:p>
            <a:pPr marL="138113" indent="-138113">
              <a:buFont typeface="Wingdings" pitchFamily="2" charset="2"/>
              <a:buChar char="Ø"/>
            </a:pPr>
            <a:r>
              <a:rPr lang="ja-JP" altLang="en-US" sz="1100" i="1" dirty="0" smtClean="0">
                <a:solidFill>
                  <a:prstClr val="black"/>
                </a:solidFill>
                <a:latin typeface="HG丸ｺﾞｼｯｸM-PRO" pitchFamily="50" charset="-128"/>
                <a:ea typeface="HG丸ｺﾞｼｯｸM-PRO" pitchFamily="50" charset="-128"/>
              </a:rPr>
              <a:t>６／４　公布</a:t>
            </a:r>
            <a:endParaRPr lang="en-US" altLang="ja-JP" sz="1100" i="1" dirty="0" smtClean="0">
              <a:solidFill>
                <a:prstClr val="black"/>
              </a:solidFill>
              <a:latin typeface="HG丸ｺﾞｼｯｸM-PRO" pitchFamily="50" charset="-128"/>
              <a:ea typeface="HG丸ｺﾞｼｯｸM-PRO" pitchFamily="50" charset="-128"/>
            </a:endParaRPr>
          </a:p>
        </p:txBody>
      </p:sp>
      <p:sp>
        <p:nvSpPr>
          <p:cNvPr id="59" name="テキスト ボックス 58"/>
          <p:cNvSpPr txBox="1"/>
          <p:nvPr/>
        </p:nvSpPr>
        <p:spPr>
          <a:xfrm>
            <a:off x="1636208" y="6241628"/>
            <a:ext cx="2952328" cy="261610"/>
          </a:xfrm>
          <a:prstGeom prst="rect">
            <a:avLst/>
          </a:prstGeom>
          <a:noFill/>
        </p:spPr>
        <p:txBody>
          <a:bodyPr wrap="square" rtlCol="0">
            <a:spAutoFit/>
          </a:bodyPr>
          <a:lstStyle/>
          <a:p>
            <a:pPr marL="138113" indent="-138113">
              <a:buFont typeface="Wingdings" pitchFamily="2" charset="2"/>
              <a:buChar char="Ø"/>
            </a:pPr>
            <a:r>
              <a:rPr lang="ja-JP" altLang="en-US" sz="1100" i="1" dirty="0" smtClean="0">
                <a:solidFill>
                  <a:prstClr val="black"/>
                </a:solidFill>
                <a:latin typeface="HG丸ｺﾞｼｯｸM-PRO" pitchFamily="50" charset="-128"/>
                <a:ea typeface="HG丸ｺﾞｼｯｸM-PRO" pitchFamily="50" charset="-128"/>
              </a:rPr>
              <a:t>４／４　参議院本会議可決（全会一致）</a:t>
            </a:r>
            <a:endParaRPr lang="en-US" altLang="ja-JP" sz="1100" i="1" dirty="0" smtClean="0">
              <a:solidFill>
                <a:prstClr val="black"/>
              </a:solidFill>
              <a:latin typeface="HG丸ｺﾞｼｯｸM-PRO" pitchFamily="50" charset="-128"/>
              <a:ea typeface="HG丸ｺﾞｼｯｸM-PRO" pitchFamily="50" charset="-128"/>
            </a:endParaRPr>
          </a:p>
        </p:txBody>
      </p:sp>
      <p:sp>
        <p:nvSpPr>
          <p:cNvPr id="61" name="スライド番号プレースホルダ 48"/>
          <p:cNvSpPr>
            <a:spLocks noGrp="1"/>
          </p:cNvSpPr>
          <p:nvPr>
            <p:ph type="sldNum" sz="quarter" idx="12"/>
          </p:nvPr>
        </p:nvSpPr>
        <p:spPr>
          <a:xfrm>
            <a:off x="7661648" y="6583637"/>
            <a:ext cx="2311400" cy="365125"/>
          </a:xfrm>
        </p:spPr>
        <p:txBody>
          <a:bodyPr/>
          <a:lstStyle/>
          <a:p>
            <a:fld id="{B5002089-99FD-4D57-A552-A16FF68B221C}" type="slidenum">
              <a:rPr lang="ja-JP" altLang="en-US" sz="1200" smtClean="0">
                <a:solidFill>
                  <a:prstClr val="black">
                    <a:tint val="75000"/>
                  </a:prstClr>
                </a:solidFill>
                <a:latin typeface="Arial"/>
                <a:ea typeface="ＭＳ Ｐゴシック"/>
              </a:rPr>
              <a:pPr/>
              <a:t>10</a:t>
            </a:fld>
            <a:endParaRPr lang="ja-JP" altLang="en-US" sz="1200" dirty="0">
              <a:solidFill>
                <a:prstClr val="black">
                  <a:tint val="75000"/>
                </a:prstClr>
              </a:solidFill>
              <a:latin typeface="Arial"/>
              <a:ea typeface="ＭＳ Ｐゴシック"/>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69155" y="592222"/>
            <a:ext cx="9792000" cy="1260000"/>
          </a:xfrm>
          <a:prstGeom prst="rect">
            <a:avLst/>
          </a:prstGeom>
          <a:noFill/>
          <a:ln w="25400" cap="flat" cmpd="sng" algn="ctr">
            <a:solidFill>
              <a:srgbClr val="4F81BD"/>
            </a:solidFill>
            <a:prstDash val="solid"/>
          </a:ln>
          <a:effectLst/>
        </p:spPr>
        <p:txBody>
          <a:bodyPr tIns="144000" anchor="t"/>
          <a:lstStyle/>
          <a:p>
            <a:pPr marL="177800" indent="-177800" fontAlgn="auto">
              <a:lnSpc>
                <a:spcPts val="2200"/>
              </a:lnSpc>
              <a:spcBef>
                <a:spcPts val="0"/>
              </a:spcBef>
              <a:spcAft>
                <a:spcPts val="0"/>
              </a:spcAft>
              <a:defRPr/>
            </a:pPr>
            <a:endParaRPr kumimoji="0" lang="en-US" altLang="ja-JP" sz="1200" kern="0" dirty="0" smtClean="0">
              <a:solidFill>
                <a:prstClr val="black"/>
              </a:solidFill>
              <a:latin typeface="Calibri"/>
              <a:ea typeface="ＭＳ Ｐゴシック"/>
            </a:endParaRPr>
          </a:p>
          <a:p>
            <a:pPr marL="177800" indent="-177800" fontAlgn="auto">
              <a:lnSpc>
                <a:spcPts val="2200"/>
              </a:lnSpc>
              <a:spcBef>
                <a:spcPts val="0"/>
              </a:spcBef>
              <a:spcAft>
                <a:spcPts val="0"/>
              </a:spcAft>
              <a:defRPr/>
            </a:pPr>
            <a:endParaRPr kumimoji="0" lang="en-US" altLang="ja-JP" sz="1200" kern="0" dirty="0" smtClean="0">
              <a:solidFill>
                <a:prstClr val="black"/>
              </a:solidFill>
              <a:latin typeface="Calibri"/>
              <a:ea typeface="ＭＳ Ｐゴシック"/>
            </a:endParaRPr>
          </a:p>
        </p:txBody>
      </p:sp>
      <p:sp>
        <p:nvSpPr>
          <p:cNvPr id="15" name="Rectangle 168"/>
          <p:cNvSpPr>
            <a:spLocks noChangeArrowheads="1"/>
          </p:cNvSpPr>
          <p:nvPr/>
        </p:nvSpPr>
        <p:spPr bwMode="auto">
          <a:xfrm>
            <a:off x="56480" y="620688"/>
            <a:ext cx="9849520" cy="1220847"/>
          </a:xfrm>
          <a:prstGeom prst="rect">
            <a:avLst/>
          </a:prstGeom>
          <a:noFill/>
          <a:ln w="9525">
            <a:noFill/>
            <a:miter lim="800000"/>
            <a:headEnd/>
            <a:tailEnd/>
          </a:ln>
          <a:effectLst/>
        </p:spPr>
        <p:txBody>
          <a:bodyPr wrap="square">
            <a:spAutoFit/>
          </a:bodyPr>
          <a:lstStyle/>
          <a:p>
            <a:pPr marL="261938" indent="-261938">
              <a:lnSpc>
                <a:spcPts val="2200"/>
              </a:lnSpc>
            </a:pPr>
            <a:r>
              <a:rPr lang="ja-JP" altLang="en-US" sz="1600" dirty="0" smtClean="0">
                <a:solidFill>
                  <a:prstClr val="black"/>
                </a:solidFill>
                <a:latin typeface="+mn-ea"/>
                <a:ea typeface="+mn-ea"/>
              </a:rPr>
              <a:t>○　建設投資の急激な減少により、ダンピング受注や下請企業のしわ寄せ等が横行し、</a:t>
            </a:r>
            <a:r>
              <a:rPr lang="ja-JP" altLang="en-US" sz="1600" u="sng" dirty="0" smtClean="0">
                <a:solidFill>
                  <a:prstClr val="black"/>
                </a:solidFill>
                <a:latin typeface="+mn-ea"/>
                <a:ea typeface="+mn-ea"/>
              </a:rPr>
              <a:t>離職者の増加、若手入職者の減少といった構造的な問題が発生</a:t>
            </a:r>
            <a:r>
              <a:rPr lang="ja-JP" altLang="en-US" sz="1600" dirty="0" smtClean="0">
                <a:solidFill>
                  <a:prstClr val="black"/>
                </a:solidFill>
                <a:latin typeface="+mn-ea"/>
                <a:ea typeface="+mn-ea"/>
              </a:rPr>
              <a:t>。</a:t>
            </a:r>
            <a:endParaRPr lang="en-US" altLang="ja-JP" sz="1600" dirty="0" smtClean="0">
              <a:solidFill>
                <a:prstClr val="black"/>
              </a:solidFill>
              <a:latin typeface="+mn-ea"/>
              <a:ea typeface="+mn-ea"/>
            </a:endParaRPr>
          </a:p>
          <a:p>
            <a:pPr marL="261938" indent="-261938">
              <a:lnSpc>
                <a:spcPts val="2200"/>
              </a:lnSpc>
            </a:pPr>
            <a:r>
              <a:rPr lang="ja-JP" altLang="en-US" sz="1600" dirty="0" smtClean="0">
                <a:solidFill>
                  <a:prstClr val="black"/>
                </a:solidFill>
                <a:latin typeface="+mn-ea"/>
                <a:ea typeface="+mn-ea"/>
              </a:rPr>
              <a:t>○　復興事業やオリンピック・パラリンピック東京大会による</a:t>
            </a:r>
            <a:r>
              <a:rPr lang="ja-JP" altLang="en-US" sz="1600" u="sng" dirty="0" smtClean="0">
                <a:solidFill>
                  <a:prstClr val="black"/>
                </a:solidFill>
                <a:latin typeface="+mn-ea"/>
                <a:ea typeface="+mn-ea"/>
              </a:rPr>
              <a:t>当面の一時的な需要に対応しつつ、</a:t>
            </a:r>
            <a:r>
              <a:rPr lang="en-US" altLang="ja-JP" sz="1600" u="sng" dirty="0" smtClean="0">
                <a:solidFill>
                  <a:prstClr val="black"/>
                </a:solidFill>
                <a:latin typeface="+mn-ea"/>
                <a:ea typeface="+mn-ea"/>
              </a:rPr>
              <a:t>2020</a:t>
            </a:r>
            <a:r>
              <a:rPr lang="ja-JP" altLang="en-US" sz="1600" u="sng" dirty="0" smtClean="0">
                <a:solidFill>
                  <a:prstClr val="black"/>
                </a:solidFill>
                <a:latin typeface="+mn-ea"/>
                <a:ea typeface="+mn-ea"/>
              </a:rPr>
              <a:t>年以降も見据え、官民一体となって総合的な人材確保・育成策</a:t>
            </a:r>
            <a:r>
              <a:rPr lang="ja-JP" altLang="en-US" sz="1600" dirty="0" smtClean="0">
                <a:solidFill>
                  <a:prstClr val="black"/>
                </a:solidFill>
                <a:latin typeface="+mn-ea"/>
                <a:ea typeface="+mn-ea"/>
              </a:rPr>
              <a:t>を講じる。</a:t>
            </a:r>
            <a:endParaRPr lang="en-US" altLang="ja-JP" sz="1600" dirty="0" smtClean="0">
              <a:solidFill>
                <a:prstClr val="black"/>
              </a:solidFill>
              <a:latin typeface="+mn-ea"/>
              <a:ea typeface="+mn-ea"/>
            </a:endParaRPr>
          </a:p>
        </p:txBody>
      </p:sp>
      <p:sp>
        <p:nvSpPr>
          <p:cNvPr id="17" name="タイトル 1"/>
          <p:cNvSpPr txBox="1">
            <a:spLocks/>
          </p:cNvSpPr>
          <p:nvPr/>
        </p:nvSpPr>
        <p:spPr bwMode="auto">
          <a:xfrm>
            <a:off x="-56456" y="0"/>
            <a:ext cx="9906000" cy="576000"/>
          </a:xfrm>
          <a:prstGeom prst="rect">
            <a:avLst/>
          </a:prstGeom>
          <a:noFill/>
          <a:ln w="9525">
            <a:noFill/>
            <a:miter lim="800000"/>
            <a:headEnd/>
            <a:tailEnd/>
          </a:ln>
        </p:spPr>
        <p:txBody>
          <a:bodyPr anchor="ctr"/>
          <a:lstStyle/>
          <a:p>
            <a:pPr eaLnBrk="0" hangingPunct="0">
              <a:defRPr/>
            </a:pPr>
            <a:r>
              <a:rPr lang="ja-JP" altLang="en-US" sz="2400" kern="0" dirty="0" smtClean="0">
                <a:solidFill>
                  <a:srgbClr val="0070C0"/>
                </a:solidFill>
                <a:latin typeface="HGP創英角ｺﾞｼｯｸUB"/>
                <a:ea typeface="HGP創英角ｺﾞｼｯｸUB"/>
              </a:rPr>
              <a:t>建設業の総合的な人材確保・育成対策</a:t>
            </a:r>
            <a:r>
              <a:rPr lang="ja-JP" altLang="en-US" sz="1600" kern="0" dirty="0" smtClean="0">
                <a:solidFill>
                  <a:srgbClr val="0070C0"/>
                </a:solidFill>
                <a:latin typeface="HGP創英角ｺﾞｼｯｸUB"/>
                <a:ea typeface="HGP創英角ｺﾞｼｯｸUB"/>
              </a:rPr>
              <a:t>（建設産業活性化会議中間とりまとめ：Ｈ２６．６）</a:t>
            </a:r>
            <a:endParaRPr lang="ja-JP" altLang="en-US" sz="1050" kern="0" dirty="0">
              <a:solidFill>
                <a:srgbClr val="0070C0"/>
              </a:solidFill>
              <a:latin typeface="HGP創英角ｺﾞｼｯｸUB"/>
              <a:ea typeface="HGP創英角ｺﾞｼｯｸUB"/>
            </a:endParaRPr>
          </a:p>
        </p:txBody>
      </p:sp>
      <p:sp>
        <p:nvSpPr>
          <p:cNvPr id="27" name="正方形/長方形 26"/>
          <p:cNvSpPr/>
          <p:nvPr/>
        </p:nvSpPr>
        <p:spPr>
          <a:xfrm>
            <a:off x="324706" y="1815389"/>
            <a:ext cx="9332788" cy="432048"/>
          </a:xfrm>
          <a:prstGeom prst="rect">
            <a:avLst/>
          </a:prstGeom>
          <a:noFill/>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smtClean="0">
                <a:solidFill>
                  <a:schemeClr val="tx1"/>
                </a:solidFill>
              </a:rPr>
              <a:t>＜中長期的視点に立った総合的な人材確保・育成対策の推進＞　　　</a:t>
            </a:r>
            <a:endParaRPr lang="ja-JP" altLang="en-US" sz="1600" dirty="0">
              <a:solidFill>
                <a:schemeClr val="tx1"/>
              </a:solidFill>
            </a:endParaRPr>
          </a:p>
        </p:txBody>
      </p:sp>
      <p:sp>
        <p:nvSpPr>
          <p:cNvPr id="12" name="角丸四角形 11"/>
          <p:cNvSpPr/>
          <p:nvPr/>
        </p:nvSpPr>
        <p:spPr>
          <a:xfrm>
            <a:off x="5494522" y="2424109"/>
            <a:ext cx="4212000" cy="4392000"/>
          </a:xfrm>
          <a:prstGeom prst="roundRect">
            <a:avLst>
              <a:gd name="adj" fmla="val 0"/>
            </a:avLst>
          </a:prstGeom>
          <a:solidFill>
            <a:schemeClr val="accent1">
              <a:lumMod val="20000"/>
              <a:lumOff val="80000"/>
            </a:schemeClr>
          </a:solidFill>
          <a:ln w="6350">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5782" tIns="47891" rIns="95782" bIns="47891" rtlCol="0" anchor="ctr"/>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fontAlgn="auto">
              <a:spcBef>
                <a:spcPts val="0"/>
              </a:spcBef>
              <a:spcAft>
                <a:spcPts val="0"/>
              </a:spcAft>
            </a:pPr>
            <a:endParaRPr lang="ja-JP" altLang="en-US" sz="1500" dirty="0">
              <a:solidFill>
                <a:prstClr val="white"/>
              </a:solidFill>
            </a:endParaRPr>
          </a:p>
        </p:txBody>
      </p:sp>
      <p:sp>
        <p:nvSpPr>
          <p:cNvPr id="13" name="正方形/長方形 12"/>
          <p:cNvSpPr/>
          <p:nvPr/>
        </p:nvSpPr>
        <p:spPr>
          <a:xfrm>
            <a:off x="230020" y="4243017"/>
            <a:ext cx="4680000" cy="576000"/>
          </a:xfrm>
          <a:prstGeom prst="rect">
            <a:avLst/>
          </a:prstGeom>
          <a:solidFill>
            <a:srgbClr val="F7EAFF"/>
          </a:solidFill>
          <a:ln>
            <a:solidFill>
              <a:srgbClr val="7030A0"/>
            </a:solidFill>
          </a:ln>
          <a:effectLst/>
        </p:spPr>
        <p:style>
          <a:lnRef idx="1">
            <a:schemeClr val="accent4"/>
          </a:lnRef>
          <a:fillRef idx="3">
            <a:schemeClr val="accent4"/>
          </a:fillRef>
          <a:effectRef idx="2">
            <a:schemeClr val="accent4"/>
          </a:effectRef>
          <a:fontRef idx="minor">
            <a:schemeClr val="lt1"/>
          </a:fontRef>
        </p:style>
        <p:txBody>
          <a:bodyPr lIns="108000" tIns="47883" rIns="108000" bIns="47883"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fontAlgn="auto">
              <a:spcBef>
                <a:spcPts val="0"/>
              </a:spcBef>
              <a:spcAft>
                <a:spcPts val="0"/>
              </a:spcAft>
              <a:defRPr/>
            </a:pPr>
            <a:r>
              <a:rPr lang="ja-JP" altLang="en-US" sz="1150" dirty="0" smtClean="0">
                <a:solidFill>
                  <a:prstClr val="black"/>
                </a:solidFill>
                <a:latin typeface="ＭＳ Ｐゴシック"/>
              </a:rPr>
              <a:t>○ 優秀な若手に技術検定の受験資格を早期に付与　</a:t>
            </a:r>
            <a:endParaRPr lang="en-US" altLang="ja-JP" sz="1150" dirty="0" smtClean="0">
              <a:solidFill>
                <a:prstClr val="black"/>
              </a:solidFill>
              <a:latin typeface="ＭＳ Ｐゴシック"/>
            </a:endParaRPr>
          </a:p>
          <a:p>
            <a:pPr fontAlgn="auto">
              <a:spcBef>
                <a:spcPts val="0"/>
              </a:spcBef>
              <a:spcAft>
                <a:spcPts val="0"/>
              </a:spcAft>
              <a:defRPr/>
            </a:pPr>
            <a:r>
              <a:rPr lang="ja-JP" altLang="en-US" sz="1150" dirty="0" smtClean="0">
                <a:solidFill>
                  <a:prstClr val="black"/>
                </a:solidFill>
                <a:latin typeface="ＭＳ Ｐゴシック"/>
              </a:rPr>
              <a:t>○ 若</a:t>
            </a:r>
            <a:r>
              <a:rPr lang="ja-JP" altLang="en-US" sz="1150" dirty="0" smtClean="0">
                <a:solidFill>
                  <a:schemeClr val="tx1"/>
                </a:solidFill>
                <a:latin typeface="ＭＳ Ｐゴシック"/>
              </a:rPr>
              <a:t>手技術者の登用を促すモデル</a:t>
            </a:r>
            <a:r>
              <a:rPr lang="ja-JP" altLang="en-US" sz="1150" dirty="0" smtClean="0">
                <a:solidFill>
                  <a:prstClr val="black"/>
                </a:solidFill>
                <a:latin typeface="ＭＳ Ｐゴシック"/>
              </a:rPr>
              <a:t>工事の実施</a:t>
            </a:r>
            <a:endParaRPr lang="en-US" altLang="ja-JP" sz="1150" dirty="0" smtClean="0">
              <a:solidFill>
                <a:prstClr val="black"/>
              </a:solidFill>
              <a:latin typeface="ＭＳ Ｐゴシック"/>
            </a:endParaRPr>
          </a:p>
          <a:p>
            <a:pPr fontAlgn="auto">
              <a:spcBef>
                <a:spcPts val="0"/>
              </a:spcBef>
              <a:spcAft>
                <a:spcPts val="0"/>
              </a:spcAft>
              <a:defRPr/>
            </a:pPr>
            <a:r>
              <a:rPr lang="ja-JP" altLang="en-US" sz="1150" dirty="0" smtClean="0">
                <a:solidFill>
                  <a:prstClr val="black"/>
                </a:solidFill>
                <a:latin typeface="ＭＳ Ｐゴシック"/>
              </a:rPr>
              <a:t>○ 若手技能者を対象とする新たな顕彰制度を創設</a:t>
            </a:r>
            <a:endParaRPr lang="ja-JP" altLang="ja-JP" sz="1150" dirty="0">
              <a:solidFill>
                <a:prstClr val="black"/>
              </a:solidFill>
              <a:latin typeface="ＭＳ Ｐゴシック"/>
            </a:endParaRPr>
          </a:p>
        </p:txBody>
      </p:sp>
      <p:sp>
        <p:nvSpPr>
          <p:cNvPr id="19" name="正方形/長方形 18"/>
          <p:cNvSpPr/>
          <p:nvPr/>
        </p:nvSpPr>
        <p:spPr>
          <a:xfrm>
            <a:off x="218397" y="5147075"/>
            <a:ext cx="4680000" cy="396000"/>
          </a:xfrm>
          <a:prstGeom prst="rect">
            <a:avLst/>
          </a:prstGeom>
          <a:solidFill>
            <a:srgbClr val="F7EAFF"/>
          </a:solidFill>
          <a:ln>
            <a:solidFill>
              <a:srgbClr val="7030A0"/>
            </a:solidFill>
          </a:ln>
          <a:effectLst/>
        </p:spPr>
        <p:style>
          <a:lnRef idx="1">
            <a:schemeClr val="accent4"/>
          </a:lnRef>
          <a:fillRef idx="3">
            <a:schemeClr val="accent4"/>
          </a:fillRef>
          <a:effectRef idx="2">
            <a:schemeClr val="accent4"/>
          </a:effectRef>
          <a:fontRef idx="minor">
            <a:schemeClr val="lt1"/>
          </a:fontRef>
        </p:style>
        <p:txBody>
          <a:bodyPr lIns="108000" tIns="47883" rIns="108000" bIns="47883"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fontAlgn="auto">
              <a:spcBef>
                <a:spcPts val="0"/>
              </a:spcBef>
              <a:spcAft>
                <a:spcPts val="0"/>
              </a:spcAft>
              <a:defRPr/>
            </a:pPr>
            <a:r>
              <a:rPr lang="ja-JP" altLang="en-US" sz="1150" dirty="0" smtClean="0">
                <a:solidFill>
                  <a:prstClr val="black"/>
                </a:solidFill>
                <a:latin typeface="ＭＳ Ｐゴシック"/>
              </a:rPr>
              <a:t>○ 防災対策や老朽化対策等の事業の中長期的な見通しの確保　　　</a:t>
            </a:r>
            <a:endParaRPr lang="en-US" altLang="ja-JP" sz="1150" dirty="0" smtClean="0">
              <a:solidFill>
                <a:prstClr val="black"/>
              </a:solidFill>
              <a:latin typeface="ＭＳ Ｐゴシック"/>
            </a:endParaRPr>
          </a:p>
          <a:p>
            <a:pPr fontAlgn="auto">
              <a:spcBef>
                <a:spcPts val="0"/>
              </a:spcBef>
              <a:spcAft>
                <a:spcPts val="0"/>
              </a:spcAft>
              <a:defRPr/>
            </a:pPr>
            <a:r>
              <a:rPr lang="ja-JP" altLang="en-US" sz="1150" dirty="0" smtClean="0">
                <a:solidFill>
                  <a:prstClr val="black"/>
                </a:solidFill>
                <a:latin typeface="ＭＳ Ｐゴシック"/>
              </a:rPr>
              <a:t>○ 公共事業予算の安定的・持続的な確保　</a:t>
            </a:r>
            <a:endParaRPr lang="en-US" altLang="ja-JP" sz="1150" dirty="0" smtClean="0">
              <a:solidFill>
                <a:prstClr val="black"/>
              </a:solidFill>
              <a:latin typeface="ＭＳ Ｐゴシック"/>
            </a:endParaRPr>
          </a:p>
        </p:txBody>
      </p:sp>
      <p:sp>
        <p:nvSpPr>
          <p:cNvPr id="22" name="正方形/長方形 21"/>
          <p:cNvSpPr/>
          <p:nvPr/>
        </p:nvSpPr>
        <p:spPr>
          <a:xfrm>
            <a:off x="218397" y="4882629"/>
            <a:ext cx="4680000" cy="237600"/>
          </a:xfrm>
          <a:prstGeom prst="rect">
            <a:avLst/>
          </a:prstGeom>
          <a:solidFill>
            <a:srgbClr val="7030A0"/>
          </a:solidFill>
          <a:ln>
            <a:solidFill>
              <a:srgbClr val="7030A0"/>
            </a:solidFill>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lIns="95764" tIns="47883" rIns="95764" bIns="47883"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fontAlgn="auto">
              <a:spcBef>
                <a:spcPts val="0"/>
              </a:spcBef>
              <a:spcAft>
                <a:spcPts val="0"/>
              </a:spcAft>
              <a:defRPr/>
            </a:pPr>
            <a:r>
              <a:rPr lang="ja-JP" altLang="en-US" sz="1400" b="1" dirty="0" smtClean="0">
                <a:solidFill>
                  <a:prstClr val="white"/>
                </a:solidFill>
                <a:effectLst>
                  <a:outerShdw blurRad="38100" dist="38100" dir="2700000" algn="tl">
                    <a:srgbClr val="000000">
                      <a:alpha val="43137"/>
                    </a:srgbClr>
                  </a:outerShdw>
                </a:effectLst>
                <a:latin typeface="HG丸ｺﾞｼｯｸM-PRO" pitchFamily="50" charset="-128"/>
                <a:ea typeface="HG丸ｺﾞｼｯｸM-PRO" pitchFamily="50" charset="-128"/>
              </a:rPr>
              <a:t>３．将来性（将来を見通すことのできる環境整備）</a:t>
            </a:r>
            <a:endParaRPr lang="ja-JP" altLang="ja-JP" sz="1400" b="1" dirty="0">
              <a:solidFill>
                <a:prstClr val="white"/>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23" name="正方形/長方形 22"/>
          <p:cNvSpPr/>
          <p:nvPr/>
        </p:nvSpPr>
        <p:spPr>
          <a:xfrm>
            <a:off x="216913" y="5844963"/>
            <a:ext cx="4680000" cy="252000"/>
          </a:xfrm>
          <a:prstGeom prst="rect">
            <a:avLst/>
          </a:prstGeom>
          <a:solidFill>
            <a:srgbClr val="F7EAFF"/>
          </a:solidFill>
          <a:ln>
            <a:solidFill>
              <a:srgbClr val="7030A0"/>
            </a:solidFill>
          </a:ln>
          <a:effectLst/>
        </p:spPr>
        <p:style>
          <a:lnRef idx="1">
            <a:schemeClr val="accent4"/>
          </a:lnRef>
          <a:fillRef idx="3">
            <a:schemeClr val="accent4"/>
          </a:fillRef>
          <a:effectRef idx="2">
            <a:schemeClr val="accent4"/>
          </a:effectRef>
          <a:fontRef idx="minor">
            <a:schemeClr val="lt1"/>
          </a:fontRef>
        </p:style>
        <p:txBody>
          <a:bodyPr lIns="36000" tIns="47883" rIns="36000" bIns="47883"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fontAlgn="auto">
              <a:spcBef>
                <a:spcPts val="0"/>
              </a:spcBef>
              <a:spcAft>
                <a:spcPts val="0"/>
              </a:spcAft>
              <a:defRPr/>
            </a:pPr>
            <a:r>
              <a:rPr lang="ja-JP" altLang="en-US" sz="1150" dirty="0" smtClean="0">
                <a:solidFill>
                  <a:prstClr val="black"/>
                </a:solidFill>
                <a:latin typeface="ＭＳ Ｐゴシック"/>
              </a:rPr>
              <a:t>　○富士教育訓練センターの改築等、ハード・ソフト機能の充実強化　　</a:t>
            </a:r>
            <a:endParaRPr lang="ja-JP" altLang="ja-JP" sz="1150" dirty="0">
              <a:solidFill>
                <a:prstClr val="black"/>
              </a:solidFill>
              <a:latin typeface="ＭＳ Ｐゴシック"/>
            </a:endParaRPr>
          </a:p>
        </p:txBody>
      </p:sp>
      <p:sp>
        <p:nvSpPr>
          <p:cNvPr id="24" name="正方形/長方形 23"/>
          <p:cNvSpPr/>
          <p:nvPr/>
        </p:nvSpPr>
        <p:spPr>
          <a:xfrm>
            <a:off x="218397" y="5574933"/>
            <a:ext cx="4680000" cy="237600"/>
          </a:xfrm>
          <a:prstGeom prst="rect">
            <a:avLst/>
          </a:prstGeom>
          <a:solidFill>
            <a:srgbClr val="7030A0"/>
          </a:solidFill>
          <a:ln>
            <a:solidFill>
              <a:srgbClr val="7030A0"/>
            </a:solidFill>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lIns="95764" tIns="47883" rIns="95764" bIns="47883"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fontAlgn="auto">
              <a:spcBef>
                <a:spcPts val="0"/>
              </a:spcBef>
              <a:spcAft>
                <a:spcPts val="0"/>
              </a:spcAft>
              <a:defRPr/>
            </a:pPr>
            <a:r>
              <a:rPr lang="ja-JP" altLang="en-US" sz="1400" b="1" dirty="0" smtClean="0">
                <a:solidFill>
                  <a:prstClr val="white"/>
                </a:solidFill>
                <a:effectLst>
                  <a:outerShdw blurRad="38100" dist="38100" dir="2700000" algn="tl">
                    <a:srgbClr val="000000">
                      <a:alpha val="43137"/>
                    </a:srgbClr>
                  </a:outerShdw>
                </a:effectLst>
                <a:latin typeface="HG丸ｺﾞｼｯｸM-PRO" pitchFamily="50" charset="-128"/>
                <a:ea typeface="HG丸ｺﾞｼｯｸM-PRO" pitchFamily="50" charset="-128"/>
              </a:rPr>
              <a:t>４．教育訓練の充実強化</a:t>
            </a:r>
            <a:endParaRPr lang="ja-JP" altLang="ja-JP" sz="1400" b="1" dirty="0">
              <a:solidFill>
                <a:prstClr val="white"/>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25" name="正方形/長方形 24"/>
          <p:cNvSpPr/>
          <p:nvPr/>
        </p:nvSpPr>
        <p:spPr>
          <a:xfrm>
            <a:off x="218397" y="6413627"/>
            <a:ext cx="4680000" cy="396000"/>
          </a:xfrm>
          <a:prstGeom prst="rect">
            <a:avLst/>
          </a:prstGeom>
          <a:solidFill>
            <a:srgbClr val="F7EAFF"/>
          </a:solidFill>
          <a:ln>
            <a:solidFill>
              <a:srgbClr val="7030A0"/>
            </a:solidFill>
          </a:ln>
          <a:effectLst/>
        </p:spPr>
        <p:style>
          <a:lnRef idx="1">
            <a:schemeClr val="accent4"/>
          </a:lnRef>
          <a:fillRef idx="3">
            <a:schemeClr val="accent4"/>
          </a:fillRef>
          <a:effectRef idx="2">
            <a:schemeClr val="accent4"/>
          </a:effectRef>
          <a:fontRef idx="minor">
            <a:schemeClr val="lt1"/>
          </a:fontRef>
        </p:style>
        <p:txBody>
          <a:bodyPr lIns="108000" tIns="47883" rIns="108000" bIns="47883"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fontAlgn="auto">
              <a:spcBef>
                <a:spcPts val="0"/>
              </a:spcBef>
              <a:spcAft>
                <a:spcPts val="0"/>
              </a:spcAft>
              <a:defRPr/>
            </a:pPr>
            <a:r>
              <a:rPr lang="ja-JP" altLang="en-US" sz="1150" dirty="0" smtClean="0">
                <a:solidFill>
                  <a:prstClr val="black"/>
                </a:solidFill>
                <a:latin typeface="ＭＳ Ｐゴシック"/>
              </a:rPr>
              <a:t>○ 官民挙げた行動計画を策定</a:t>
            </a:r>
            <a:endParaRPr lang="en-US" altLang="ja-JP" sz="1150" dirty="0" smtClean="0">
              <a:solidFill>
                <a:prstClr val="black"/>
              </a:solidFill>
              <a:latin typeface="ＭＳ Ｐゴシック"/>
            </a:endParaRPr>
          </a:p>
          <a:p>
            <a:pPr fontAlgn="auto">
              <a:spcBef>
                <a:spcPts val="0"/>
              </a:spcBef>
              <a:spcAft>
                <a:spcPts val="0"/>
              </a:spcAft>
              <a:defRPr/>
            </a:pPr>
            <a:r>
              <a:rPr lang="ja-JP" altLang="en-US" sz="1150" dirty="0" smtClean="0">
                <a:solidFill>
                  <a:prstClr val="black"/>
                </a:solidFill>
                <a:latin typeface="ＭＳ Ｐゴシック"/>
              </a:rPr>
              <a:t>○ 女性の</a:t>
            </a:r>
            <a:r>
              <a:rPr lang="ja-JP" altLang="en-US" sz="1150" dirty="0" smtClean="0">
                <a:solidFill>
                  <a:schemeClr val="tx1"/>
                </a:solidFill>
                <a:latin typeface="ＭＳ Ｐゴシック"/>
              </a:rPr>
              <a:t>登用を促すモデル工事の</a:t>
            </a:r>
            <a:r>
              <a:rPr lang="ja-JP" altLang="en-US" sz="1150" dirty="0" smtClean="0">
                <a:solidFill>
                  <a:prstClr val="black"/>
                </a:solidFill>
                <a:latin typeface="ＭＳ Ｐゴシック"/>
              </a:rPr>
              <a:t>実施</a:t>
            </a:r>
            <a:endParaRPr lang="en-US" altLang="ja-JP" sz="1150" dirty="0" smtClean="0">
              <a:solidFill>
                <a:prstClr val="black"/>
              </a:solidFill>
              <a:latin typeface="ＭＳ Ｐゴシック"/>
            </a:endParaRPr>
          </a:p>
        </p:txBody>
      </p:sp>
      <p:sp>
        <p:nvSpPr>
          <p:cNvPr id="26" name="正方形/長方形 25"/>
          <p:cNvSpPr/>
          <p:nvPr/>
        </p:nvSpPr>
        <p:spPr>
          <a:xfrm>
            <a:off x="218397" y="6139547"/>
            <a:ext cx="4680000" cy="237600"/>
          </a:xfrm>
          <a:prstGeom prst="rect">
            <a:avLst/>
          </a:prstGeom>
          <a:solidFill>
            <a:srgbClr val="7030A0"/>
          </a:solidFill>
          <a:ln>
            <a:solidFill>
              <a:srgbClr val="7030A0"/>
            </a:solidFill>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lIns="95764" tIns="47883" rIns="95764" bIns="47883"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fontAlgn="auto">
              <a:spcBef>
                <a:spcPts val="0"/>
              </a:spcBef>
              <a:spcAft>
                <a:spcPts val="0"/>
              </a:spcAft>
              <a:defRPr/>
            </a:pPr>
            <a:r>
              <a:rPr lang="ja-JP" altLang="en-US" sz="1400" b="1" dirty="0" smtClean="0">
                <a:solidFill>
                  <a:prstClr val="white"/>
                </a:solidFill>
                <a:effectLst>
                  <a:outerShdw blurRad="38100" dist="38100" dir="2700000" algn="tl">
                    <a:srgbClr val="000000">
                      <a:alpha val="43137"/>
                    </a:srgbClr>
                  </a:outerShdw>
                </a:effectLst>
                <a:latin typeface="HG丸ｺﾞｼｯｸM-PRO" pitchFamily="50" charset="-128"/>
                <a:ea typeface="HG丸ｺﾞｼｯｸM-PRO" pitchFamily="50" charset="-128"/>
              </a:rPr>
              <a:t>５．女性の更なる活躍の推進</a:t>
            </a:r>
            <a:endParaRPr lang="ja-JP" altLang="ja-JP" sz="1400" b="1" dirty="0">
              <a:solidFill>
                <a:prstClr val="white"/>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28" name="正方形/長方形 27"/>
          <p:cNvSpPr/>
          <p:nvPr/>
        </p:nvSpPr>
        <p:spPr>
          <a:xfrm>
            <a:off x="5494524" y="2202643"/>
            <a:ext cx="4212000" cy="237884"/>
          </a:xfrm>
          <a:prstGeom prst="rect">
            <a:avLst/>
          </a:prstGeom>
          <a:solidFill>
            <a:srgbClr val="003366"/>
          </a:solidFill>
          <a:ln>
            <a:solidFill>
              <a:srgbClr val="003366"/>
            </a:solidFill>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lIns="95764" tIns="47883" rIns="95764" bIns="47883"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fontAlgn="auto">
              <a:spcBef>
                <a:spcPts val="0"/>
              </a:spcBef>
              <a:spcAft>
                <a:spcPts val="0"/>
              </a:spcAft>
              <a:defRPr/>
            </a:pPr>
            <a:r>
              <a:rPr lang="ja-JP" altLang="en-US" sz="1400" b="1" dirty="0" smtClean="0">
                <a:solidFill>
                  <a:prstClr val="white"/>
                </a:solidFill>
                <a:effectLst>
                  <a:outerShdw blurRad="38100" dist="38100" dir="2700000" algn="tl">
                    <a:srgbClr val="000000">
                      <a:alpha val="43137"/>
                    </a:srgbClr>
                  </a:outerShdw>
                </a:effectLst>
                <a:latin typeface="HG丸ｺﾞｼｯｸM-PRO" pitchFamily="50" charset="-128"/>
                <a:ea typeface="HG丸ｺﾞｼｯｸM-PRO" pitchFamily="50" charset="-128"/>
              </a:rPr>
              <a:t>６．建設生産システムの省力化・効率化・高度化</a:t>
            </a:r>
            <a:endParaRPr lang="ja-JP" altLang="ja-JP" sz="1400" b="1" dirty="0">
              <a:solidFill>
                <a:prstClr val="white"/>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30" name="正方形/長方形 29"/>
          <p:cNvSpPr/>
          <p:nvPr/>
        </p:nvSpPr>
        <p:spPr>
          <a:xfrm>
            <a:off x="5568978" y="3518745"/>
            <a:ext cx="4068000" cy="218596"/>
          </a:xfrm>
          <a:prstGeom prst="rect">
            <a:avLst/>
          </a:prstGeom>
          <a:solidFill>
            <a:srgbClr val="339966"/>
          </a:solidFill>
          <a:ln>
            <a:solidFill>
              <a:srgbClr val="339966"/>
            </a:solidFill>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lIns="26935" tIns="47883" rIns="26935" bIns="47883"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fontAlgn="auto">
              <a:spcBef>
                <a:spcPts val="0"/>
              </a:spcBef>
              <a:spcAft>
                <a:spcPts val="0"/>
              </a:spcAft>
              <a:defRPr/>
            </a:pPr>
            <a:r>
              <a:rPr lang="ja-JP" altLang="en-US" sz="1400" b="1" dirty="0" smtClean="0">
                <a:solidFill>
                  <a:prstClr val="white"/>
                </a:solidFill>
                <a:effectLst>
                  <a:outerShdw blurRad="38100" dist="38100" dir="2700000" algn="tl">
                    <a:srgbClr val="000000">
                      <a:alpha val="43137"/>
                    </a:srgbClr>
                  </a:outerShdw>
                </a:effectLst>
                <a:latin typeface="HG丸ｺﾞｼｯｸM-PRO" pitchFamily="50" charset="-128"/>
                <a:ea typeface="HG丸ｺﾞｼｯｸM-PRO" pitchFamily="50" charset="-128"/>
              </a:rPr>
              <a:t>①　現場の省力化・効率化</a:t>
            </a:r>
            <a:endParaRPr lang="ja-JP" altLang="ja-JP" sz="1400" b="1" dirty="0">
              <a:solidFill>
                <a:prstClr val="white"/>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31" name="正方形/長方形 30"/>
          <p:cNvSpPr/>
          <p:nvPr/>
        </p:nvSpPr>
        <p:spPr>
          <a:xfrm>
            <a:off x="5579772" y="3781377"/>
            <a:ext cx="4068000" cy="1188000"/>
          </a:xfrm>
          <a:prstGeom prst="rect">
            <a:avLst/>
          </a:prstGeom>
          <a:solidFill>
            <a:schemeClr val="bg1"/>
          </a:solidFill>
          <a:ln>
            <a:solidFill>
              <a:srgbClr val="339966"/>
            </a:solidFill>
            <a:prstDash val="sysDash"/>
          </a:ln>
          <a:effectLst/>
        </p:spPr>
        <p:style>
          <a:lnRef idx="1">
            <a:schemeClr val="accent4"/>
          </a:lnRef>
          <a:fillRef idx="3">
            <a:schemeClr val="accent4"/>
          </a:fillRef>
          <a:effectRef idx="2">
            <a:schemeClr val="accent4"/>
          </a:effectRef>
          <a:fontRef idx="minor">
            <a:schemeClr val="lt1"/>
          </a:fontRef>
        </p:style>
        <p:txBody>
          <a:bodyPr lIns="72000" tIns="47883" rIns="72000" bIns="47883"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marL="128279" indent="-128279" fontAlgn="auto">
              <a:spcBef>
                <a:spcPts val="0"/>
              </a:spcBef>
              <a:spcAft>
                <a:spcPts val="0"/>
              </a:spcAft>
              <a:defRPr/>
            </a:pPr>
            <a:r>
              <a:rPr lang="ja-JP" altLang="en-US" sz="1200" dirty="0" smtClean="0">
                <a:solidFill>
                  <a:prstClr val="black"/>
                </a:solidFill>
                <a:latin typeface="ＭＳ Ｐゴシック"/>
              </a:rPr>
              <a:t>○新技術・新工法等の</a:t>
            </a:r>
            <a:r>
              <a:rPr lang="ja-JP" altLang="en-US" sz="1200" dirty="0" smtClean="0">
                <a:solidFill>
                  <a:schemeClr val="tx1"/>
                </a:solidFill>
                <a:latin typeface="ＭＳ Ｐゴシック"/>
              </a:rPr>
              <a:t>開発・活用促進</a:t>
            </a:r>
            <a:r>
              <a:rPr lang="ja-JP" altLang="en-US" sz="1300" dirty="0" smtClean="0">
                <a:solidFill>
                  <a:schemeClr val="tx1"/>
                </a:solidFill>
                <a:latin typeface="ＭＳ Ｐゴシック"/>
              </a:rPr>
              <a:t>　</a:t>
            </a:r>
            <a:endParaRPr lang="en-US" altLang="ja-JP" sz="1300" dirty="0" smtClean="0">
              <a:solidFill>
                <a:schemeClr val="tx1"/>
              </a:solidFill>
              <a:latin typeface="ＭＳ Ｐゴシック"/>
            </a:endParaRPr>
          </a:p>
          <a:p>
            <a:pPr marL="128279" indent="-128279" fontAlgn="auto">
              <a:spcBef>
                <a:spcPts val="0"/>
              </a:spcBef>
              <a:spcAft>
                <a:spcPts val="0"/>
              </a:spcAft>
              <a:defRPr/>
            </a:pPr>
            <a:r>
              <a:rPr lang="ja-JP" altLang="en-US" sz="300" dirty="0" smtClean="0">
                <a:solidFill>
                  <a:schemeClr val="tx1"/>
                </a:solidFill>
                <a:latin typeface="ＭＳ Ｐゴシック"/>
              </a:rPr>
              <a:t>　</a:t>
            </a:r>
            <a:endParaRPr lang="en-US" altLang="ja-JP" sz="300" dirty="0" smtClean="0">
              <a:solidFill>
                <a:schemeClr val="tx1"/>
              </a:solidFill>
              <a:latin typeface="ＭＳ Ｐゴシック"/>
            </a:endParaRPr>
          </a:p>
          <a:p>
            <a:pPr marL="128279" indent="-128279" fontAlgn="auto">
              <a:spcBef>
                <a:spcPts val="0"/>
              </a:spcBef>
              <a:spcAft>
                <a:spcPts val="0"/>
              </a:spcAft>
              <a:defRPr/>
            </a:pPr>
            <a:endParaRPr lang="en-US" altLang="ja-JP" sz="300" dirty="0" smtClean="0">
              <a:solidFill>
                <a:schemeClr val="tx1"/>
              </a:solidFill>
              <a:latin typeface="ＭＳ Ｐゴシック"/>
            </a:endParaRPr>
          </a:p>
          <a:p>
            <a:pPr marL="128279" indent="-128279" fontAlgn="auto">
              <a:spcBef>
                <a:spcPts val="0"/>
              </a:spcBef>
              <a:spcAft>
                <a:spcPts val="0"/>
              </a:spcAft>
              <a:defRPr/>
            </a:pPr>
            <a:r>
              <a:rPr lang="ja-JP" altLang="en-US" sz="1200" dirty="0" smtClean="0">
                <a:solidFill>
                  <a:schemeClr val="tx1"/>
                </a:solidFill>
                <a:latin typeface="ＭＳ Ｐゴシック"/>
              </a:rPr>
              <a:t>○発注見通しの統合、施工時期の平準化、適正工期</a:t>
            </a:r>
            <a:r>
              <a:rPr lang="ja-JP" altLang="en-US" sz="1200" dirty="0" smtClean="0">
                <a:solidFill>
                  <a:prstClr val="black"/>
                </a:solidFill>
                <a:latin typeface="ＭＳ Ｐゴシック"/>
              </a:rPr>
              <a:t>の設定</a:t>
            </a:r>
            <a:r>
              <a:rPr lang="ja-JP" altLang="en-US" sz="1200" dirty="0" smtClean="0">
                <a:solidFill>
                  <a:srgbClr val="FF0000"/>
                </a:solidFill>
                <a:latin typeface="ＭＳ Ｐゴシック"/>
              </a:rPr>
              <a:t>　　</a:t>
            </a:r>
            <a:r>
              <a:rPr lang="ja-JP" altLang="en-US" sz="1200" dirty="0" smtClean="0">
                <a:solidFill>
                  <a:prstClr val="black"/>
                </a:solidFill>
                <a:latin typeface="ＭＳ Ｐゴシック"/>
              </a:rPr>
              <a:t>　　　　</a:t>
            </a:r>
            <a:endParaRPr lang="en-US" altLang="ja-JP" sz="1200" dirty="0" smtClean="0">
              <a:solidFill>
                <a:prstClr val="black"/>
              </a:solidFill>
              <a:latin typeface="ＭＳ Ｐゴシック"/>
            </a:endParaRPr>
          </a:p>
          <a:p>
            <a:pPr marL="128279" indent="-128279" fontAlgn="auto">
              <a:spcBef>
                <a:spcPts val="0"/>
              </a:spcBef>
              <a:spcAft>
                <a:spcPts val="0"/>
              </a:spcAft>
              <a:defRPr/>
            </a:pPr>
            <a:endParaRPr lang="en-US" altLang="ja-JP" sz="300" dirty="0" smtClean="0">
              <a:solidFill>
                <a:prstClr val="black"/>
              </a:solidFill>
              <a:latin typeface="ＭＳ Ｐゴシック"/>
            </a:endParaRPr>
          </a:p>
          <a:p>
            <a:pPr marL="128279" indent="-128279" fontAlgn="auto">
              <a:spcBef>
                <a:spcPts val="0"/>
              </a:spcBef>
              <a:spcAft>
                <a:spcPts val="0"/>
              </a:spcAft>
              <a:defRPr/>
            </a:pPr>
            <a:r>
              <a:rPr lang="ja-JP" altLang="en-US" sz="300" dirty="0" smtClean="0">
                <a:solidFill>
                  <a:prstClr val="black"/>
                </a:solidFill>
                <a:latin typeface="ＭＳ Ｐゴシック"/>
              </a:rPr>
              <a:t>　</a:t>
            </a:r>
            <a:endParaRPr lang="en-US" altLang="ja-JP" sz="1100" dirty="0" smtClean="0">
              <a:solidFill>
                <a:prstClr val="black"/>
              </a:solidFill>
              <a:latin typeface="ＭＳ Ｐゴシック"/>
            </a:endParaRPr>
          </a:p>
          <a:p>
            <a:pPr marL="128279" indent="-128279" fontAlgn="auto">
              <a:spcBef>
                <a:spcPts val="0"/>
              </a:spcBef>
              <a:spcAft>
                <a:spcPts val="0"/>
              </a:spcAft>
              <a:defRPr/>
            </a:pPr>
            <a:r>
              <a:rPr lang="ja-JP" altLang="en-US" sz="1200" dirty="0" smtClean="0">
                <a:solidFill>
                  <a:prstClr val="black"/>
                </a:solidFill>
                <a:latin typeface="ＭＳ Ｐゴシック"/>
              </a:rPr>
              <a:t>○技術者等の効率的活用　</a:t>
            </a:r>
            <a:r>
              <a:rPr lang="ja-JP" altLang="en-US" sz="1300" dirty="0" smtClean="0">
                <a:solidFill>
                  <a:prstClr val="black"/>
                </a:solidFill>
                <a:latin typeface="ＭＳ Ｐゴシック"/>
              </a:rPr>
              <a:t>　</a:t>
            </a:r>
            <a:endParaRPr lang="en-US" altLang="ja-JP" sz="1300" dirty="0" smtClean="0">
              <a:solidFill>
                <a:prstClr val="black"/>
              </a:solidFill>
              <a:latin typeface="ＭＳ Ｐゴシック"/>
            </a:endParaRPr>
          </a:p>
        </p:txBody>
      </p:sp>
      <p:sp>
        <p:nvSpPr>
          <p:cNvPr id="33" name="正方形/長方形 32"/>
          <p:cNvSpPr/>
          <p:nvPr/>
        </p:nvSpPr>
        <p:spPr>
          <a:xfrm>
            <a:off x="5572044" y="5092035"/>
            <a:ext cx="4068000" cy="250743"/>
          </a:xfrm>
          <a:prstGeom prst="rect">
            <a:avLst/>
          </a:prstGeom>
          <a:solidFill>
            <a:srgbClr val="339966"/>
          </a:solidFill>
          <a:ln>
            <a:solidFill>
              <a:srgbClr val="339966"/>
            </a:solidFill>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lIns="26935" tIns="47883" rIns="26935" bIns="47883"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fontAlgn="auto">
              <a:spcBef>
                <a:spcPts val="0"/>
              </a:spcBef>
              <a:spcAft>
                <a:spcPts val="0"/>
              </a:spcAft>
              <a:defRPr/>
            </a:pPr>
            <a:r>
              <a:rPr lang="ja-JP" altLang="en-US" sz="1400" b="1" dirty="0" smtClean="0">
                <a:solidFill>
                  <a:prstClr val="white"/>
                </a:solidFill>
                <a:effectLst>
                  <a:outerShdw blurRad="38100" dist="38100" dir="2700000" algn="tl">
                    <a:srgbClr val="000000">
                      <a:alpha val="43137"/>
                    </a:srgbClr>
                  </a:outerShdw>
                </a:effectLst>
                <a:latin typeface="HG丸ｺﾞｼｯｸM-PRO" pitchFamily="50" charset="-128"/>
                <a:ea typeface="HG丸ｺﾞｼｯｸM-PRO" pitchFamily="50" charset="-128"/>
              </a:rPr>
              <a:t>②　重層下請構造の改善</a:t>
            </a:r>
            <a:endParaRPr lang="ja-JP" altLang="ja-JP" sz="1400" b="1" dirty="0">
              <a:solidFill>
                <a:prstClr val="white"/>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34" name="正方形/長方形 33"/>
          <p:cNvSpPr/>
          <p:nvPr/>
        </p:nvSpPr>
        <p:spPr>
          <a:xfrm>
            <a:off x="5570019" y="5394580"/>
            <a:ext cx="4068000" cy="1296000"/>
          </a:xfrm>
          <a:prstGeom prst="rect">
            <a:avLst/>
          </a:prstGeom>
          <a:solidFill>
            <a:schemeClr val="bg1"/>
          </a:solidFill>
          <a:ln>
            <a:solidFill>
              <a:srgbClr val="339966"/>
            </a:solidFill>
            <a:prstDash val="sysDash"/>
          </a:ln>
          <a:effectLst/>
        </p:spPr>
        <p:style>
          <a:lnRef idx="1">
            <a:schemeClr val="accent4"/>
          </a:lnRef>
          <a:fillRef idx="3">
            <a:schemeClr val="accent4"/>
          </a:fillRef>
          <a:effectRef idx="2">
            <a:schemeClr val="accent4"/>
          </a:effectRef>
          <a:fontRef idx="minor">
            <a:schemeClr val="lt1"/>
          </a:fontRef>
        </p:style>
        <p:txBody>
          <a:bodyPr lIns="108000" tIns="216000" rIns="72000" bIns="47883" anchor="t"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marL="128279" indent="-128279" fontAlgn="auto">
              <a:spcBef>
                <a:spcPts val="0"/>
              </a:spcBef>
              <a:spcAft>
                <a:spcPts val="0"/>
              </a:spcAft>
              <a:defRPr/>
            </a:pPr>
            <a:r>
              <a:rPr lang="ja-JP" altLang="en-US" sz="1200" dirty="0" smtClean="0">
                <a:solidFill>
                  <a:prstClr val="black"/>
                </a:solidFill>
                <a:latin typeface="ＭＳ Ｐゴシック"/>
              </a:rPr>
              <a:t>○ </a:t>
            </a:r>
            <a:r>
              <a:rPr lang="ja-JP" altLang="en-US" sz="1200" dirty="0" smtClean="0">
                <a:solidFill>
                  <a:schemeClr val="tx1"/>
                </a:solidFill>
                <a:latin typeface="ＭＳ Ｐゴシック"/>
              </a:rPr>
              <a:t>行き過ぎた重層化の回避</a:t>
            </a:r>
            <a:r>
              <a:rPr lang="ja-JP" altLang="en-US" sz="1200" dirty="0" smtClean="0">
                <a:solidFill>
                  <a:prstClr val="black"/>
                </a:solidFill>
                <a:latin typeface="ＭＳ Ｐゴシック"/>
              </a:rPr>
              <a:t>　</a:t>
            </a:r>
            <a:endParaRPr lang="en-US" altLang="ja-JP" sz="1200" dirty="0" smtClean="0">
              <a:solidFill>
                <a:prstClr val="black"/>
              </a:solidFill>
              <a:latin typeface="ＭＳ Ｐゴシック"/>
            </a:endParaRPr>
          </a:p>
          <a:p>
            <a:pPr marL="128279" indent="-128279" fontAlgn="auto">
              <a:spcBef>
                <a:spcPts val="0"/>
              </a:spcBef>
              <a:spcAft>
                <a:spcPts val="0"/>
              </a:spcAft>
              <a:defRPr/>
            </a:pPr>
            <a:endParaRPr lang="en-US" altLang="ja-JP" sz="300" dirty="0" smtClean="0">
              <a:solidFill>
                <a:prstClr val="black"/>
              </a:solidFill>
              <a:latin typeface="ＭＳ Ｐゴシック"/>
            </a:endParaRPr>
          </a:p>
          <a:p>
            <a:pPr marL="128279" indent="-128279" fontAlgn="auto">
              <a:spcBef>
                <a:spcPts val="0"/>
              </a:spcBef>
              <a:spcAft>
                <a:spcPts val="0"/>
              </a:spcAft>
              <a:defRPr/>
            </a:pPr>
            <a:endParaRPr lang="en-US" altLang="ja-JP" sz="300" dirty="0" smtClean="0">
              <a:solidFill>
                <a:prstClr val="black"/>
              </a:solidFill>
              <a:latin typeface="ＭＳ Ｐゴシック"/>
            </a:endParaRPr>
          </a:p>
          <a:p>
            <a:pPr marL="128279" indent="-128279" fontAlgn="auto">
              <a:spcBef>
                <a:spcPts val="0"/>
              </a:spcBef>
              <a:spcAft>
                <a:spcPts val="0"/>
              </a:spcAft>
              <a:defRPr/>
            </a:pPr>
            <a:r>
              <a:rPr lang="ja-JP" altLang="en-US" sz="1200" dirty="0" smtClean="0">
                <a:solidFill>
                  <a:prstClr val="black"/>
                </a:solidFill>
                <a:latin typeface="ＭＳ Ｐゴシック"/>
              </a:rPr>
              <a:t>○技能者の雇用形態の明確化</a:t>
            </a:r>
            <a:r>
              <a:rPr lang="en-US" altLang="ja-JP" sz="1200" dirty="0" smtClean="0">
                <a:solidFill>
                  <a:prstClr val="black"/>
                </a:solidFill>
                <a:latin typeface="ＭＳ Ｐゴシック"/>
              </a:rPr>
              <a:t>(</a:t>
            </a:r>
            <a:r>
              <a:rPr lang="ja-JP" altLang="en-US" sz="1200" dirty="0" smtClean="0">
                <a:solidFill>
                  <a:prstClr val="black"/>
                </a:solidFill>
                <a:latin typeface="ＭＳ Ｐゴシック"/>
              </a:rPr>
              <a:t>常時雇用・月給制・週休２日</a:t>
            </a:r>
            <a:r>
              <a:rPr lang="en-US" altLang="ja-JP" sz="1200" dirty="0" smtClean="0">
                <a:solidFill>
                  <a:prstClr val="black"/>
                </a:solidFill>
                <a:latin typeface="ＭＳ Ｐゴシック"/>
              </a:rPr>
              <a:t>)</a:t>
            </a:r>
          </a:p>
          <a:p>
            <a:pPr marL="128279" indent="-128279" fontAlgn="auto">
              <a:spcBef>
                <a:spcPts val="0"/>
              </a:spcBef>
              <a:spcAft>
                <a:spcPts val="0"/>
              </a:spcAft>
              <a:defRPr/>
            </a:pPr>
            <a:r>
              <a:rPr lang="ja-JP" altLang="en-US" sz="400" dirty="0" smtClean="0">
                <a:solidFill>
                  <a:prstClr val="black"/>
                </a:solidFill>
                <a:latin typeface="ＭＳ Ｐゴシック"/>
              </a:rPr>
              <a:t>　　</a:t>
            </a:r>
            <a:endParaRPr lang="en-US" altLang="ja-JP" sz="400" dirty="0" smtClean="0">
              <a:solidFill>
                <a:prstClr val="black"/>
              </a:solidFill>
              <a:latin typeface="ＭＳ Ｐゴシック"/>
            </a:endParaRPr>
          </a:p>
          <a:p>
            <a:pPr marL="128279" indent="-128279" fontAlgn="auto">
              <a:lnSpc>
                <a:spcPts val="480"/>
              </a:lnSpc>
              <a:spcBef>
                <a:spcPts val="0"/>
              </a:spcBef>
              <a:spcAft>
                <a:spcPts val="0"/>
              </a:spcAft>
              <a:defRPr/>
            </a:pPr>
            <a:endParaRPr lang="en-US" altLang="ja-JP" sz="400" dirty="0" smtClean="0">
              <a:solidFill>
                <a:prstClr val="black"/>
              </a:solidFill>
              <a:latin typeface="ＭＳ Ｐゴシック"/>
            </a:endParaRPr>
          </a:p>
          <a:p>
            <a:pPr marL="128279" indent="-128279" fontAlgn="auto">
              <a:spcBef>
                <a:spcPts val="0"/>
              </a:spcBef>
              <a:spcAft>
                <a:spcPts val="0"/>
              </a:spcAft>
              <a:defRPr/>
            </a:pPr>
            <a:r>
              <a:rPr lang="ja-JP" altLang="en-US" sz="1200" dirty="0" smtClean="0">
                <a:solidFill>
                  <a:prstClr val="black"/>
                </a:solidFill>
                <a:latin typeface="ＭＳ Ｐゴシック"/>
              </a:rPr>
              <a:t>○適正な元請下請関係の促進　</a:t>
            </a:r>
            <a:endParaRPr lang="en-US" altLang="ja-JP" sz="1200" dirty="0" smtClean="0">
              <a:solidFill>
                <a:prstClr val="black"/>
              </a:solidFill>
              <a:latin typeface="ＭＳ Ｐゴシック"/>
            </a:endParaRPr>
          </a:p>
        </p:txBody>
      </p:sp>
      <p:sp>
        <p:nvSpPr>
          <p:cNvPr id="35" name="角丸四角形 34"/>
          <p:cNvSpPr/>
          <p:nvPr/>
        </p:nvSpPr>
        <p:spPr>
          <a:xfrm>
            <a:off x="5500598" y="2343194"/>
            <a:ext cx="4590510" cy="1260139"/>
          </a:xfrm>
          <a:prstGeom prst="roundRect">
            <a:avLst>
              <a:gd name="adj" fmla="val 4483"/>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vert="horz" lIns="72000" tIns="47891" rIns="72000" bIns="47891" rtlCol="0" anchor="ctr"/>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fontAlgn="auto">
              <a:lnSpc>
                <a:spcPts val="2200"/>
              </a:lnSpc>
              <a:spcBef>
                <a:spcPts val="0"/>
              </a:spcBef>
              <a:spcAft>
                <a:spcPts val="0"/>
              </a:spcAft>
            </a:pPr>
            <a:r>
              <a:rPr lang="ja-JP" altLang="en-US" sz="1200" dirty="0" smtClean="0">
                <a:solidFill>
                  <a:prstClr val="black"/>
                </a:solidFill>
              </a:rPr>
              <a:t>○発注者・元請・下請等関係者のパートナーシップのもとで、</a:t>
            </a:r>
            <a:endParaRPr lang="en-US" altLang="ja-JP" sz="1200" dirty="0" smtClean="0">
              <a:solidFill>
                <a:prstClr val="black"/>
              </a:solidFill>
            </a:endParaRPr>
          </a:p>
          <a:p>
            <a:pPr indent="115888" fontAlgn="auto">
              <a:lnSpc>
                <a:spcPts val="2200"/>
              </a:lnSpc>
              <a:spcBef>
                <a:spcPts val="0"/>
              </a:spcBef>
              <a:spcAft>
                <a:spcPts val="0"/>
              </a:spcAft>
            </a:pPr>
            <a:r>
              <a:rPr lang="ja-JP" altLang="en-US" sz="1200" b="1" u="sng" dirty="0" smtClean="0">
                <a:solidFill>
                  <a:srgbClr val="002060"/>
                </a:solidFill>
              </a:rPr>
              <a:t>建設生産のムリ・ムダ・ムラの排除等による建設生産システム</a:t>
            </a:r>
            <a:endParaRPr lang="en-US" altLang="ja-JP" sz="1200" b="1" u="sng" dirty="0" smtClean="0">
              <a:solidFill>
                <a:srgbClr val="002060"/>
              </a:solidFill>
            </a:endParaRPr>
          </a:p>
          <a:p>
            <a:pPr indent="115888" fontAlgn="auto">
              <a:lnSpc>
                <a:spcPts val="2200"/>
              </a:lnSpc>
              <a:spcBef>
                <a:spcPts val="0"/>
              </a:spcBef>
              <a:spcAft>
                <a:spcPts val="0"/>
              </a:spcAft>
            </a:pPr>
            <a:r>
              <a:rPr lang="ja-JP" altLang="en-US" sz="1200" b="1" u="sng" dirty="0" smtClean="0">
                <a:solidFill>
                  <a:srgbClr val="002060"/>
                </a:solidFill>
              </a:rPr>
              <a:t>全体の生産性向上、関係者の適正な利潤の確保等を図る</a:t>
            </a:r>
            <a:endParaRPr lang="en-US" altLang="ja-JP" sz="1200" b="1" u="sng" dirty="0" smtClean="0">
              <a:solidFill>
                <a:srgbClr val="002060"/>
              </a:solidFill>
            </a:endParaRPr>
          </a:p>
        </p:txBody>
      </p:sp>
      <p:sp>
        <p:nvSpPr>
          <p:cNvPr id="36" name="十字形 35"/>
          <p:cNvSpPr/>
          <p:nvPr/>
        </p:nvSpPr>
        <p:spPr>
          <a:xfrm>
            <a:off x="5036795" y="4320890"/>
            <a:ext cx="348253" cy="353611"/>
          </a:xfrm>
          <a:prstGeom prst="plus">
            <a:avLst>
              <a:gd name="adj" fmla="val 35009"/>
            </a:avLst>
          </a:prstGeom>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defTabSz="957816" fontAlgn="auto">
              <a:spcBef>
                <a:spcPts val="0"/>
              </a:spcBef>
              <a:spcAft>
                <a:spcPts val="0"/>
              </a:spcAft>
            </a:pPr>
            <a:endParaRPr lang="ja-JP" altLang="en-US" sz="1900">
              <a:solidFill>
                <a:prstClr val="white"/>
              </a:solidFill>
            </a:endParaRPr>
          </a:p>
        </p:txBody>
      </p:sp>
      <p:sp>
        <p:nvSpPr>
          <p:cNvPr id="37" name="正方形/長方形 36"/>
          <p:cNvSpPr/>
          <p:nvPr/>
        </p:nvSpPr>
        <p:spPr>
          <a:xfrm>
            <a:off x="215506" y="2420131"/>
            <a:ext cx="4680000" cy="1692000"/>
          </a:xfrm>
          <a:prstGeom prst="rect">
            <a:avLst/>
          </a:prstGeom>
          <a:solidFill>
            <a:srgbClr val="F7EAFF"/>
          </a:solidFill>
          <a:ln>
            <a:solidFill>
              <a:srgbClr val="7030A0"/>
            </a:solidFill>
          </a:ln>
          <a:effectLst/>
        </p:spPr>
        <p:style>
          <a:lnRef idx="1">
            <a:schemeClr val="accent4"/>
          </a:lnRef>
          <a:fillRef idx="3">
            <a:schemeClr val="accent4"/>
          </a:fillRef>
          <a:effectRef idx="2">
            <a:schemeClr val="accent4"/>
          </a:effectRef>
          <a:fontRef idx="minor">
            <a:schemeClr val="lt1"/>
          </a:fontRef>
        </p:style>
        <p:txBody>
          <a:bodyPr lIns="108000" tIns="47883" rIns="108000" bIns="47883"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fontAlgn="auto">
              <a:lnSpc>
                <a:spcPts val="300"/>
              </a:lnSpc>
              <a:spcBef>
                <a:spcPts val="0"/>
              </a:spcBef>
              <a:spcAft>
                <a:spcPts val="0"/>
              </a:spcAft>
              <a:defRPr/>
            </a:pPr>
            <a:endParaRPr lang="en-US" altLang="ja-JP" sz="1300" dirty="0" smtClean="0">
              <a:solidFill>
                <a:prstClr val="black"/>
              </a:solidFill>
              <a:latin typeface="ＭＳ Ｐゴシック"/>
            </a:endParaRPr>
          </a:p>
          <a:p>
            <a:pPr fontAlgn="auto">
              <a:spcBef>
                <a:spcPts val="0"/>
              </a:spcBef>
              <a:spcAft>
                <a:spcPts val="0"/>
              </a:spcAft>
              <a:defRPr/>
            </a:pPr>
            <a:r>
              <a:rPr lang="ja-JP" altLang="en-US" sz="1300" dirty="0" smtClean="0">
                <a:solidFill>
                  <a:prstClr val="black"/>
                </a:solidFill>
                <a:latin typeface="ＭＳ Ｐゴシック"/>
              </a:rPr>
              <a:t>■</a:t>
            </a:r>
            <a:r>
              <a:rPr lang="ja-JP" altLang="en-US" sz="1300" b="1" dirty="0" smtClean="0">
                <a:solidFill>
                  <a:prstClr val="black"/>
                </a:solidFill>
                <a:latin typeface="ＭＳ Ｐゴシック"/>
              </a:rPr>
              <a:t>適切な賃金水準の確保</a:t>
            </a:r>
            <a:endParaRPr lang="en-US" altLang="ja-JP" sz="1300" b="1" dirty="0" smtClean="0">
              <a:solidFill>
                <a:prstClr val="black"/>
              </a:solidFill>
              <a:latin typeface="ＭＳ Ｐゴシック"/>
            </a:endParaRPr>
          </a:p>
          <a:p>
            <a:pPr fontAlgn="auto">
              <a:spcBef>
                <a:spcPts val="0"/>
              </a:spcBef>
              <a:spcAft>
                <a:spcPts val="0"/>
              </a:spcAft>
              <a:defRPr/>
            </a:pPr>
            <a:r>
              <a:rPr lang="ja-JP" altLang="en-US" sz="1200" dirty="0" smtClean="0">
                <a:solidFill>
                  <a:srgbClr val="002060"/>
                </a:solidFill>
                <a:latin typeface="ＭＳ Ｐゴシック"/>
              </a:rPr>
              <a:t>　</a:t>
            </a:r>
            <a:r>
              <a:rPr lang="ja-JP" altLang="en-US" sz="1150" dirty="0" smtClean="0">
                <a:solidFill>
                  <a:schemeClr val="tx1"/>
                </a:solidFill>
                <a:latin typeface="ＭＳ Ｐゴシック"/>
              </a:rPr>
              <a:t>○公共工事設計労務単価の適切な設定等</a:t>
            </a:r>
            <a:endParaRPr lang="en-US" altLang="ja-JP" sz="1150" dirty="0" smtClean="0">
              <a:solidFill>
                <a:schemeClr val="tx1"/>
              </a:solidFill>
              <a:latin typeface="ＭＳ Ｐゴシック"/>
            </a:endParaRPr>
          </a:p>
          <a:p>
            <a:pPr fontAlgn="auto">
              <a:spcBef>
                <a:spcPts val="0"/>
              </a:spcBef>
              <a:spcAft>
                <a:spcPts val="0"/>
              </a:spcAft>
              <a:defRPr/>
            </a:pPr>
            <a:r>
              <a:rPr lang="ja-JP" altLang="en-US" sz="1300" dirty="0" smtClean="0">
                <a:solidFill>
                  <a:schemeClr val="tx1"/>
                </a:solidFill>
                <a:latin typeface="ＭＳ Ｐゴシック"/>
              </a:rPr>
              <a:t>■</a:t>
            </a:r>
            <a:r>
              <a:rPr lang="ja-JP" altLang="en-US" sz="1300" b="1" dirty="0" smtClean="0">
                <a:solidFill>
                  <a:schemeClr val="tx1"/>
                </a:solidFill>
                <a:latin typeface="ＭＳ Ｐゴシック"/>
              </a:rPr>
              <a:t>社会保険等未加入対策の強化</a:t>
            </a:r>
            <a:endParaRPr lang="en-US" altLang="ja-JP" sz="1300" b="1" dirty="0" smtClean="0">
              <a:solidFill>
                <a:schemeClr val="tx1"/>
              </a:solidFill>
              <a:latin typeface="ＭＳ Ｐゴシック"/>
            </a:endParaRPr>
          </a:p>
          <a:p>
            <a:pPr fontAlgn="auto">
              <a:spcBef>
                <a:spcPts val="0"/>
              </a:spcBef>
              <a:spcAft>
                <a:spcPts val="0"/>
              </a:spcAft>
              <a:defRPr/>
            </a:pPr>
            <a:r>
              <a:rPr lang="ja-JP" altLang="en-US" sz="1050" dirty="0" smtClean="0">
                <a:solidFill>
                  <a:schemeClr val="tx1"/>
                </a:solidFill>
                <a:latin typeface="ＭＳ Ｐゴシック"/>
              </a:rPr>
              <a:t>　</a:t>
            </a:r>
            <a:r>
              <a:rPr lang="ja-JP" altLang="en-US" sz="1150" dirty="0" smtClean="0">
                <a:solidFill>
                  <a:schemeClr val="tx1"/>
                </a:solidFill>
                <a:latin typeface="ＭＳ Ｐゴシック"/>
              </a:rPr>
              <a:t>○ 直轄工事で、本年８月から元請と一定の一次</a:t>
            </a:r>
            <a:r>
              <a:rPr lang="ja-JP" altLang="en-US" sz="1150" dirty="0" smtClean="0">
                <a:solidFill>
                  <a:prstClr val="black"/>
                </a:solidFill>
                <a:latin typeface="ＭＳ Ｐゴシック"/>
              </a:rPr>
              <a:t>下請を加入業者に限定</a:t>
            </a:r>
            <a:r>
              <a:rPr lang="ja-JP" altLang="en-US" sz="1100" dirty="0" smtClean="0">
                <a:solidFill>
                  <a:prstClr val="black"/>
                </a:solidFill>
                <a:latin typeface="ＭＳ Ｐゴシック"/>
              </a:rPr>
              <a:t>　</a:t>
            </a:r>
            <a:endParaRPr lang="en-US" altLang="ja-JP" sz="200" b="1" dirty="0" smtClean="0">
              <a:solidFill>
                <a:srgbClr val="002060"/>
              </a:solidFill>
              <a:latin typeface="ＭＳ Ｐゴシック"/>
            </a:endParaRPr>
          </a:p>
          <a:p>
            <a:pPr fontAlgn="auto">
              <a:spcBef>
                <a:spcPts val="0"/>
              </a:spcBef>
              <a:spcAft>
                <a:spcPts val="0"/>
              </a:spcAft>
              <a:defRPr/>
            </a:pPr>
            <a:endParaRPr lang="en-US" altLang="ja-JP" sz="200" dirty="0" smtClean="0">
              <a:solidFill>
                <a:prstClr val="black"/>
              </a:solidFill>
              <a:latin typeface="ＭＳ Ｐゴシック"/>
            </a:endParaRPr>
          </a:p>
          <a:p>
            <a:pPr fontAlgn="auto">
              <a:spcBef>
                <a:spcPts val="0"/>
              </a:spcBef>
              <a:spcAft>
                <a:spcPts val="0"/>
              </a:spcAft>
              <a:defRPr/>
            </a:pPr>
            <a:r>
              <a:rPr lang="ja-JP" altLang="en-US" sz="1300" dirty="0" smtClean="0">
                <a:solidFill>
                  <a:prstClr val="black"/>
                </a:solidFill>
                <a:latin typeface="ＭＳ Ｐゴシック"/>
              </a:rPr>
              <a:t>■</a:t>
            </a:r>
            <a:r>
              <a:rPr lang="ja-JP" altLang="en-US" sz="1300" b="1" dirty="0" smtClean="0">
                <a:solidFill>
                  <a:prstClr val="black"/>
                </a:solidFill>
                <a:latin typeface="ＭＳ Ｐゴシック"/>
              </a:rPr>
              <a:t>適切な工期・工程等により計画的な休日取得の実現へ</a:t>
            </a:r>
            <a:r>
              <a:rPr lang="ja-JP" altLang="en-US" sz="1300" dirty="0" smtClean="0">
                <a:solidFill>
                  <a:prstClr val="black"/>
                </a:solidFill>
                <a:latin typeface="ＭＳ Ｐゴシック"/>
              </a:rPr>
              <a:t>　</a:t>
            </a:r>
            <a:endParaRPr lang="en-US" altLang="ja-JP" sz="1300" dirty="0" smtClean="0">
              <a:solidFill>
                <a:prstClr val="black"/>
              </a:solidFill>
              <a:latin typeface="ＭＳ Ｐゴシック"/>
            </a:endParaRPr>
          </a:p>
          <a:p>
            <a:pPr fontAlgn="auto">
              <a:spcBef>
                <a:spcPts val="0"/>
              </a:spcBef>
              <a:spcAft>
                <a:spcPts val="0"/>
              </a:spcAft>
              <a:defRPr/>
            </a:pPr>
            <a:r>
              <a:rPr lang="ja-JP" altLang="en-US" sz="1300" dirty="0" smtClean="0">
                <a:solidFill>
                  <a:prstClr val="black"/>
                </a:solidFill>
                <a:latin typeface="ＭＳ Ｐゴシック"/>
              </a:rPr>
              <a:t>■</a:t>
            </a:r>
            <a:r>
              <a:rPr lang="ja-JP" altLang="en-US" sz="1300" b="1" dirty="0" smtClean="0">
                <a:solidFill>
                  <a:prstClr val="black"/>
                </a:solidFill>
                <a:latin typeface="ＭＳ Ｐゴシック"/>
              </a:rPr>
              <a:t>ダンピング対策の強化</a:t>
            </a:r>
            <a:endParaRPr lang="en-US" altLang="ja-JP" sz="1300" b="1" dirty="0" smtClean="0">
              <a:solidFill>
                <a:prstClr val="black"/>
              </a:solidFill>
              <a:latin typeface="ＭＳ Ｐゴシック"/>
            </a:endParaRPr>
          </a:p>
          <a:p>
            <a:pPr marL="95250" indent="-95250"/>
            <a:r>
              <a:rPr lang="ja-JP" altLang="en-US" sz="1050" dirty="0" smtClean="0">
                <a:solidFill>
                  <a:srgbClr val="FF0000"/>
                </a:solidFill>
                <a:latin typeface="ＭＳ Ｐゴシック"/>
              </a:rPr>
              <a:t>　</a:t>
            </a:r>
            <a:r>
              <a:rPr lang="ja-JP" altLang="en-US" sz="1150" dirty="0" smtClean="0">
                <a:solidFill>
                  <a:schemeClr val="tx1"/>
                </a:solidFill>
                <a:latin typeface="+mj-ea"/>
              </a:rPr>
              <a:t>○ 全ての地方公共団体で、最低制限価格、低入札価格調査制度を</a:t>
            </a:r>
            <a:endParaRPr lang="en-US" altLang="ja-JP" sz="1150" dirty="0" smtClean="0">
              <a:solidFill>
                <a:schemeClr val="tx1"/>
              </a:solidFill>
              <a:latin typeface="+mj-ea"/>
            </a:endParaRPr>
          </a:p>
          <a:p>
            <a:pPr marL="95250" indent="-95250"/>
            <a:r>
              <a:rPr lang="ja-JP" altLang="en-US" sz="1150" dirty="0" smtClean="0">
                <a:solidFill>
                  <a:schemeClr val="tx1"/>
                </a:solidFill>
                <a:latin typeface="+mj-ea"/>
              </a:rPr>
              <a:t>　　導入・活用（平成２８年度達成を目標）</a:t>
            </a:r>
            <a:endParaRPr lang="en-US" altLang="ja-JP" sz="1150" dirty="0" smtClean="0">
              <a:solidFill>
                <a:schemeClr val="tx1"/>
              </a:solidFill>
              <a:latin typeface="+mj-ea"/>
            </a:endParaRPr>
          </a:p>
          <a:p>
            <a:pPr fontAlgn="auto">
              <a:spcBef>
                <a:spcPts val="0"/>
              </a:spcBef>
              <a:spcAft>
                <a:spcPts val="0"/>
              </a:spcAft>
              <a:defRPr/>
            </a:pPr>
            <a:endParaRPr lang="ja-JP" altLang="ja-JP" sz="1100" dirty="0">
              <a:solidFill>
                <a:srgbClr val="FF0000"/>
              </a:solidFill>
              <a:latin typeface="ＭＳ Ｐゴシック"/>
            </a:endParaRPr>
          </a:p>
        </p:txBody>
      </p:sp>
      <p:sp>
        <p:nvSpPr>
          <p:cNvPr id="38" name="正方形/長方形 37"/>
          <p:cNvSpPr/>
          <p:nvPr/>
        </p:nvSpPr>
        <p:spPr>
          <a:xfrm>
            <a:off x="218397" y="2167517"/>
            <a:ext cx="4680000" cy="237600"/>
          </a:xfrm>
          <a:prstGeom prst="rect">
            <a:avLst/>
          </a:prstGeom>
          <a:solidFill>
            <a:srgbClr val="7030A0"/>
          </a:solidFill>
          <a:ln>
            <a:solidFill>
              <a:srgbClr val="7030A0"/>
            </a:solidFill>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lIns="95764" tIns="47883" rIns="95764" bIns="47883"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fontAlgn="auto">
              <a:spcBef>
                <a:spcPts val="0"/>
              </a:spcBef>
              <a:spcAft>
                <a:spcPts val="0"/>
              </a:spcAft>
              <a:defRPr/>
            </a:pPr>
            <a:r>
              <a:rPr lang="ja-JP" altLang="en-US" sz="1400" b="1" dirty="0" smtClean="0">
                <a:solidFill>
                  <a:prstClr val="white"/>
                </a:solidFill>
                <a:effectLst>
                  <a:outerShdw blurRad="38100" dist="38100" dir="2700000" algn="tl">
                    <a:srgbClr val="000000">
                      <a:alpha val="43137"/>
                    </a:srgbClr>
                  </a:outerShdw>
                </a:effectLst>
                <a:latin typeface="HG丸ｺﾞｼｯｸM-PRO" pitchFamily="50" charset="-128"/>
                <a:ea typeface="HG丸ｺﾞｼｯｸM-PRO" pitchFamily="50" charset="-128"/>
              </a:rPr>
              <a:t>１．技能者の処遇改善の徹底　</a:t>
            </a:r>
            <a:endParaRPr lang="ja-JP" altLang="ja-JP" sz="1400" b="1" dirty="0">
              <a:solidFill>
                <a:prstClr val="white"/>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39" name="正方形/長方形 38"/>
          <p:cNvSpPr/>
          <p:nvPr/>
        </p:nvSpPr>
        <p:spPr>
          <a:xfrm>
            <a:off x="5044406" y="2512059"/>
            <a:ext cx="313428" cy="1960932"/>
          </a:xfrm>
          <a:prstGeom prst="rect">
            <a:avLst/>
          </a:prstGeom>
          <a:noFill/>
          <a:ln>
            <a:noFill/>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lIns="95764" tIns="47883" rIns="95764" bIns="47883"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fontAlgn="auto">
              <a:spcBef>
                <a:spcPts val="0"/>
              </a:spcBef>
              <a:spcAft>
                <a:spcPts val="0"/>
              </a:spcAft>
              <a:defRPr/>
            </a:pPr>
            <a:r>
              <a:rPr lang="ja-JP" altLang="en-US" sz="1400" b="1" dirty="0" smtClean="0">
                <a:solidFill>
                  <a:srgbClr val="002060"/>
                </a:solidFill>
                <a:latin typeface="HG丸ｺﾞｼｯｸM-PRO" pitchFamily="50" charset="-128"/>
                <a:ea typeface="HG丸ｺﾞｼｯｸM-PRO" pitchFamily="50" charset="-128"/>
              </a:rPr>
              <a:t>一体として推進</a:t>
            </a:r>
            <a:endParaRPr lang="ja-JP" altLang="ja-JP" sz="1400" b="1" dirty="0">
              <a:solidFill>
                <a:srgbClr val="002060"/>
              </a:solidFill>
              <a:latin typeface="HG丸ｺﾞｼｯｸM-PRO" pitchFamily="50" charset="-128"/>
              <a:ea typeface="HG丸ｺﾞｼｯｸM-PRO" pitchFamily="50" charset="-128"/>
            </a:endParaRPr>
          </a:p>
        </p:txBody>
      </p:sp>
      <p:sp>
        <p:nvSpPr>
          <p:cNvPr id="16" name="正方形/長方形 15"/>
          <p:cNvSpPr/>
          <p:nvPr/>
        </p:nvSpPr>
        <p:spPr>
          <a:xfrm>
            <a:off x="218282" y="3972049"/>
            <a:ext cx="4680000" cy="237600"/>
          </a:xfrm>
          <a:prstGeom prst="rect">
            <a:avLst/>
          </a:prstGeom>
          <a:solidFill>
            <a:srgbClr val="7030A0"/>
          </a:solidFill>
          <a:ln>
            <a:solidFill>
              <a:srgbClr val="7030A0"/>
            </a:solidFill>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lIns="95764" tIns="47883" rIns="95764" bIns="47883"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fontAlgn="auto">
              <a:spcBef>
                <a:spcPts val="0"/>
              </a:spcBef>
              <a:spcAft>
                <a:spcPts val="0"/>
              </a:spcAft>
              <a:defRPr/>
            </a:pPr>
            <a:r>
              <a:rPr lang="ja-JP" altLang="en-US" sz="1400" b="1" dirty="0" smtClean="0">
                <a:solidFill>
                  <a:prstClr val="white"/>
                </a:solidFill>
                <a:effectLst>
                  <a:outerShdw blurRad="38100" dist="38100" dir="2700000" algn="tl">
                    <a:srgbClr val="000000">
                      <a:alpha val="43137"/>
                    </a:srgbClr>
                  </a:outerShdw>
                </a:effectLst>
                <a:latin typeface="HG丸ｺﾞｼｯｸM-PRO" pitchFamily="50" charset="-128"/>
                <a:ea typeface="HG丸ｺﾞｼｯｸM-PRO" pitchFamily="50" charset="-128"/>
              </a:rPr>
              <a:t>２．誇り（若手の早期活躍の推進）　</a:t>
            </a:r>
            <a:endParaRPr lang="ja-JP" altLang="ja-JP" sz="1400" b="1" dirty="0">
              <a:solidFill>
                <a:prstClr val="white"/>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29" name="スライド番号プレースホルダ 48"/>
          <p:cNvSpPr txBox="1">
            <a:spLocks/>
          </p:cNvSpPr>
          <p:nvPr/>
        </p:nvSpPr>
        <p:spPr>
          <a:xfrm>
            <a:off x="7661648" y="6583637"/>
            <a:ext cx="2311400"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5002089-99FD-4D57-A552-A16FF68B221C}" type="slidenum">
              <a:rPr kumimoji="1" lang="ja-JP" altLang="en-US" sz="1200" b="0" i="0" u="none" strike="noStrike" kern="1200" cap="none" spc="0" normalizeH="0" baseline="0" noProof="0" smtClean="0">
                <a:ln>
                  <a:noFill/>
                </a:ln>
                <a:solidFill>
                  <a:prstClr val="black">
                    <a:tint val="75000"/>
                  </a:prstClr>
                </a:solidFill>
                <a:effectLst/>
                <a:uLnTx/>
                <a:uFillTx/>
                <a:latin typeface="Arial"/>
                <a:ea typeface="ＭＳ Ｐゴシック"/>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1" lang="ja-JP" altLang="en-US" sz="1200" b="0" i="0" u="none" strike="noStrike" kern="1200" cap="none" spc="0" normalizeH="0" baseline="0" noProof="0" dirty="0">
              <a:ln>
                <a:noFill/>
              </a:ln>
              <a:solidFill>
                <a:prstClr val="black">
                  <a:tint val="75000"/>
                </a:prstClr>
              </a:solidFill>
              <a:effectLst/>
              <a:uLnTx/>
              <a:uFillTx/>
              <a:latin typeface="Arial"/>
              <a:ea typeface="ＭＳ Ｐゴシック"/>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p:cNvSpPr/>
          <p:nvPr/>
        </p:nvSpPr>
        <p:spPr>
          <a:xfrm>
            <a:off x="-13855" y="-1"/>
            <a:ext cx="9936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上リボン 5"/>
          <p:cNvSpPr/>
          <p:nvPr/>
        </p:nvSpPr>
        <p:spPr>
          <a:xfrm>
            <a:off x="0" y="107952"/>
            <a:ext cx="9906000" cy="327894"/>
          </a:xfrm>
          <a:prstGeom prst="ribbon2">
            <a:avLst>
              <a:gd name="adj1" fmla="val 16667"/>
              <a:gd name="adj2" fmla="val 75000"/>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lIns="95764" tIns="0" rIns="95764" bIns="0" rtlCol="0"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r>
              <a:rPr lang="ja-JP" altLang="en-US" sz="1600" b="1" dirty="0" smtClean="0">
                <a:solidFill>
                  <a:schemeClr val="tx1"/>
                </a:solidFill>
              </a:rPr>
              <a:t>「今日から行動開始」　速やかに実行する主な取組</a:t>
            </a:r>
            <a:endParaRPr lang="ja-JP" altLang="en-US" sz="1600" b="1" dirty="0">
              <a:solidFill>
                <a:schemeClr val="tx1"/>
              </a:solidFill>
            </a:endParaRPr>
          </a:p>
        </p:txBody>
      </p:sp>
      <p:grpSp>
        <p:nvGrpSpPr>
          <p:cNvPr id="2" name="グループ化 48"/>
          <p:cNvGrpSpPr/>
          <p:nvPr/>
        </p:nvGrpSpPr>
        <p:grpSpPr>
          <a:xfrm>
            <a:off x="22054" y="1943834"/>
            <a:ext cx="9856786" cy="771780"/>
            <a:chOff x="22054" y="1763815"/>
            <a:chExt cx="9856786" cy="771780"/>
          </a:xfrm>
        </p:grpSpPr>
        <p:sp>
          <p:nvSpPr>
            <p:cNvPr id="10" name="正方形/長方形 9"/>
            <p:cNvSpPr/>
            <p:nvPr/>
          </p:nvSpPr>
          <p:spPr>
            <a:xfrm>
              <a:off x="22054" y="1787009"/>
              <a:ext cx="972000" cy="720080"/>
            </a:xfrm>
            <a:prstGeom prst="rect">
              <a:avLst/>
            </a:prstGeom>
            <a:ln/>
          </p:spPr>
          <p:style>
            <a:lnRef idx="0">
              <a:schemeClr val="accent1"/>
            </a:lnRef>
            <a:fillRef idx="3">
              <a:schemeClr val="accent1"/>
            </a:fillRef>
            <a:effectRef idx="3">
              <a:schemeClr val="accent1"/>
            </a:effectRef>
            <a:fontRef idx="minor">
              <a:schemeClr val="lt1"/>
            </a:fontRef>
          </p:style>
          <p:txBody>
            <a:bodyPr lIns="36000" tIns="47883" rIns="36000" bIns="47883"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400" b="1" dirty="0" smtClean="0">
                  <a:solidFill>
                    <a:schemeClr val="bg1"/>
                  </a:solidFill>
                  <a:latin typeface="HG丸ｺﾞｼｯｸM-PRO" pitchFamily="50" charset="-128"/>
                  <a:ea typeface="HG丸ｺﾞｼｯｸM-PRO" pitchFamily="50" charset="-128"/>
                </a:rPr>
                <a:t>若者の</a:t>
              </a:r>
              <a:endParaRPr lang="en-US" altLang="ja-JP" sz="1400" b="1" dirty="0" smtClean="0">
                <a:solidFill>
                  <a:schemeClr val="bg1"/>
                </a:solidFill>
                <a:latin typeface="HG丸ｺﾞｼｯｸM-PRO" pitchFamily="50" charset="-128"/>
                <a:ea typeface="HG丸ｺﾞｼｯｸM-PRO" pitchFamily="50" charset="-128"/>
              </a:endParaRPr>
            </a:p>
            <a:p>
              <a:pPr algn="ctr">
                <a:defRPr/>
              </a:pPr>
              <a:r>
                <a:rPr lang="ja-JP" altLang="en-US" sz="1400" b="1" dirty="0" smtClean="0">
                  <a:solidFill>
                    <a:schemeClr val="bg1"/>
                  </a:solidFill>
                  <a:latin typeface="HG丸ｺﾞｼｯｸM-PRO" pitchFamily="50" charset="-128"/>
                  <a:ea typeface="HG丸ｺﾞｼｯｸM-PRO" pitchFamily="50" charset="-128"/>
                </a:rPr>
                <a:t>早期活躍</a:t>
              </a:r>
              <a:endParaRPr lang="ja-JP" altLang="ja-JP" sz="1400" b="1" dirty="0">
                <a:solidFill>
                  <a:schemeClr val="bg1"/>
                </a:solidFill>
                <a:latin typeface="HG丸ｺﾞｼｯｸM-PRO" pitchFamily="50" charset="-128"/>
                <a:ea typeface="HG丸ｺﾞｼｯｸM-PRO" pitchFamily="50" charset="-128"/>
              </a:endParaRPr>
            </a:p>
          </p:txBody>
        </p:sp>
        <p:sp>
          <p:nvSpPr>
            <p:cNvPr id="11" name="正方形/長方形 10"/>
            <p:cNvSpPr/>
            <p:nvPr/>
          </p:nvSpPr>
          <p:spPr>
            <a:xfrm>
              <a:off x="1032739" y="2175555"/>
              <a:ext cx="2826000" cy="360040"/>
            </a:xfrm>
            <a:prstGeom prst="roundRect">
              <a:avLst/>
            </a:prstGeom>
            <a:solidFill>
              <a:srgbClr val="FFEBFF"/>
            </a:solidFill>
            <a:ln w="12700">
              <a:solidFill>
                <a:schemeClr val="accent2"/>
              </a:solidFill>
            </a:ln>
            <a:effectLst/>
          </p:spPr>
          <p:style>
            <a:lnRef idx="1">
              <a:schemeClr val="accent4"/>
            </a:lnRef>
            <a:fillRef idx="3">
              <a:schemeClr val="accent4"/>
            </a:fillRef>
            <a:effectRef idx="2">
              <a:schemeClr val="accent4"/>
            </a:effectRef>
            <a:fontRef idx="minor">
              <a:schemeClr val="lt1"/>
            </a:fontRef>
          </p:style>
          <p:txBody>
            <a:bodyPr lIns="26935" tIns="47883" rIns="26935" bIns="47883"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200" dirty="0" smtClean="0">
                  <a:solidFill>
                    <a:srgbClr val="002060"/>
                  </a:solidFill>
                  <a:latin typeface="+mj-ea"/>
                  <a:ea typeface="+mj-ea"/>
                </a:rPr>
                <a:t>若手の登用を促すモデル工事等の実施　</a:t>
              </a:r>
              <a:endParaRPr lang="en-US" altLang="ja-JP" sz="1200" dirty="0" smtClean="0">
                <a:solidFill>
                  <a:srgbClr val="002060"/>
                </a:solidFill>
                <a:latin typeface="+mj-ea"/>
                <a:ea typeface="+mj-ea"/>
              </a:endParaRPr>
            </a:p>
          </p:txBody>
        </p:sp>
        <p:sp>
          <p:nvSpPr>
            <p:cNvPr id="13" name="正方形/長方形 12"/>
            <p:cNvSpPr/>
            <p:nvPr/>
          </p:nvSpPr>
          <p:spPr>
            <a:xfrm>
              <a:off x="1032739" y="1765634"/>
              <a:ext cx="2826000" cy="360040"/>
            </a:xfrm>
            <a:prstGeom prst="roundRect">
              <a:avLst/>
            </a:prstGeom>
            <a:solidFill>
              <a:srgbClr val="FFEBFF"/>
            </a:solidFill>
            <a:ln w="12700">
              <a:solidFill>
                <a:schemeClr val="accent2"/>
              </a:solidFill>
            </a:ln>
            <a:effectLst/>
          </p:spPr>
          <p:style>
            <a:lnRef idx="1">
              <a:schemeClr val="accent4"/>
            </a:lnRef>
            <a:fillRef idx="3">
              <a:schemeClr val="accent4"/>
            </a:fillRef>
            <a:effectRef idx="2">
              <a:schemeClr val="accent4"/>
            </a:effectRef>
            <a:fontRef idx="minor">
              <a:schemeClr val="lt1"/>
            </a:fontRef>
          </p:style>
          <p:txBody>
            <a:bodyPr lIns="26935" tIns="47883" rIns="26935" bIns="47883"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200" dirty="0" smtClean="0">
                  <a:solidFill>
                    <a:srgbClr val="002060"/>
                  </a:solidFill>
                  <a:latin typeface="+mj-ea"/>
                  <a:ea typeface="+mj-ea"/>
                </a:rPr>
                <a:t>若年技能労働者の顕彰制度を新設　</a:t>
              </a:r>
              <a:endParaRPr lang="en-US" altLang="ja-JP" sz="1200" dirty="0" smtClean="0">
                <a:solidFill>
                  <a:srgbClr val="002060"/>
                </a:solidFill>
                <a:latin typeface="+mj-ea"/>
                <a:ea typeface="+mj-ea"/>
              </a:endParaRPr>
            </a:p>
          </p:txBody>
        </p:sp>
        <p:sp>
          <p:nvSpPr>
            <p:cNvPr id="30" name="角丸四角形 29"/>
            <p:cNvSpPr/>
            <p:nvPr/>
          </p:nvSpPr>
          <p:spPr>
            <a:xfrm>
              <a:off x="3902840" y="2173130"/>
              <a:ext cx="5976000" cy="360040"/>
            </a:xfrm>
            <a:prstGeom prst="roundRect">
              <a:avLst/>
            </a:prstGeom>
            <a:noFill/>
            <a:ln w="6350">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26935" tIns="47891" rIns="26935" bIns="47891" rtlCol="0" anchor="ctr"/>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marL="93646" indent="-93646"/>
              <a:r>
                <a:rPr lang="ja-JP" altLang="en-US" sz="1100" dirty="0" smtClean="0">
                  <a:solidFill>
                    <a:schemeClr val="tx1"/>
                  </a:solidFill>
                </a:rPr>
                <a:t>○直轄工事で、若手技術者の配置を条件とするモデル工事や、技術者の過去の実績要件を大幅に緩和するモデル工事を、今年度から実施拡大　　　　　　　</a:t>
              </a:r>
              <a:endParaRPr lang="ja-JP" altLang="en-US" sz="1100" dirty="0">
                <a:solidFill>
                  <a:schemeClr val="tx1"/>
                </a:solidFill>
              </a:endParaRPr>
            </a:p>
          </p:txBody>
        </p:sp>
        <p:sp>
          <p:nvSpPr>
            <p:cNvPr id="31" name="角丸四角形 30"/>
            <p:cNvSpPr/>
            <p:nvPr/>
          </p:nvSpPr>
          <p:spPr>
            <a:xfrm>
              <a:off x="3902840" y="1763815"/>
              <a:ext cx="5976000" cy="360040"/>
            </a:xfrm>
            <a:prstGeom prst="roundRect">
              <a:avLst/>
            </a:prstGeom>
            <a:noFill/>
            <a:ln w="6350">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26935" tIns="47891" rIns="26935" bIns="47891" rtlCol="0" anchor="ctr"/>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r>
                <a:rPr lang="ja-JP" altLang="en-US" sz="1100" dirty="0" smtClean="0">
                  <a:solidFill>
                    <a:schemeClr val="tx1"/>
                  </a:solidFill>
                </a:rPr>
                <a:t>○７月１日に、若年技能労働者の新たな顕彰制度の創設を発表（平成</a:t>
              </a:r>
              <a:r>
                <a:rPr lang="en-US" altLang="ja-JP" sz="1100" dirty="0" smtClean="0">
                  <a:solidFill>
                    <a:schemeClr val="tx1"/>
                  </a:solidFill>
                </a:rPr>
                <a:t>27</a:t>
              </a:r>
              <a:r>
                <a:rPr lang="ja-JP" altLang="en-US" sz="1100" dirty="0" smtClean="0">
                  <a:solidFill>
                    <a:schemeClr val="tx1"/>
                  </a:solidFill>
                </a:rPr>
                <a:t>年度より顕彰開始）　　　　</a:t>
              </a:r>
              <a:endParaRPr lang="en-US" altLang="ja-JP" sz="1100" dirty="0" smtClean="0">
                <a:solidFill>
                  <a:schemeClr val="tx1"/>
                </a:solidFill>
              </a:endParaRPr>
            </a:p>
          </p:txBody>
        </p:sp>
      </p:grpSp>
      <p:grpSp>
        <p:nvGrpSpPr>
          <p:cNvPr id="3" name="グループ化 51"/>
          <p:cNvGrpSpPr/>
          <p:nvPr/>
        </p:nvGrpSpPr>
        <p:grpSpPr>
          <a:xfrm>
            <a:off x="22054" y="2753925"/>
            <a:ext cx="9856786" cy="772992"/>
            <a:chOff x="22054" y="2573905"/>
            <a:chExt cx="9856786" cy="772992"/>
          </a:xfrm>
        </p:grpSpPr>
        <p:sp>
          <p:nvSpPr>
            <p:cNvPr id="15" name="正方形/長方形 14"/>
            <p:cNvSpPr/>
            <p:nvPr/>
          </p:nvSpPr>
          <p:spPr>
            <a:xfrm>
              <a:off x="22054" y="2591909"/>
              <a:ext cx="972000" cy="747316"/>
            </a:xfrm>
            <a:prstGeom prst="rect">
              <a:avLst/>
            </a:prstGeom>
            <a:ln/>
          </p:spPr>
          <p:style>
            <a:lnRef idx="0">
              <a:schemeClr val="accent1"/>
            </a:lnRef>
            <a:fillRef idx="3">
              <a:schemeClr val="accent1"/>
            </a:fillRef>
            <a:effectRef idx="3">
              <a:schemeClr val="accent1"/>
            </a:effectRef>
            <a:fontRef idx="minor">
              <a:schemeClr val="lt1"/>
            </a:fontRef>
          </p:style>
          <p:txBody>
            <a:bodyPr lIns="36000" tIns="47883" rIns="36000" bIns="47883"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400" b="1" dirty="0" smtClean="0">
                  <a:solidFill>
                    <a:schemeClr val="bg1"/>
                  </a:solidFill>
                  <a:latin typeface="HG丸ｺﾞｼｯｸM-PRO" pitchFamily="50" charset="-128"/>
                  <a:ea typeface="HG丸ｺﾞｼｯｸM-PRO" pitchFamily="50" charset="-128"/>
                </a:rPr>
                <a:t>将来性</a:t>
              </a:r>
              <a:endParaRPr lang="ja-JP" altLang="ja-JP" sz="1400" b="1" dirty="0">
                <a:solidFill>
                  <a:schemeClr val="bg1"/>
                </a:solidFill>
                <a:latin typeface="HG丸ｺﾞｼｯｸM-PRO" pitchFamily="50" charset="-128"/>
                <a:ea typeface="HG丸ｺﾞｼｯｸM-PRO" pitchFamily="50" charset="-128"/>
              </a:endParaRPr>
            </a:p>
          </p:txBody>
        </p:sp>
        <p:sp>
          <p:nvSpPr>
            <p:cNvPr id="16" name="正方形/長方形 15"/>
            <p:cNvSpPr/>
            <p:nvPr/>
          </p:nvSpPr>
          <p:spPr>
            <a:xfrm>
              <a:off x="1032739" y="2576936"/>
              <a:ext cx="2826000" cy="360040"/>
            </a:xfrm>
            <a:prstGeom prst="roundRect">
              <a:avLst/>
            </a:prstGeom>
            <a:solidFill>
              <a:srgbClr val="FFEBFF"/>
            </a:solidFill>
            <a:ln w="12700">
              <a:solidFill>
                <a:schemeClr val="accent2"/>
              </a:solidFill>
            </a:ln>
            <a:effectLst/>
          </p:spPr>
          <p:style>
            <a:lnRef idx="1">
              <a:schemeClr val="accent4"/>
            </a:lnRef>
            <a:fillRef idx="3">
              <a:schemeClr val="accent4"/>
            </a:fillRef>
            <a:effectRef idx="2">
              <a:schemeClr val="accent4"/>
            </a:effectRef>
            <a:fontRef idx="minor">
              <a:schemeClr val="lt1"/>
            </a:fontRef>
          </p:style>
          <p:txBody>
            <a:bodyPr lIns="26935" tIns="47883" rIns="26935" bIns="47883"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200" dirty="0" smtClean="0">
                  <a:solidFill>
                    <a:srgbClr val="002060"/>
                  </a:solidFill>
                  <a:latin typeface="+mj-ea"/>
                  <a:ea typeface="+mj-ea"/>
                </a:rPr>
                <a:t>公共事業予算の安定的・持続的な確保　</a:t>
              </a:r>
              <a:endParaRPr lang="en-US" altLang="ja-JP" sz="1200" dirty="0" smtClean="0">
                <a:solidFill>
                  <a:srgbClr val="002060"/>
                </a:solidFill>
                <a:latin typeface="+mj-ea"/>
                <a:ea typeface="+mj-ea"/>
              </a:endParaRPr>
            </a:p>
          </p:txBody>
        </p:sp>
        <p:sp>
          <p:nvSpPr>
            <p:cNvPr id="18" name="正方形/長方形 17"/>
            <p:cNvSpPr/>
            <p:nvPr/>
          </p:nvSpPr>
          <p:spPr>
            <a:xfrm>
              <a:off x="1032739" y="2986857"/>
              <a:ext cx="2826000" cy="360040"/>
            </a:xfrm>
            <a:prstGeom prst="roundRect">
              <a:avLst/>
            </a:prstGeom>
            <a:solidFill>
              <a:srgbClr val="FFEBFF"/>
            </a:solidFill>
            <a:ln w="12700">
              <a:solidFill>
                <a:schemeClr val="accent2"/>
              </a:solidFill>
            </a:ln>
            <a:effectLst/>
          </p:spPr>
          <p:style>
            <a:lnRef idx="1">
              <a:schemeClr val="accent4"/>
            </a:lnRef>
            <a:fillRef idx="3">
              <a:schemeClr val="accent4"/>
            </a:fillRef>
            <a:effectRef idx="2">
              <a:schemeClr val="accent4"/>
            </a:effectRef>
            <a:fontRef idx="minor">
              <a:schemeClr val="lt1"/>
            </a:fontRef>
          </p:style>
          <p:txBody>
            <a:bodyPr lIns="26935" tIns="47883" rIns="26935" bIns="47883"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200" dirty="0" smtClean="0">
                  <a:solidFill>
                    <a:srgbClr val="002060"/>
                  </a:solidFill>
                  <a:latin typeface="+mj-lt"/>
                </a:rPr>
                <a:t>地域の守り手が維持・確保される</a:t>
              </a:r>
              <a:endParaRPr lang="en-US" altLang="ja-JP" sz="1200" dirty="0" smtClean="0">
                <a:solidFill>
                  <a:srgbClr val="002060"/>
                </a:solidFill>
                <a:latin typeface="+mj-lt"/>
              </a:endParaRPr>
            </a:p>
            <a:p>
              <a:pPr algn="ctr">
                <a:defRPr/>
              </a:pPr>
              <a:r>
                <a:rPr lang="ja-JP" altLang="en-US" sz="1200" dirty="0" smtClean="0">
                  <a:solidFill>
                    <a:srgbClr val="002060"/>
                  </a:solidFill>
                  <a:latin typeface="+mj-lt"/>
                </a:rPr>
                <a:t>新たな入札契約方式の導入支援</a:t>
              </a:r>
              <a:endParaRPr lang="en-US" altLang="ja-JP" sz="1200" u="sng" dirty="0" smtClean="0">
                <a:solidFill>
                  <a:srgbClr val="002060"/>
                </a:solidFill>
                <a:latin typeface="+mj-lt"/>
                <a:ea typeface="+mj-ea"/>
              </a:endParaRPr>
            </a:p>
          </p:txBody>
        </p:sp>
        <p:sp>
          <p:nvSpPr>
            <p:cNvPr id="32" name="角丸四角形 31"/>
            <p:cNvSpPr/>
            <p:nvPr/>
          </p:nvSpPr>
          <p:spPr>
            <a:xfrm>
              <a:off x="3902840" y="2573905"/>
              <a:ext cx="5976000" cy="360040"/>
            </a:xfrm>
            <a:prstGeom prst="roundRect">
              <a:avLst/>
            </a:prstGeom>
            <a:noFill/>
            <a:ln w="6350">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26935" tIns="47891" rIns="26935" bIns="47891" rtlCol="0" anchor="ctr"/>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r>
                <a:rPr lang="ja-JP" altLang="en-US" sz="1100" dirty="0" smtClean="0">
                  <a:solidFill>
                    <a:schemeClr val="tx1"/>
                  </a:solidFill>
                </a:rPr>
                <a:t>○平成</a:t>
              </a:r>
              <a:r>
                <a:rPr lang="en-US" altLang="ja-JP" sz="1100" dirty="0" smtClean="0">
                  <a:solidFill>
                    <a:schemeClr val="tx1"/>
                  </a:solidFill>
                </a:rPr>
                <a:t>27</a:t>
              </a:r>
              <a:r>
                <a:rPr lang="ja-JP" altLang="en-US" sz="1100" dirty="0" smtClean="0">
                  <a:solidFill>
                    <a:schemeClr val="tx1"/>
                  </a:solidFill>
                </a:rPr>
                <a:t>年度概算要求において公共事業予算の確保に向けて対応　　　　</a:t>
              </a:r>
              <a:endParaRPr lang="ja-JP" altLang="en-US" sz="1100" dirty="0">
                <a:solidFill>
                  <a:schemeClr val="tx1"/>
                </a:solidFill>
              </a:endParaRPr>
            </a:p>
          </p:txBody>
        </p:sp>
        <p:sp>
          <p:nvSpPr>
            <p:cNvPr id="33" name="角丸四角形 32"/>
            <p:cNvSpPr/>
            <p:nvPr/>
          </p:nvSpPr>
          <p:spPr>
            <a:xfrm>
              <a:off x="3902840" y="2983220"/>
              <a:ext cx="5976000" cy="360040"/>
            </a:xfrm>
            <a:prstGeom prst="roundRect">
              <a:avLst/>
            </a:prstGeom>
            <a:noFill/>
            <a:ln w="6350">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26935" tIns="47891" rIns="26935" bIns="47891" rtlCol="0" anchor="ctr"/>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marL="93646" indent="-93646"/>
              <a:r>
                <a:rPr lang="ja-JP" altLang="en-US" sz="1100" dirty="0" smtClean="0">
                  <a:solidFill>
                    <a:schemeClr val="tx1"/>
                  </a:solidFill>
                </a:rPr>
                <a:t>○</a:t>
              </a:r>
              <a:r>
                <a:rPr lang="ja-JP" altLang="ja-JP" sz="1100" dirty="0" smtClean="0">
                  <a:solidFill>
                    <a:schemeClr val="tx1"/>
                  </a:solidFill>
                </a:rPr>
                <a:t> </a:t>
              </a:r>
              <a:r>
                <a:rPr lang="ja-JP" altLang="en-US" sz="1100" dirty="0" smtClean="0">
                  <a:solidFill>
                    <a:schemeClr val="tx1"/>
                  </a:solidFill>
                </a:rPr>
                <a:t>地方公共団体が行う</a:t>
              </a:r>
              <a:r>
                <a:rPr lang="ja-JP" altLang="ja-JP" sz="1100" dirty="0" smtClean="0">
                  <a:solidFill>
                    <a:schemeClr val="tx1"/>
                  </a:solidFill>
                </a:rPr>
                <a:t>モデル事業を</a:t>
              </a:r>
              <a:r>
                <a:rPr lang="ja-JP" altLang="en-US" sz="1100" dirty="0" smtClean="0">
                  <a:solidFill>
                    <a:schemeClr val="tx1"/>
                  </a:solidFill>
                </a:rPr>
                <a:t>８月に</a:t>
              </a:r>
              <a:r>
                <a:rPr lang="ja-JP" altLang="ja-JP" sz="1100" dirty="0" smtClean="0">
                  <a:solidFill>
                    <a:schemeClr val="tx1"/>
                  </a:solidFill>
                </a:rPr>
                <a:t>選定</a:t>
              </a:r>
              <a:r>
                <a:rPr lang="ja-JP" altLang="en-US" sz="1100" dirty="0" smtClean="0">
                  <a:solidFill>
                    <a:schemeClr val="tx1"/>
                  </a:solidFill>
                </a:rPr>
                <a:t>　　</a:t>
              </a:r>
              <a:endParaRPr lang="ja-JP" altLang="en-US" sz="1100" dirty="0">
                <a:solidFill>
                  <a:schemeClr val="tx1"/>
                </a:solidFill>
              </a:endParaRPr>
            </a:p>
          </p:txBody>
        </p:sp>
      </p:grpSp>
      <p:grpSp>
        <p:nvGrpSpPr>
          <p:cNvPr id="12" name="グループ化 52"/>
          <p:cNvGrpSpPr/>
          <p:nvPr/>
        </p:nvGrpSpPr>
        <p:grpSpPr>
          <a:xfrm>
            <a:off x="22054" y="3584747"/>
            <a:ext cx="9856786" cy="366151"/>
            <a:chOff x="22054" y="3383995"/>
            <a:chExt cx="9856786" cy="366152"/>
          </a:xfrm>
        </p:grpSpPr>
        <p:sp>
          <p:nvSpPr>
            <p:cNvPr id="20" name="正方形/長方形 19"/>
            <p:cNvSpPr/>
            <p:nvPr/>
          </p:nvSpPr>
          <p:spPr>
            <a:xfrm>
              <a:off x="22054" y="3390109"/>
              <a:ext cx="972000" cy="360038"/>
            </a:xfrm>
            <a:prstGeom prst="rect">
              <a:avLst/>
            </a:prstGeom>
            <a:ln/>
          </p:spPr>
          <p:style>
            <a:lnRef idx="0">
              <a:schemeClr val="accent1"/>
            </a:lnRef>
            <a:fillRef idx="3">
              <a:schemeClr val="accent1"/>
            </a:fillRef>
            <a:effectRef idx="3">
              <a:schemeClr val="accent1"/>
            </a:effectRef>
            <a:fontRef idx="minor">
              <a:schemeClr val="lt1"/>
            </a:fontRef>
          </p:style>
          <p:txBody>
            <a:bodyPr lIns="36000" tIns="47883" rIns="36000" bIns="47883"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400" b="1" dirty="0" smtClean="0">
                  <a:solidFill>
                    <a:schemeClr val="bg1"/>
                  </a:solidFill>
                  <a:latin typeface="HG丸ｺﾞｼｯｸM-PRO" pitchFamily="50" charset="-128"/>
                  <a:ea typeface="HG丸ｺﾞｼｯｸM-PRO" pitchFamily="50" charset="-128"/>
                </a:rPr>
                <a:t>教育訓練</a:t>
              </a:r>
              <a:endParaRPr lang="ja-JP" altLang="ja-JP" sz="1400" b="1" dirty="0">
                <a:solidFill>
                  <a:schemeClr val="bg1"/>
                </a:solidFill>
                <a:latin typeface="HG丸ｺﾞｼｯｸM-PRO" pitchFamily="50" charset="-128"/>
                <a:ea typeface="HG丸ｺﾞｼｯｸM-PRO" pitchFamily="50" charset="-128"/>
              </a:endParaRPr>
            </a:p>
          </p:txBody>
        </p:sp>
        <p:sp>
          <p:nvSpPr>
            <p:cNvPr id="21" name="正方形/長方形 20"/>
            <p:cNvSpPr/>
            <p:nvPr/>
          </p:nvSpPr>
          <p:spPr>
            <a:xfrm>
              <a:off x="1032739" y="3383995"/>
              <a:ext cx="2826000" cy="360039"/>
            </a:xfrm>
            <a:prstGeom prst="roundRect">
              <a:avLst/>
            </a:prstGeom>
            <a:solidFill>
              <a:srgbClr val="FFEBFF"/>
            </a:solidFill>
            <a:ln w="12700">
              <a:solidFill>
                <a:schemeClr val="accent2"/>
              </a:solidFill>
            </a:ln>
            <a:effectLst/>
          </p:spPr>
          <p:style>
            <a:lnRef idx="1">
              <a:schemeClr val="accent4"/>
            </a:lnRef>
            <a:fillRef idx="3">
              <a:schemeClr val="accent4"/>
            </a:fillRef>
            <a:effectRef idx="2">
              <a:schemeClr val="accent4"/>
            </a:effectRef>
            <a:fontRef idx="minor">
              <a:schemeClr val="lt1"/>
            </a:fontRef>
          </p:style>
          <p:txBody>
            <a:bodyPr lIns="26935" tIns="47883" rIns="26935" bIns="47883"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200" dirty="0" smtClean="0">
                  <a:solidFill>
                    <a:srgbClr val="002060"/>
                  </a:solidFill>
                  <a:latin typeface="+mj-ea"/>
                  <a:ea typeface="+mj-ea"/>
                </a:rPr>
                <a:t>富士教育訓練センターのハード面の充実</a:t>
              </a:r>
              <a:endParaRPr lang="en-US" altLang="ja-JP" sz="1200" dirty="0" smtClean="0">
                <a:solidFill>
                  <a:srgbClr val="002060"/>
                </a:solidFill>
                <a:latin typeface="+mj-ea"/>
                <a:ea typeface="+mj-ea"/>
              </a:endParaRPr>
            </a:p>
          </p:txBody>
        </p:sp>
        <p:sp>
          <p:nvSpPr>
            <p:cNvPr id="34" name="角丸四角形 33"/>
            <p:cNvSpPr/>
            <p:nvPr/>
          </p:nvSpPr>
          <p:spPr>
            <a:xfrm>
              <a:off x="3902840" y="3383995"/>
              <a:ext cx="5976000" cy="360039"/>
            </a:xfrm>
            <a:prstGeom prst="roundRect">
              <a:avLst/>
            </a:prstGeom>
            <a:noFill/>
            <a:ln w="6350">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26935" tIns="47891" rIns="26935" bIns="47891" rtlCol="0" anchor="ctr"/>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marL="93646" indent="-93646"/>
              <a:r>
                <a:rPr lang="ja-JP" altLang="en-US" sz="1100" dirty="0" smtClean="0">
                  <a:solidFill>
                    <a:schemeClr val="tx1"/>
                  </a:solidFill>
                </a:rPr>
                <a:t>○建替資金に目途がついたことを踏まえ、７月に建替に向けた実行委員会を立ち上げ、年度内に着手　　</a:t>
              </a:r>
              <a:endParaRPr lang="en-US" altLang="ja-JP" sz="1100" dirty="0" smtClean="0">
                <a:solidFill>
                  <a:schemeClr val="tx1"/>
                </a:solidFill>
              </a:endParaRPr>
            </a:p>
          </p:txBody>
        </p:sp>
      </p:grpSp>
      <p:grpSp>
        <p:nvGrpSpPr>
          <p:cNvPr id="14" name="グループ化 47"/>
          <p:cNvGrpSpPr/>
          <p:nvPr/>
        </p:nvGrpSpPr>
        <p:grpSpPr>
          <a:xfrm>
            <a:off x="22054" y="548680"/>
            <a:ext cx="9856786" cy="1368905"/>
            <a:chOff x="22054" y="368660"/>
            <a:chExt cx="9856786" cy="1368905"/>
          </a:xfrm>
        </p:grpSpPr>
        <p:sp>
          <p:nvSpPr>
            <p:cNvPr id="4" name="正方形/長方形 3"/>
            <p:cNvSpPr/>
            <p:nvPr/>
          </p:nvSpPr>
          <p:spPr>
            <a:xfrm>
              <a:off x="22054" y="386810"/>
              <a:ext cx="972000" cy="1332000"/>
            </a:xfrm>
            <a:prstGeom prst="rect">
              <a:avLst/>
            </a:prstGeom>
            <a:ln/>
          </p:spPr>
          <p:style>
            <a:lnRef idx="0">
              <a:schemeClr val="accent1"/>
            </a:lnRef>
            <a:fillRef idx="3">
              <a:schemeClr val="accent1"/>
            </a:fillRef>
            <a:effectRef idx="3">
              <a:schemeClr val="accent1"/>
            </a:effectRef>
            <a:fontRef idx="minor">
              <a:schemeClr val="lt1"/>
            </a:fontRef>
          </p:style>
          <p:txBody>
            <a:bodyPr lIns="36000" tIns="47883" rIns="36000" bIns="47883"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400" b="1" dirty="0" smtClean="0">
                  <a:solidFill>
                    <a:schemeClr val="bg1"/>
                  </a:solidFill>
                  <a:latin typeface="HG丸ｺﾞｼｯｸM-PRO" pitchFamily="50" charset="-128"/>
                  <a:ea typeface="HG丸ｺﾞｼｯｸM-PRO" pitchFamily="50" charset="-128"/>
                </a:rPr>
                <a:t>処遇改善</a:t>
              </a:r>
              <a:endParaRPr lang="en-US" altLang="ja-JP" sz="1400" b="1" dirty="0" smtClean="0">
                <a:solidFill>
                  <a:schemeClr val="bg1"/>
                </a:solidFill>
                <a:latin typeface="HG丸ｺﾞｼｯｸM-PRO" pitchFamily="50" charset="-128"/>
                <a:ea typeface="HG丸ｺﾞｼｯｸM-PRO" pitchFamily="50" charset="-128"/>
              </a:endParaRPr>
            </a:p>
            <a:p>
              <a:pPr algn="ctr">
                <a:defRPr/>
              </a:pPr>
              <a:r>
                <a:rPr lang="ja-JP" altLang="en-US" sz="1400" b="1" dirty="0" smtClean="0">
                  <a:solidFill>
                    <a:schemeClr val="bg1"/>
                  </a:solidFill>
                  <a:latin typeface="HG丸ｺﾞｼｯｸM-PRO" pitchFamily="50" charset="-128"/>
                  <a:ea typeface="HG丸ｺﾞｼｯｸM-PRO" pitchFamily="50" charset="-128"/>
                </a:rPr>
                <a:t>の徹底</a:t>
              </a:r>
              <a:endParaRPr lang="ja-JP" altLang="ja-JP" sz="1400" b="1" dirty="0">
                <a:solidFill>
                  <a:schemeClr val="bg1"/>
                </a:solidFill>
                <a:latin typeface="HG丸ｺﾞｼｯｸM-PRO" pitchFamily="50" charset="-128"/>
                <a:ea typeface="HG丸ｺﾞｼｯｸM-PRO" pitchFamily="50" charset="-128"/>
              </a:endParaRPr>
            </a:p>
          </p:txBody>
        </p:sp>
        <p:sp>
          <p:nvSpPr>
            <p:cNvPr id="5" name="正方形/長方形 4"/>
            <p:cNvSpPr/>
            <p:nvPr/>
          </p:nvSpPr>
          <p:spPr>
            <a:xfrm>
              <a:off x="1032739" y="778582"/>
              <a:ext cx="2826000" cy="369042"/>
            </a:xfrm>
            <a:prstGeom prst="roundRect">
              <a:avLst/>
            </a:prstGeom>
            <a:solidFill>
              <a:srgbClr val="FFEBFF"/>
            </a:solidFill>
            <a:ln w="12700">
              <a:solidFill>
                <a:schemeClr val="accent2"/>
              </a:solidFill>
            </a:ln>
            <a:effectLst/>
          </p:spPr>
          <p:style>
            <a:lnRef idx="1">
              <a:schemeClr val="accent4"/>
            </a:lnRef>
            <a:fillRef idx="3">
              <a:schemeClr val="accent4"/>
            </a:fillRef>
            <a:effectRef idx="2">
              <a:schemeClr val="accent4"/>
            </a:effectRef>
            <a:fontRef idx="minor">
              <a:schemeClr val="lt1"/>
            </a:fontRef>
          </p:style>
          <p:txBody>
            <a:bodyPr lIns="26935" tIns="47883" rIns="26935" bIns="47883"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200" dirty="0" smtClean="0">
                  <a:solidFill>
                    <a:srgbClr val="002060"/>
                  </a:solidFill>
                  <a:latin typeface="+mj-ea"/>
                  <a:ea typeface="+mj-ea"/>
                </a:rPr>
                <a:t>元請等を社会保険等加入業者に</a:t>
              </a:r>
              <a:endParaRPr lang="en-US" altLang="ja-JP" sz="1200" dirty="0" smtClean="0">
                <a:solidFill>
                  <a:srgbClr val="002060"/>
                </a:solidFill>
                <a:latin typeface="+mj-ea"/>
                <a:ea typeface="+mj-ea"/>
              </a:endParaRPr>
            </a:p>
            <a:p>
              <a:pPr algn="ctr">
                <a:defRPr/>
              </a:pPr>
              <a:r>
                <a:rPr lang="ja-JP" altLang="en-US" sz="1200" dirty="0" smtClean="0">
                  <a:solidFill>
                    <a:srgbClr val="002060"/>
                  </a:solidFill>
                  <a:latin typeface="+mj-ea"/>
                  <a:ea typeface="+mj-ea"/>
                </a:rPr>
                <a:t>限定する措置を開始</a:t>
              </a:r>
              <a:endParaRPr lang="en-US" altLang="ja-JP" sz="1200" dirty="0" smtClean="0">
                <a:solidFill>
                  <a:srgbClr val="002060"/>
                </a:solidFill>
                <a:latin typeface="+mj-ea"/>
                <a:ea typeface="+mj-ea"/>
              </a:endParaRPr>
            </a:p>
          </p:txBody>
        </p:sp>
        <p:sp>
          <p:nvSpPr>
            <p:cNvPr id="8" name="正方形/長方形 7"/>
            <p:cNvSpPr/>
            <p:nvPr/>
          </p:nvSpPr>
          <p:spPr>
            <a:xfrm>
              <a:off x="1032739" y="1197505"/>
              <a:ext cx="2826000" cy="540060"/>
            </a:xfrm>
            <a:prstGeom prst="roundRect">
              <a:avLst/>
            </a:prstGeom>
            <a:solidFill>
              <a:srgbClr val="FFEBFF"/>
            </a:solidFill>
            <a:ln w="12700">
              <a:solidFill>
                <a:schemeClr val="accent2"/>
              </a:solidFill>
            </a:ln>
            <a:effectLst/>
          </p:spPr>
          <p:style>
            <a:lnRef idx="1">
              <a:schemeClr val="accent4"/>
            </a:lnRef>
            <a:fillRef idx="3">
              <a:schemeClr val="accent4"/>
            </a:fillRef>
            <a:effectRef idx="2">
              <a:schemeClr val="accent4"/>
            </a:effectRef>
            <a:fontRef idx="minor">
              <a:schemeClr val="lt1"/>
            </a:fontRef>
          </p:style>
          <p:txBody>
            <a:bodyPr lIns="26935" tIns="47883" rIns="26935" bIns="47883"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200" dirty="0" smtClean="0">
                  <a:solidFill>
                    <a:srgbClr val="002060"/>
                  </a:solidFill>
                  <a:latin typeface="+mj-ea"/>
                  <a:ea typeface="+mj-ea"/>
                </a:rPr>
                <a:t>ダンピング防止や歩切り対策</a:t>
              </a:r>
              <a:endParaRPr lang="en-US" altLang="ja-JP" sz="1200" dirty="0" smtClean="0">
                <a:solidFill>
                  <a:srgbClr val="002060"/>
                </a:solidFill>
                <a:latin typeface="+mj-ea"/>
                <a:ea typeface="+mj-ea"/>
              </a:endParaRPr>
            </a:p>
          </p:txBody>
        </p:sp>
        <p:sp>
          <p:nvSpPr>
            <p:cNvPr id="41" name="正方形/長方形 40"/>
            <p:cNvSpPr/>
            <p:nvPr/>
          </p:nvSpPr>
          <p:spPr>
            <a:xfrm>
              <a:off x="1032739" y="368661"/>
              <a:ext cx="2826000" cy="360040"/>
            </a:xfrm>
            <a:prstGeom prst="roundRect">
              <a:avLst/>
            </a:prstGeom>
            <a:solidFill>
              <a:srgbClr val="FFEBFF"/>
            </a:solidFill>
            <a:ln w="12700">
              <a:solidFill>
                <a:schemeClr val="accent2"/>
              </a:solidFill>
            </a:ln>
            <a:effectLst/>
          </p:spPr>
          <p:style>
            <a:lnRef idx="1">
              <a:schemeClr val="accent4"/>
            </a:lnRef>
            <a:fillRef idx="3">
              <a:schemeClr val="accent4"/>
            </a:fillRef>
            <a:effectRef idx="2">
              <a:schemeClr val="accent4"/>
            </a:effectRef>
            <a:fontRef idx="minor">
              <a:schemeClr val="lt1"/>
            </a:fontRef>
          </p:style>
          <p:txBody>
            <a:bodyPr lIns="26935" tIns="47883" rIns="26935" bIns="47883"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200" dirty="0" smtClean="0">
                  <a:solidFill>
                    <a:srgbClr val="002060"/>
                  </a:solidFill>
                  <a:latin typeface="+mj-ea"/>
                  <a:ea typeface="+mj-ea"/>
                </a:rPr>
                <a:t>設計労務単価の適切な設定等</a:t>
              </a:r>
              <a:endParaRPr lang="en-US" altLang="ja-JP" sz="1200" dirty="0" smtClean="0">
                <a:solidFill>
                  <a:srgbClr val="002060"/>
                </a:solidFill>
                <a:latin typeface="+mj-ea"/>
                <a:ea typeface="+mj-ea"/>
              </a:endParaRPr>
            </a:p>
          </p:txBody>
        </p:sp>
        <p:sp>
          <p:nvSpPr>
            <p:cNvPr id="7" name="角丸四角形 6"/>
            <p:cNvSpPr/>
            <p:nvPr/>
          </p:nvSpPr>
          <p:spPr>
            <a:xfrm>
              <a:off x="3902839" y="777975"/>
              <a:ext cx="5961429" cy="369042"/>
            </a:xfrm>
            <a:prstGeom prst="roundRect">
              <a:avLst/>
            </a:prstGeom>
            <a:noFill/>
            <a:ln w="6350">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0" tIns="47891" rIns="0" bIns="47891" rtlCol="0" anchor="ctr"/>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r>
                <a:rPr lang="ja-JP" altLang="en-US" sz="1000" dirty="0" smtClean="0">
                  <a:solidFill>
                    <a:schemeClr val="tx1"/>
                  </a:solidFill>
                </a:rPr>
                <a:t>○８月から</a:t>
              </a:r>
              <a:r>
                <a:rPr lang="en-US" altLang="ja-JP" sz="1000" dirty="0" smtClean="0">
                  <a:solidFill>
                    <a:schemeClr val="tx1"/>
                  </a:solidFill>
                </a:rPr>
                <a:t>､</a:t>
              </a:r>
              <a:r>
                <a:rPr lang="ja-JP" altLang="en-US" sz="1000" dirty="0" smtClean="0">
                  <a:solidFill>
                    <a:schemeClr val="tx1"/>
                  </a:solidFill>
                </a:rPr>
                <a:t>直轄工事で元請と一次下請</a:t>
              </a:r>
              <a:r>
                <a:rPr lang="en-US" altLang="ja-JP" sz="1000" dirty="0" smtClean="0">
                  <a:solidFill>
                    <a:schemeClr val="tx1"/>
                  </a:solidFill>
                </a:rPr>
                <a:t>(</a:t>
              </a:r>
              <a:r>
                <a:rPr lang="ja-JP" altLang="en-US" sz="800" dirty="0" smtClean="0">
                  <a:solidFill>
                    <a:schemeClr val="tx1"/>
                  </a:solidFill>
                </a:rPr>
                <a:t>土木</a:t>
              </a:r>
              <a:r>
                <a:rPr lang="en-US" altLang="ja-JP" sz="800" dirty="0" smtClean="0">
                  <a:solidFill>
                    <a:schemeClr val="tx1"/>
                  </a:solidFill>
                </a:rPr>
                <a:t>3000</a:t>
              </a:r>
              <a:r>
                <a:rPr lang="ja-JP" altLang="en-US" sz="800" dirty="0" smtClean="0">
                  <a:solidFill>
                    <a:schemeClr val="tx1"/>
                  </a:solidFill>
                </a:rPr>
                <a:t>万円以上</a:t>
              </a:r>
              <a:r>
                <a:rPr lang="en-US" altLang="ja-JP" sz="1000" dirty="0" smtClean="0">
                  <a:solidFill>
                    <a:schemeClr val="tx1"/>
                  </a:solidFill>
                </a:rPr>
                <a:t>)</a:t>
              </a:r>
              <a:r>
                <a:rPr lang="ja-JP" altLang="en-US" sz="1000" dirty="0" smtClean="0">
                  <a:solidFill>
                    <a:schemeClr val="tx1"/>
                  </a:solidFill>
                </a:rPr>
                <a:t>を社会保険等加入業者に限定する措置を開始　</a:t>
              </a:r>
              <a:endParaRPr lang="en-US" altLang="ja-JP" sz="1000" dirty="0" smtClean="0">
                <a:solidFill>
                  <a:schemeClr val="tx1"/>
                </a:solidFill>
              </a:endParaRPr>
            </a:p>
            <a:p>
              <a:r>
                <a:rPr lang="ja-JP" altLang="en-US" sz="1000" dirty="0" smtClean="0">
                  <a:solidFill>
                    <a:schemeClr val="tx1"/>
                  </a:solidFill>
                </a:rPr>
                <a:t>○日建連でも、原則全ての工事で一次下請を加入業者に限定する取組を開始　</a:t>
              </a:r>
              <a:endParaRPr lang="en-US" altLang="ja-JP" sz="1000" dirty="0" smtClean="0">
                <a:solidFill>
                  <a:schemeClr val="tx1"/>
                </a:solidFill>
              </a:endParaRPr>
            </a:p>
          </p:txBody>
        </p:sp>
        <p:sp>
          <p:nvSpPr>
            <p:cNvPr id="9" name="角丸四角形 8"/>
            <p:cNvSpPr/>
            <p:nvPr/>
          </p:nvSpPr>
          <p:spPr>
            <a:xfrm>
              <a:off x="3902840" y="1196292"/>
              <a:ext cx="5976000" cy="540060"/>
            </a:xfrm>
            <a:prstGeom prst="roundRect">
              <a:avLst/>
            </a:prstGeom>
            <a:noFill/>
            <a:ln w="6350">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26935" tIns="47891" rIns="26935" bIns="47891" rtlCol="0" anchor="ctr"/>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marL="93646" indent="-93646"/>
              <a:r>
                <a:rPr lang="ja-JP" altLang="en-US" sz="1100" dirty="0" smtClean="0">
                  <a:solidFill>
                    <a:schemeClr val="tx1"/>
                  </a:solidFill>
                </a:rPr>
                <a:t>○改正品確法の趣旨の徹底のため、最低制限価格すら未制定の自治体から個別要請を開始。　　　</a:t>
              </a:r>
              <a:endParaRPr lang="en-US" altLang="ja-JP" sz="1100" dirty="0" smtClean="0">
                <a:solidFill>
                  <a:schemeClr val="tx1"/>
                </a:solidFill>
              </a:endParaRPr>
            </a:p>
            <a:p>
              <a:pPr marL="93646" indent="-93646"/>
              <a:r>
                <a:rPr lang="ja-JP" altLang="en-US" sz="1100" dirty="0" smtClean="0">
                  <a:solidFill>
                    <a:schemeClr val="tx1"/>
                  </a:solidFill>
                </a:rPr>
                <a:t>○一部発注者に残る「安ければいい」という意識を変え、適切なダンピング防止措置を促すため、今夏中に、本省幹部が各地の首長と直接意見交換　　　　　　　</a:t>
              </a:r>
              <a:endParaRPr lang="ja-JP" altLang="en-US" sz="1100" dirty="0">
                <a:solidFill>
                  <a:schemeClr val="tx1"/>
                </a:solidFill>
              </a:endParaRPr>
            </a:p>
          </p:txBody>
        </p:sp>
        <p:sp>
          <p:nvSpPr>
            <p:cNvPr id="43" name="角丸四角形 42"/>
            <p:cNvSpPr/>
            <p:nvPr/>
          </p:nvSpPr>
          <p:spPr>
            <a:xfrm>
              <a:off x="3902840" y="368660"/>
              <a:ext cx="5976000" cy="360040"/>
            </a:xfrm>
            <a:prstGeom prst="roundRect">
              <a:avLst/>
            </a:prstGeom>
            <a:noFill/>
            <a:ln w="6350">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26935" tIns="47891" rIns="26935" bIns="47891" rtlCol="0" anchor="ctr"/>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marL="93646" indent="-93646"/>
              <a:r>
                <a:rPr lang="ja-JP" altLang="en-US" sz="1100" dirty="0" smtClean="0">
                  <a:solidFill>
                    <a:schemeClr val="tx1"/>
                  </a:solidFill>
                </a:rPr>
                <a:t>○７月に、公共事業労務費フォローアップ調査（サンプル数は約</a:t>
              </a:r>
              <a:r>
                <a:rPr lang="en-US" altLang="ja-JP" sz="1100" dirty="0" smtClean="0">
                  <a:solidFill>
                    <a:schemeClr val="tx1"/>
                  </a:solidFill>
                </a:rPr>
                <a:t>2000</a:t>
              </a:r>
              <a:r>
                <a:rPr lang="ja-JP" altLang="en-US" sz="1100" dirty="0" smtClean="0">
                  <a:solidFill>
                    <a:schemeClr val="tx1"/>
                  </a:solidFill>
                </a:rPr>
                <a:t>工事（例年</a:t>
              </a:r>
              <a:r>
                <a:rPr lang="en-US" altLang="ja-JP" sz="1100" dirty="0" smtClean="0">
                  <a:solidFill>
                    <a:schemeClr val="tx1"/>
                  </a:solidFill>
                </a:rPr>
                <a:t>10</a:t>
              </a:r>
              <a:r>
                <a:rPr lang="ja-JP" altLang="en-US" sz="1100" dirty="0" smtClean="0">
                  <a:solidFill>
                    <a:schemeClr val="tx1"/>
                  </a:solidFill>
                </a:rPr>
                <a:t>月に実施する調査の約</a:t>
              </a:r>
              <a:r>
                <a:rPr lang="en-US" altLang="ja-JP" sz="1100" dirty="0" smtClean="0">
                  <a:solidFill>
                    <a:schemeClr val="tx1"/>
                  </a:solidFill>
                </a:rPr>
                <a:t>15</a:t>
              </a:r>
              <a:r>
                <a:rPr lang="ja-JP" altLang="en-US" sz="1100" dirty="0" smtClean="0">
                  <a:solidFill>
                    <a:schemeClr val="tx1"/>
                  </a:solidFill>
                </a:rPr>
                <a:t>％））を実施し、機動的に賃金動向を把握　　　</a:t>
              </a:r>
              <a:endParaRPr lang="en-US" altLang="ja-JP" sz="1100" dirty="0" smtClean="0">
                <a:solidFill>
                  <a:schemeClr val="tx1"/>
                </a:solidFill>
              </a:endParaRPr>
            </a:p>
          </p:txBody>
        </p:sp>
      </p:grpSp>
      <p:grpSp>
        <p:nvGrpSpPr>
          <p:cNvPr id="17" name="グループ化 54"/>
          <p:cNvGrpSpPr/>
          <p:nvPr/>
        </p:nvGrpSpPr>
        <p:grpSpPr>
          <a:xfrm>
            <a:off x="22054" y="5490083"/>
            <a:ext cx="9856786" cy="1178753"/>
            <a:chOff x="22054" y="5258227"/>
            <a:chExt cx="9856786" cy="1178753"/>
          </a:xfrm>
        </p:grpSpPr>
        <p:sp>
          <p:nvSpPr>
            <p:cNvPr id="37" name="正方形/長方形 36"/>
            <p:cNvSpPr/>
            <p:nvPr/>
          </p:nvSpPr>
          <p:spPr>
            <a:xfrm>
              <a:off x="1032739" y="5258228"/>
              <a:ext cx="2826000" cy="358829"/>
            </a:xfrm>
            <a:prstGeom prst="roundRect">
              <a:avLst/>
            </a:prstGeom>
            <a:solidFill>
              <a:srgbClr val="FFEBFF"/>
            </a:solidFill>
            <a:ln w="12700">
              <a:solidFill>
                <a:schemeClr val="accent2"/>
              </a:solidFill>
            </a:ln>
            <a:effectLst/>
          </p:spPr>
          <p:style>
            <a:lnRef idx="1">
              <a:schemeClr val="accent4"/>
            </a:lnRef>
            <a:fillRef idx="3">
              <a:schemeClr val="accent4"/>
            </a:fillRef>
            <a:effectRef idx="2">
              <a:schemeClr val="accent4"/>
            </a:effectRef>
            <a:fontRef idx="minor">
              <a:schemeClr val="lt1"/>
            </a:fontRef>
          </p:style>
          <p:txBody>
            <a:bodyPr lIns="26935" tIns="47883" rIns="26935" bIns="47883"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200" dirty="0" smtClean="0">
                  <a:solidFill>
                    <a:srgbClr val="002060"/>
                  </a:solidFill>
                  <a:latin typeface="+mj-ea"/>
                  <a:ea typeface="+mj-ea"/>
                </a:rPr>
                <a:t>工程管理における受発注者間の連携</a:t>
              </a:r>
              <a:endParaRPr lang="en-US" altLang="ja-JP" sz="1200" dirty="0" smtClean="0">
                <a:solidFill>
                  <a:srgbClr val="002060"/>
                </a:solidFill>
                <a:latin typeface="+mj-ea"/>
                <a:ea typeface="+mj-ea"/>
              </a:endParaRPr>
            </a:p>
          </p:txBody>
        </p:sp>
        <p:sp>
          <p:nvSpPr>
            <p:cNvPr id="40" name="正方形/長方形 39"/>
            <p:cNvSpPr/>
            <p:nvPr/>
          </p:nvSpPr>
          <p:spPr>
            <a:xfrm>
              <a:off x="1032739" y="6068319"/>
              <a:ext cx="2826000" cy="368661"/>
            </a:xfrm>
            <a:prstGeom prst="roundRect">
              <a:avLst/>
            </a:prstGeom>
            <a:solidFill>
              <a:srgbClr val="FFEBFF"/>
            </a:solidFill>
            <a:ln w="12700">
              <a:solidFill>
                <a:schemeClr val="accent2"/>
              </a:solidFill>
            </a:ln>
            <a:effectLst/>
          </p:spPr>
          <p:style>
            <a:lnRef idx="1">
              <a:schemeClr val="accent4"/>
            </a:lnRef>
            <a:fillRef idx="3">
              <a:schemeClr val="accent4"/>
            </a:fillRef>
            <a:effectRef idx="2">
              <a:schemeClr val="accent4"/>
            </a:effectRef>
            <a:fontRef idx="minor">
              <a:schemeClr val="lt1"/>
            </a:fontRef>
          </p:style>
          <p:txBody>
            <a:bodyPr lIns="26935" tIns="47883" rIns="26935" bIns="47883"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200" dirty="0" smtClean="0">
                  <a:solidFill>
                    <a:srgbClr val="002060"/>
                  </a:solidFill>
                  <a:latin typeface="+mj-ea"/>
                  <a:ea typeface="+mj-ea"/>
                </a:rPr>
                <a:t>行き過ぎた重層下請構造の改善</a:t>
              </a:r>
              <a:endParaRPr lang="en-US" altLang="ja-JP" sz="1200" dirty="0" smtClean="0">
                <a:solidFill>
                  <a:srgbClr val="002060"/>
                </a:solidFill>
                <a:latin typeface="+mj-ea"/>
                <a:ea typeface="+mj-ea"/>
              </a:endParaRPr>
            </a:p>
          </p:txBody>
        </p:sp>
        <p:sp>
          <p:nvSpPr>
            <p:cNvPr id="50" name="正方形/長方形 49"/>
            <p:cNvSpPr/>
            <p:nvPr/>
          </p:nvSpPr>
          <p:spPr>
            <a:xfrm>
              <a:off x="1032739" y="5663273"/>
              <a:ext cx="2826000" cy="369040"/>
            </a:xfrm>
            <a:prstGeom prst="roundRect">
              <a:avLst/>
            </a:prstGeom>
            <a:solidFill>
              <a:srgbClr val="FFEBFF"/>
            </a:solidFill>
            <a:ln w="12700">
              <a:solidFill>
                <a:schemeClr val="accent2"/>
              </a:solidFill>
            </a:ln>
            <a:effectLst/>
          </p:spPr>
          <p:style>
            <a:lnRef idx="1">
              <a:schemeClr val="accent4"/>
            </a:lnRef>
            <a:fillRef idx="3">
              <a:schemeClr val="accent4"/>
            </a:fillRef>
            <a:effectRef idx="2">
              <a:schemeClr val="accent4"/>
            </a:effectRef>
            <a:fontRef idx="minor">
              <a:schemeClr val="lt1"/>
            </a:fontRef>
          </p:style>
          <p:txBody>
            <a:bodyPr lIns="0" tIns="47883" rIns="0" bIns="47883"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100" dirty="0" smtClean="0">
                  <a:solidFill>
                    <a:srgbClr val="002060"/>
                  </a:solidFill>
                  <a:latin typeface="+mj-ea"/>
                  <a:ea typeface="+mj-ea"/>
                </a:rPr>
                <a:t>地域の実情に応じた発注見通しの統合･公表</a:t>
              </a:r>
              <a:endParaRPr lang="en-US" altLang="ja-JP" sz="1100" dirty="0" smtClean="0">
                <a:solidFill>
                  <a:srgbClr val="002060"/>
                </a:solidFill>
                <a:latin typeface="+mj-ea"/>
                <a:ea typeface="+mj-ea"/>
              </a:endParaRPr>
            </a:p>
          </p:txBody>
        </p:sp>
        <p:sp>
          <p:nvSpPr>
            <p:cNvPr id="29" name="正方形/長方形 28"/>
            <p:cNvSpPr/>
            <p:nvPr/>
          </p:nvSpPr>
          <p:spPr>
            <a:xfrm>
              <a:off x="22054" y="5258227"/>
              <a:ext cx="972000" cy="1153961"/>
            </a:xfrm>
            <a:prstGeom prst="rect">
              <a:avLst/>
            </a:prstGeom>
            <a:ln/>
          </p:spPr>
          <p:style>
            <a:lnRef idx="0">
              <a:schemeClr val="accent1"/>
            </a:lnRef>
            <a:fillRef idx="3">
              <a:schemeClr val="accent1"/>
            </a:fillRef>
            <a:effectRef idx="3">
              <a:schemeClr val="accent1"/>
            </a:effectRef>
            <a:fontRef idx="minor">
              <a:schemeClr val="lt1"/>
            </a:fontRef>
          </p:style>
          <p:txBody>
            <a:bodyPr lIns="36000" tIns="47883" rIns="36000" bIns="47883"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400" b="1" dirty="0" smtClean="0">
                  <a:solidFill>
                    <a:schemeClr val="bg1"/>
                  </a:solidFill>
                  <a:latin typeface="HG丸ｺﾞｼｯｸM-PRO" pitchFamily="50" charset="-128"/>
                  <a:ea typeface="HG丸ｺﾞｼｯｸM-PRO" pitchFamily="50" charset="-128"/>
                </a:rPr>
                <a:t>建設生産</a:t>
              </a:r>
              <a:endParaRPr lang="en-US" altLang="ja-JP" sz="1400" b="1" dirty="0" smtClean="0">
                <a:solidFill>
                  <a:schemeClr val="bg1"/>
                </a:solidFill>
                <a:latin typeface="HG丸ｺﾞｼｯｸM-PRO" pitchFamily="50" charset="-128"/>
                <a:ea typeface="HG丸ｺﾞｼｯｸM-PRO" pitchFamily="50" charset="-128"/>
              </a:endParaRPr>
            </a:p>
            <a:p>
              <a:pPr algn="ctr">
                <a:defRPr/>
              </a:pPr>
              <a:r>
                <a:rPr lang="ja-JP" altLang="en-US" sz="1400" b="1" dirty="0" smtClean="0">
                  <a:solidFill>
                    <a:schemeClr val="bg1"/>
                  </a:solidFill>
                  <a:latin typeface="HG丸ｺﾞｼｯｸM-PRO" pitchFamily="50" charset="-128"/>
                  <a:ea typeface="HG丸ｺﾞｼｯｸM-PRO" pitchFamily="50" charset="-128"/>
                </a:rPr>
                <a:t>システム</a:t>
              </a:r>
              <a:endParaRPr lang="en-US" altLang="ja-JP" sz="1400" b="1" dirty="0" smtClean="0">
                <a:solidFill>
                  <a:schemeClr val="bg1"/>
                </a:solidFill>
                <a:latin typeface="HG丸ｺﾞｼｯｸM-PRO" pitchFamily="50" charset="-128"/>
                <a:ea typeface="HG丸ｺﾞｼｯｸM-PRO" pitchFamily="50" charset="-128"/>
              </a:endParaRPr>
            </a:p>
            <a:p>
              <a:pPr algn="ctr">
                <a:defRPr/>
              </a:pPr>
              <a:r>
                <a:rPr lang="ja-JP" altLang="en-US" sz="1400" b="1" dirty="0" smtClean="0">
                  <a:solidFill>
                    <a:schemeClr val="bg1"/>
                  </a:solidFill>
                  <a:latin typeface="HG丸ｺﾞｼｯｸM-PRO" pitchFamily="50" charset="-128"/>
                  <a:ea typeface="HG丸ｺﾞｼｯｸM-PRO" pitchFamily="50" charset="-128"/>
                </a:rPr>
                <a:t>の効率化 等</a:t>
              </a:r>
              <a:endParaRPr lang="en-US" altLang="ja-JP" sz="1400" b="1" dirty="0" smtClean="0">
                <a:solidFill>
                  <a:schemeClr val="bg1"/>
                </a:solidFill>
                <a:latin typeface="HG丸ｺﾞｼｯｸM-PRO" pitchFamily="50" charset="-128"/>
                <a:ea typeface="HG丸ｺﾞｼｯｸM-PRO" pitchFamily="50" charset="-128"/>
              </a:endParaRPr>
            </a:p>
          </p:txBody>
        </p:sp>
        <p:sp>
          <p:nvSpPr>
            <p:cNvPr id="39" name="角丸四角形 38"/>
            <p:cNvSpPr/>
            <p:nvPr/>
          </p:nvSpPr>
          <p:spPr>
            <a:xfrm>
              <a:off x="3902840" y="5259439"/>
              <a:ext cx="5976000" cy="358829"/>
            </a:xfrm>
            <a:prstGeom prst="roundRect">
              <a:avLst/>
            </a:prstGeom>
            <a:noFill/>
            <a:ln w="6350">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26935" tIns="47891" rIns="26935" bIns="47891" rtlCol="0" anchor="ctr"/>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marL="93646" indent="-93646"/>
              <a:r>
                <a:rPr lang="ja-JP" altLang="en-US" sz="1100" dirty="0" smtClean="0">
                  <a:solidFill>
                    <a:schemeClr val="tx1"/>
                  </a:solidFill>
                </a:rPr>
                <a:t>○受発注者間での工程表やクリティカルパスの共有化について、７月に、直轄工事が他の発注機関に先駆けてモデル工事で開始。共有の仕組みを自治体へ展開</a:t>
              </a:r>
              <a:endParaRPr lang="ja-JP" altLang="en-US" sz="1100" dirty="0">
                <a:solidFill>
                  <a:schemeClr val="tx1"/>
                </a:solidFill>
              </a:endParaRPr>
            </a:p>
          </p:txBody>
        </p:sp>
        <p:sp>
          <p:nvSpPr>
            <p:cNvPr id="42" name="角丸四角形 41"/>
            <p:cNvSpPr/>
            <p:nvPr/>
          </p:nvSpPr>
          <p:spPr>
            <a:xfrm>
              <a:off x="3902840" y="6068318"/>
              <a:ext cx="5976000" cy="368661"/>
            </a:xfrm>
            <a:prstGeom prst="roundRect">
              <a:avLst/>
            </a:prstGeom>
            <a:noFill/>
            <a:ln w="6350">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26935" tIns="47891" rIns="26935" bIns="47891" rtlCol="0" anchor="ctr"/>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r>
                <a:rPr lang="ja-JP" altLang="en-US" sz="1100" dirty="0" smtClean="0">
                  <a:solidFill>
                    <a:schemeClr val="tx1"/>
                  </a:solidFill>
                </a:rPr>
                <a:t>○日建連の会員企業において下請次数目標の設定を今年度中に実施。分野別に目標達成の</a:t>
              </a:r>
              <a:endParaRPr lang="en-US" altLang="ja-JP" sz="1100" dirty="0" smtClean="0">
                <a:solidFill>
                  <a:schemeClr val="tx1"/>
                </a:solidFill>
              </a:endParaRPr>
            </a:p>
            <a:p>
              <a:r>
                <a:rPr lang="ja-JP" altLang="en-US" sz="1100" dirty="0" smtClean="0">
                  <a:solidFill>
                    <a:schemeClr val="tx1"/>
                  </a:solidFill>
                </a:rPr>
                <a:t>　  可能性を検証　　　　　　　　　　</a:t>
              </a:r>
            </a:p>
          </p:txBody>
        </p:sp>
        <p:sp>
          <p:nvSpPr>
            <p:cNvPr id="51" name="角丸四角形 50"/>
            <p:cNvSpPr/>
            <p:nvPr/>
          </p:nvSpPr>
          <p:spPr>
            <a:xfrm>
              <a:off x="3902840" y="5663878"/>
              <a:ext cx="5976000" cy="369040"/>
            </a:xfrm>
            <a:prstGeom prst="roundRect">
              <a:avLst/>
            </a:prstGeom>
            <a:noFill/>
            <a:ln w="6350">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26935" tIns="47891" rIns="26935" bIns="47891" rtlCol="0" anchor="ctr"/>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marL="93646" indent="-93646"/>
              <a:r>
                <a:rPr lang="ja-JP" altLang="en-US" sz="1100" dirty="0" smtClean="0">
                  <a:solidFill>
                    <a:schemeClr val="tx1"/>
                  </a:solidFill>
                </a:rPr>
                <a:t>○（昨年</a:t>
              </a:r>
              <a:r>
                <a:rPr lang="en-US" altLang="ja-JP" sz="1100" dirty="0" smtClean="0">
                  <a:solidFill>
                    <a:schemeClr val="tx1"/>
                  </a:solidFill>
                </a:rPr>
                <a:t>11</a:t>
              </a:r>
              <a:r>
                <a:rPr lang="ja-JP" altLang="en-US" sz="1100" dirty="0" smtClean="0">
                  <a:solidFill>
                    <a:schemeClr val="tx1"/>
                  </a:solidFill>
                </a:rPr>
                <a:t>月から被災地で開始）順次全国へ展開し、８月に全ブロックで実施予定</a:t>
              </a:r>
              <a:endParaRPr lang="ja-JP" altLang="en-US" sz="1100" dirty="0">
                <a:solidFill>
                  <a:schemeClr val="tx1"/>
                </a:solidFill>
              </a:endParaRPr>
            </a:p>
          </p:txBody>
        </p:sp>
      </p:grpSp>
      <p:grpSp>
        <p:nvGrpSpPr>
          <p:cNvPr id="19" name="グループ化 53"/>
          <p:cNvGrpSpPr/>
          <p:nvPr/>
        </p:nvGrpSpPr>
        <p:grpSpPr>
          <a:xfrm>
            <a:off x="22054" y="4000712"/>
            <a:ext cx="9856786" cy="1460698"/>
            <a:chOff x="22054" y="3768856"/>
            <a:chExt cx="9856786" cy="1460698"/>
          </a:xfrm>
        </p:grpSpPr>
        <p:sp>
          <p:nvSpPr>
            <p:cNvPr id="24" name="正方形/長方形 23"/>
            <p:cNvSpPr/>
            <p:nvPr/>
          </p:nvSpPr>
          <p:spPr>
            <a:xfrm>
              <a:off x="22054" y="3805016"/>
              <a:ext cx="972000" cy="1404000"/>
            </a:xfrm>
            <a:prstGeom prst="rect">
              <a:avLst/>
            </a:prstGeom>
            <a:ln/>
          </p:spPr>
          <p:style>
            <a:lnRef idx="0">
              <a:schemeClr val="accent1"/>
            </a:lnRef>
            <a:fillRef idx="3">
              <a:schemeClr val="accent1"/>
            </a:fillRef>
            <a:effectRef idx="3">
              <a:schemeClr val="accent1"/>
            </a:effectRef>
            <a:fontRef idx="minor">
              <a:schemeClr val="lt1"/>
            </a:fontRef>
          </p:style>
          <p:txBody>
            <a:bodyPr lIns="36000" tIns="47883" rIns="36000" bIns="47883"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400" b="1" dirty="0" smtClean="0">
                  <a:solidFill>
                    <a:schemeClr val="bg1"/>
                  </a:solidFill>
                  <a:latin typeface="HG丸ｺﾞｼｯｸM-PRO" pitchFamily="50" charset="-128"/>
                  <a:ea typeface="HG丸ｺﾞｼｯｸM-PRO" pitchFamily="50" charset="-128"/>
                </a:rPr>
                <a:t>女性の</a:t>
              </a:r>
              <a:endParaRPr lang="en-US" altLang="ja-JP" sz="1400" b="1" dirty="0" smtClean="0">
                <a:solidFill>
                  <a:schemeClr val="bg1"/>
                </a:solidFill>
                <a:latin typeface="HG丸ｺﾞｼｯｸM-PRO" pitchFamily="50" charset="-128"/>
                <a:ea typeface="HG丸ｺﾞｼｯｸM-PRO" pitchFamily="50" charset="-128"/>
              </a:endParaRPr>
            </a:p>
            <a:p>
              <a:pPr algn="ctr">
                <a:defRPr/>
              </a:pPr>
              <a:r>
                <a:rPr lang="ja-JP" altLang="en-US" sz="1400" b="1" dirty="0" smtClean="0">
                  <a:solidFill>
                    <a:schemeClr val="bg1"/>
                  </a:solidFill>
                  <a:latin typeface="HG丸ｺﾞｼｯｸM-PRO" pitchFamily="50" charset="-128"/>
                  <a:ea typeface="HG丸ｺﾞｼｯｸM-PRO" pitchFamily="50" charset="-128"/>
                </a:rPr>
                <a:t>更なる</a:t>
              </a:r>
              <a:endParaRPr lang="en-US" altLang="ja-JP" sz="1400" b="1" dirty="0" smtClean="0">
                <a:solidFill>
                  <a:schemeClr val="bg1"/>
                </a:solidFill>
                <a:latin typeface="HG丸ｺﾞｼｯｸM-PRO" pitchFamily="50" charset="-128"/>
                <a:ea typeface="HG丸ｺﾞｼｯｸM-PRO" pitchFamily="50" charset="-128"/>
              </a:endParaRPr>
            </a:p>
            <a:p>
              <a:pPr algn="ctr">
                <a:defRPr/>
              </a:pPr>
              <a:r>
                <a:rPr lang="ja-JP" altLang="en-US" sz="1400" b="1" dirty="0" smtClean="0">
                  <a:solidFill>
                    <a:schemeClr val="bg1"/>
                  </a:solidFill>
                  <a:latin typeface="HG丸ｺﾞｼｯｸM-PRO" pitchFamily="50" charset="-128"/>
                  <a:ea typeface="HG丸ｺﾞｼｯｸM-PRO" pitchFamily="50" charset="-128"/>
                </a:rPr>
                <a:t>活躍</a:t>
              </a:r>
              <a:endParaRPr lang="ja-JP" altLang="ja-JP" sz="1400" b="1" dirty="0">
                <a:solidFill>
                  <a:schemeClr val="bg1"/>
                </a:solidFill>
                <a:latin typeface="HG丸ｺﾞｼｯｸM-PRO" pitchFamily="50" charset="-128"/>
                <a:ea typeface="HG丸ｺﾞｼｯｸM-PRO" pitchFamily="50" charset="-128"/>
              </a:endParaRPr>
            </a:p>
          </p:txBody>
        </p:sp>
        <p:sp>
          <p:nvSpPr>
            <p:cNvPr id="25" name="正方形/長方形 24"/>
            <p:cNvSpPr/>
            <p:nvPr/>
          </p:nvSpPr>
          <p:spPr>
            <a:xfrm>
              <a:off x="1032739" y="3773704"/>
              <a:ext cx="2826000" cy="468000"/>
            </a:xfrm>
            <a:prstGeom prst="roundRect">
              <a:avLst/>
            </a:prstGeom>
            <a:solidFill>
              <a:srgbClr val="FFEBFF"/>
            </a:solidFill>
            <a:ln w="12700">
              <a:solidFill>
                <a:schemeClr val="accent2"/>
              </a:solidFill>
            </a:ln>
            <a:effectLst/>
          </p:spPr>
          <p:style>
            <a:lnRef idx="1">
              <a:schemeClr val="accent4"/>
            </a:lnRef>
            <a:fillRef idx="3">
              <a:schemeClr val="accent4"/>
            </a:fillRef>
            <a:effectRef idx="2">
              <a:schemeClr val="accent4"/>
            </a:effectRef>
            <a:fontRef idx="minor">
              <a:schemeClr val="lt1"/>
            </a:fontRef>
          </p:style>
          <p:txBody>
            <a:bodyPr lIns="26935" tIns="47883" rIns="26935" bIns="47883"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200" dirty="0" smtClean="0">
                  <a:solidFill>
                    <a:srgbClr val="002060"/>
                  </a:solidFill>
                  <a:latin typeface="+mj-ea"/>
                  <a:ea typeface="+mj-ea"/>
                </a:rPr>
                <a:t>女性の登用を促すモデル工事の実施</a:t>
              </a:r>
              <a:endParaRPr lang="en-US" altLang="ja-JP" sz="1200" dirty="0" smtClean="0">
                <a:solidFill>
                  <a:srgbClr val="002060"/>
                </a:solidFill>
                <a:latin typeface="+mj-ea"/>
                <a:ea typeface="+mj-ea"/>
              </a:endParaRPr>
            </a:p>
          </p:txBody>
        </p:sp>
        <p:sp>
          <p:nvSpPr>
            <p:cNvPr id="26" name="正方形/長方形 25"/>
            <p:cNvSpPr/>
            <p:nvPr/>
          </p:nvSpPr>
          <p:spPr>
            <a:xfrm>
              <a:off x="1032739" y="4853183"/>
              <a:ext cx="2826000" cy="360040"/>
            </a:xfrm>
            <a:prstGeom prst="roundRect">
              <a:avLst/>
            </a:prstGeom>
            <a:solidFill>
              <a:srgbClr val="FFEBFF"/>
            </a:solidFill>
            <a:ln w="12700">
              <a:solidFill>
                <a:schemeClr val="accent2"/>
              </a:solidFill>
            </a:ln>
            <a:effectLst/>
          </p:spPr>
          <p:style>
            <a:lnRef idx="1">
              <a:schemeClr val="accent4"/>
            </a:lnRef>
            <a:fillRef idx="3">
              <a:schemeClr val="accent4"/>
            </a:fillRef>
            <a:effectRef idx="2">
              <a:schemeClr val="accent4"/>
            </a:effectRef>
            <a:fontRef idx="minor">
              <a:schemeClr val="lt1"/>
            </a:fontRef>
          </p:style>
          <p:txBody>
            <a:bodyPr lIns="26935" tIns="47883" rIns="26935" bIns="47883"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200" dirty="0" smtClean="0">
                  <a:solidFill>
                    <a:srgbClr val="002060"/>
                  </a:solidFill>
                  <a:latin typeface="+mj-ea"/>
                  <a:ea typeface="+mj-ea"/>
                </a:rPr>
                <a:t>官民挙げた行動計画を策定</a:t>
              </a:r>
              <a:endParaRPr lang="en-US" altLang="ja-JP" sz="1200" dirty="0" smtClean="0">
                <a:solidFill>
                  <a:srgbClr val="002060"/>
                </a:solidFill>
                <a:latin typeface="+mj-ea"/>
                <a:ea typeface="+mj-ea"/>
              </a:endParaRPr>
            </a:p>
          </p:txBody>
        </p:sp>
        <p:sp>
          <p:nvSpPr>
            <p:cNvPr id="38" name="正方形/長方形 37"/>
            <p:cNvSpPr/>
            <p:nvPr/>
          </p:nvSpPr>
          <p:spPr>
            <a:xfrm>
              <a:off x="1032739" y="4264293"/>
              <a:ext cx="2826000" cy="526949"/>
            </a:xfrm>
            <a:prstGeom prst="roundRect">
              <a:avLst/>
            </a:prstGeom>
            <a:solidFill>
              <a:srgbClr val="FFEBFF"/>
            </a:solidFill>
            <a:ln w="12700">
              <a:solidFill>
                <a:schemeClr val="accent2"/>
              </a:solidFill>
            </a:ln>
            <a:effectLst/>
          </p:spPr>
          <p:style>
            <a:lnRef idx="1">
              <a:schemeClr val="accent4"/>
            </a:lnRef>
            <a:fillRef idx="3">
              <a:schemeClr val="accent4"/>
            </a:fillRef>
            <a:effectRef idx="2">
              <a:schemeClr val="accent4"/>
            </a:effectRef>
            <a:fontRef idx="minor">
              <a:schemeClr val="lt1"/>
            </a:fontRef>
          </p:style>
          <p:txBody>
            <a:bodyPr lIns="26935" tIns="47883" rIns="26935" bIns="47883"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200" dirty="0" smtClean="0">
                  <a:solidFill>
                    <a:srgbClr val="002060"/>
                  </a:solidFill>
                  <a:latin typeface="+mj-ea"/>
                  <a:ea typeface="+mj-ea"/>
                </a:rPr>
                <a:t>女性の活躍をメディアで発信　　</a:t>
              </a:r>
              <a:endParaRPr lang="en-US" altLang="ja-JP" sz="1200" dirty="0" smtClean="0">
                <a:solidFill>
                  <a:srgbClr val="002060"/>
                </a:solidFill>
                <a:latin typeface="+mj-ea"/>
                <a:ea typeface="+mj-ea"/>
              </a:endParaRPr>
            </a:p>
          </p:txBody>
        </p:sp>
        <p:sp>
          <p:nvSpPr>
            <p:cNvPr id="27" name="角丸四角形 26"/>
            <p:cNvSpPr/>
            <p:nvPr/>
          </p:nvSpPr>
          <p:spPr>
            <a:xfrm>
              <a:off x="3902840" y="3768856"/>
              <a:ext cx="5976000" cy="504000"/>
            </a:xfrm>
            <a:prstGeom prst="roundRect">
              <a:avLst/>
            </a:prstGeom>
            <a:noFill/>
            <a:ln w="6350">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26935" tIns="47891" rIns="26935" bIns="47891" rtlCol="0" anchor="ctr"/>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marL="93646" indent="-93646"/>
              <a:r>
                <a:rPr lang="ja-JP" altLang="en-US" sz="1100" dirty="0" smtClean="0">
                  <a:solidFill>
                    <a:schemeClr val="tx1"/>
                  </a:solidFill>
                </a:rPr>
                <a:t>○直轄工事で、女性技術者の配置を条件とするモデル工事の第１号案件について、６月より入札手続を開始（７月２２日に契約）。以降、準備が整い次第全国各地で随時実施し今年度中に十数件程度を実施予定　</a:t>
              </a:r>
            </a:p>
          </p:txBody>
        </p:sp>
        <p:sp>
          <p:nvSpPr>
            <p:cNvPr id="28" name="角丸四角形 27"/>
            <p:cNvSpPr/>
            <p:nvPr/>
          </p:nvSpPr>
          <p:spPr>
            <a:xfrm>
              <a:off x="3902840" y="4869514"/>
              <a:ext cx="5976000" cy="360040"/>
            </a:xfrm>
            <a:prstGeom prst="roundRect">
              <a:avLst/>
            </a:prstGeom>
            <a:noFill/>
            <a:ln w="6350">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0" tIns="47891" rIns="0" bIns="47891" rtlCol="0" anchor="ctr"/>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marL="93646" indent="-93646"/>
              <a:r>
                <a:rPr lang="ja-JP" altLang="en-US" sz="1100" dirty="0" smtClean="0">
                  <a:solidFill>
                    <a:schemeClr val="tx1"/>
                  </a:solidFill>
                </a:rPr>
                <a:t>○８月中に</a:t>
              </a:r>
              <a:r>
                <a:rPr lang="en-US" altLang="ja-JP" sz="1100" dirty="0" smtClean="0">
                  <a:solidFill>
                    <a:schemeClr val="tx1"/>
                  </a:solidFill>
                </a:rPr>
                <a:t>､</a:t>
              </a:r>
              <a:r>
                <a:rPr lang="ja-JP" altLang="en-US" sz="1100" dirty="0" smtClean="0">
                  <a:solidFill>
                    <a:schemeClr val="tx1"/>
                  </a:solidFill>
                </a:rPr>
                <a:t>女性の更なる活躍に向けた「もっと女性が活躍できる建設業行動計画」</a:t>
              </a:r>
              <a:r>
                <a:rPr lang="en-US" altLang="ja-JP" sz="1100" dirty="0" smtClean="0">
                  <a:solidFill>
                    <a:schemeClr val="tx1"/>
                  </a:solidFill>
                </a:rPr>
                <a:t>(</a:t>
              </a:r>
              <a:r>
                <a:rPr lang="ja-JP" altLang="en-US" sz="1100" dirty="0" smtClean="0">
                  <a:solidFill>
                    <a:schemeClr val="tx1"/>
                  </a:solidFill>
                </a:rPr>
                <a:t>仮称</a:t>
              </a:r>
              <a:r>
                <a:rPr lang="en-US" altLang="ja-JP" sz="1100" dirty="0" smtClean="0">
                  <a:solidFill>
                    <a:schemeClr val="tx1"/>
                  </a:solidFill>
                </a:rPr>
                <a:t>)</a:t>
              </a:r>
              <a:r>
                <a:rPr lang="ja-JP" altLang="en-US" sz="1100" dirty="0" smtClean="0">
                  <a:solidFill>
                    <a:schemeClr val="tx1"/>
                  </a:solidFill>
                </a:rPr>
                <a:t>を策定　　　　　　　</a:t>
              </a:r>
              <a:endParaRPr lang="ja-JP" altLang="en-US" sz="1100" dirty="0">
                <a:solidFill>
                  <a:schemeClr val="tx1"/>
                </a:solidFill>
              </a:endParaRPr>
            </a:p>
          </p:txBody>
        </p:sp>
        <p:sp>
          <p:nvSpPr>
            <p:cNvPr id="46" name="角丸四角形 45"/>
            <p:cNvSpPr/>
            <p:nvPr/>
          </p:nvSpPr>
          <p:spPr>
            <a:xfrm>
              <a:off x="3902840" y="4310257"/>
              <a:ext cx="5976000" cy="526949"/>
            </a:xfrm>
            <a:prstGeom prst="roundRect">
              <a:avLst/>
            </a:prstGeom>
            <a:noFill/>
            <a:ln w="6350">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26935" tIns="47891" rIns="26935" bIns="47891" rtlCol="0" anchor="ctr"/>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marL="177768" indent="-177768"/>
              <a:r>
                <a:rPr lang="ja-JP" altLang="en-US" sz="1100" dirty="0" smtClean="0">
                  <a:solidFill>
                    <a:schemeClr val="tx1"/>
                  </a:solidFill>
                </a:rPr>
                <a:t>○今夏中に、女性の活躍を積極的にメディアで発信　　　　　　　　　</a:t>
              </a:r>
              <a:endParaRPr lang="en-US" altLang="ja-JP" sz="1100" dirty="0" smtClean="0">
                <a:solidFill>
                  <a:schemeClr val="tx1"/>
                </a:solidFill>
              </a:endParaRPr>
            </a:p>
            <a:p>
              <a:pPr marL="177768" indent="-177768"/>
              <a:r>
                <a:rPr lang="ja-JP" altLang="en-US" sz="1100" dirty="0" smtClean="0">
                  <a:solidFill>
                    <a:schemeClr val="tx1"/>
                  </a:solidFill>
                </a:rPr>
                <a:t>　　　・女性が活躍する現場を大臣が現地視察　　　　　</a:t>
              </a:r>
              <a:endParaRPr lang="en-US" altLang="ja-JP" sz="1100" dirty="0" smtClean="0">
                <a:solidFill>
                  <a:schemeClr val="tx1"/>
                </a:solidFill>
              </a:endParaRPr>
            </a:p>
            <a:p>
              <a:pPr marL="177768" indent="-177768"/>
              <a:r>
                <a:rPr lang="ja-JP" altLang="en-US" sz="1100" dirty="0" smtClean="0">
                  <a:solidFill>
                    <a:schemeClr val="tx1"/>
                  </a:solidFill>
                </a:rPr>
                <a:t>　　　・女性技術者・技能者と大臣の対談を企画 　　　　　　　　</a:t>
              </a:r>
            </a:p>
          </p:txBody>
        </p:sp>
      </p:grpSp>
      <p:sp>
        <p:nvSpPr>
          <p:cNvPr id="44" name="スライド番号プレースホルダ 145"/>
          <p:cNvSpPr>
            <a:spLocks noGrp="1"/>
          </p:cNvSpPr>
          <p:nvPr>
            <p:ph type="sldNum" sz="quarter" idx="4294967295"/>
          </p:nvPr>
        </p:nvSpPr>
        <p:spPr>
          <a:xfrm>
            <a:off x="7657313" y="6653908"/>
            <a:ext cx="2311400" cy="365125"/>
          </a:xfrm>
          <a:prstGeom prst="rect">
            <a:avLst/>
          </a:prstGeom>
        </p:spPr>
        <p:txBody>
          <a:bodyPr lIns="68415" tIns="34208" rIns="68415" bIns="34208"/>
          <a:lstStyle/>
          <a:p>
            <a:pPr algn="r"/>
            <a:fld id="{E7B1894D-C43F-432D-8B30-776E903D2BD7}" type="slidenum">
              <a:rPr lang="ja-JP" altLang="en-US" sz="1300" smtClean="0"/>
              <a:pPr algn="r"/>
              <a:t>12</a:t>
            </a:fld>
            <a:endParaRPr lang="ja-JP" altLang="en-US" sz="13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13855" y="-1"/>
            <a:ext cx="9936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30" name="直線コネクタ 29"/>
          <p:cNvCxnSpPr/>
          <p:nvPr/>
        </p:nvCxnSpPr>
        <p:spPr>
          <a:xfrm>
            <a:off x="0" y="448962"/>
            <a:ext cx="991414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1442" name="Rectangle 24"/>
          <p:cNvSpPr>
            <a:spLocks noChangeArrowheads="1"/>
          </p:cNvSpPr>
          <p:nvPr/>
        </p:nvSpPr>
        <p:spPr bwMode="auto">
          <a:xfrm>
            <a:off x="17" y="14139"/>
            <a:ext cx="9906000" cy="390525"/>
          </a:xfrm>
          <a:prstGeom prst="rect">
            <a:avLst/>
          </a:prstGeom>
          <a:noFill/>
          <a:ln w="9525">
            <a:noFill/>
            <a:miter lim="800000"/>
            <a:headEnd/>
            <a:tailEnd/>
          </a:ln>
        </p:spPr>
        <p:txBody>
          <a:bodyPr lIns="95575" tIns="47789" rIns="95575" bIns="47789" anchor="ctr"/>
          <a:lstStyle/>
          <a:p>
            <a:r>
              <a:rPr lang="ja-JP" altLang="en-US" sz="2400" dirty="0" smtClean="0">
                <a:solidFill>
                  <a:srgbClr val="0070C0"/>
                </a:solidFill>
                <a:latin typeface="HGP創英角ｺﾞｼｯｸUB" pitchFamily="50" charset="-128"/>
                <a:ea typeface="HGP創英角ｺﾞｼｯｸUB" pitchFamily="50" charset="-128"/>
              </a:rPr>
              <a:t>建設業の総合的な人材確保・育成対策　工程表（第一弾）　（概要）　</a:t>
            </a:r>
            <a:r>
              <a:rPr lang="ja-JP" altLang="en-US" sz="1400" dirty="0" smtClean="0">
                <a:solidFill>
                  <a:srgbClr val="0070C0"/>
                </a:solidFill>
                <a:latin typeface="HGP創英角ｺﾞｼｯｸUB" pitchFamily="50" charset="-128"/>
                <a:ea typeface="HGP創英角ｺﾞｼｯｸUB" pitchFamily="50" charset="-128"/>
              </a:rPr>
              <a:t>（Ｈ２６．８）</a:t>
            </a:r>
            <a:endParaRPr lang="ja-JP" altLang="en-US" sz="2000" dirty="0" smtClean="0">
              <a:solidFill>
                <a:srgbClr val="0070C0"/>
              </a:solidFill>
              <a:latin typeface="HGP創英角ｺﾞｼｯｸUB" pitchFamily="50" charset="-128"/>
              <a:ea typeface="HGP創英角ｺﾞｼｯｸUB" pitchFamily="50" charset="-128"/>
            </a:endParaRPr>
          </a:p>
        </p:txBody>
      </p:sp>
      <p:sp>
        <p:nvSpPr>
          <p:cNvPr id="1258" name="正方形/長方形 58"/>
          <p:cNvSpPr>
            <a:spLocks noChangeArrowheads="1"/>
          </p:cNvSpPr>
          <p:nvPr/>
        </p:nvSpPr>
        <p:spPr bwMode="auto">
          <a:xfrm>
            <a:off x="79553" y="3297684"/>
            <a:ext cx="4860000" cy="1512000"/>
          </a:xfrm>
          <a:prstGeom prst="rect">
            <a:avLst/>
          </a:prstGeom>
          <a:solidFill>
            <a:schemeClr val="bg1"/>
          </a:solidFill>
          <a:ln w="9525">
            <a:solidFill>
              <a:schemeClr val="tx1"/>
            </a:solidFill>
            <a:prstDash val="sysDot"/>
            <a:miter lim="800000"/>
            <a:headEnd/>
            <a:tailEnd/>
          </a:ln>
        </p:spPr>
        <p:txBody>
          <a:bodyPr lIns="90000" rIns="72000" anchor="t" anchorCtr="0"/>
          <a:lstStyle/>
          <a:p>
            <a:pPr marL="177800" indent="-177800">
              <a:lnSpc>
                <a:spcPts val="400"/>
              </a:lnSpc>
              <a:buFont typeface="Wingdings" pitchFamily="2" charset="2"/>
              <a:buChar char="Ø"/>
            </a:pPr>
            <a:endParaRPr lang="en-US" altLang="ja-JP" sz="1600" b="1" u="sng" dirty="0" smtClean="0">
              <a:solidFill>
                <a:srgbClr val="002060"/>
              </a:solidFill>
              <a:latin typeface="HG丸ｺﾞｼｯｸM-PRO" pitchFamily="50" charset="-128"/>
              <a:ea typeface="HG丸ｺﾞｼｯｸM-PRO" pitchFamily="50" charset="-128"/>
            </a:endParaRPr>
          </a:p>
          <a:p>
            <a:pPr marL="177800" indent="-177800">
              <a:lnSpc>
                <a:spcPts val="300"/>
              </a:lnSpc>
            </a:pPr>
            <a:endParaRPr lang="en-US" altLang="ja-JP" sz="1600" b="1" dirty="0">
              <a:solidFill>
                <a:srgbClr val="002060"/>
              </a:solidFill>
              <a:latin typeface="HG丸ｺﾞｼｯｸM-PRO" pitchFamily="50" charset="-128"/>
              <a:ea typeface="HG丸ｺﾞｼｯｸM-PRO" pitchFamily="50" charset="-128"/>
            </a:endParaRPr>
          </a:p>
          <a:p>
            <a:r>
              <a:rPr lang="ja-JP" altLang="en-US" sz="1000" dirty="0" smtClean="0">
                <a:latin typeface="HG丸ｺﾞｼｯｸM-PRO" pitchFamily="50" charset="-128"/>
                <a:ea typeface="HG丸ｺﾞｼｯｸM-PRO" pitchFamily="50" charset="-128"/>
              </a:rPr>
              <a:t>○</a:t>
            </a:r>
            <a:r>
              <a:rPr lang="ja-JP" altLang="ja-JP" sz="1000" dirty="0" smtClean="0">
                <a:latin typeface="HG丸ｺﾞｼｯｸM-PRO" pitchFamily="50" charset="-128"/>
                <a:ea typeface="HG丸ｺﾞｼｯｸM-PRO" pitchFamily="50" charset="-128"/>
              </a:rPr>
              <a:t>地域の実情に応じた発注見通しの統合・公表</a:t>
            </a:r>
            <a:r>
              <a:rPr lang="ja-JP" altLang="ja-JP" sz="1000" dirty="0" smtClean="0">
                <a:solidFill>
                  <a:srgbClr val="002060"/>
                </a:solidFill>
                <a:latin typeface="HG丸ｺﾞｼｯｸM-PRO" pitchFamily="50" charset="-128"/>
                <a:ea typeface="HG丸ｺﾞｼｯｸM-PRO" pitchFamily="50" charset="-128"/>
              </a:rPr>
              <a:t>（</a:t>
            </a:r>
            <a:r>
              <a:rPr lang="ja-JP" altLang="ja-JP" sz="1000" b="1" u="sng" dirty="0" smtClean="0">
                <a:solidFill>
                  <a:srgbClr val="002060"/>
                </a:solidFill>
                <a:latin typeface="HG丸ｺﾞｼｯｸM-PRO" pitchFamily="50" charset="-128"/>
                <a:ea typeface="HG丸ｺﾞｼｯｸM-PRO" pitchFamily="50" charset="-128"/>
              </a:rPr>
              <a:t>８月に全ブロックで実施予定</a:t>
            </a:r>
            <a:r>
              <a:rPr lang="ja-JP" altLang="ja-JP" sz="1000" dirty="0" smtClean="0">
                <a:solidFill>
                  <a:srgbClr val="002060"/>
                </a:solidFill>
                <a:latin typeface="HG丸ｺﾞｼｯｸM-PRO" pitchFamily="50" charset="-128"/>
                <a:ea typeface="HG丸ｺﾞｼｯｸM-PRO" pitchFamily="50" charset="-128"/>
              </a:rPr>
              <a:t>）　　　　　　　</a:t>
            </a:r>
          </a:p>
          <a:p>
            <a:pPr>
              <a:lnSpc>
                <a:spcPts val="500"/>
              </a:lnSpc>
            </a:pPr>
            <a:endParaRPr lang="en-US" altLang="ja-JP" sz="1000" dirty="0" smtClean="0">
              <a:solidFill>
                <a:srgbClr val="002060"/>
              </a:solidFill>
              <a:latin typeface="HG丸ｺﾞｼｯｸM-PRO" pitchFamily="50" charset="-128"/>
              <a:ea typeface="HG丸ｺﾞｼｯｸM-PRO" pitchFamily="50" charset="-128"/>
            </a:endParaRPr>
          </a:p>
          <a:p>
            <a:pPr>
              <a:lnSpc>
                <a:spcPts val="500"/>
              </a:lnSpc>
            </a:pPr>
            <a:endParaRPr lang="en-US" altLang="ja-JP" sz="1000" dirty="0" smtClean="0">
              <a:solidFill>
                <a:srgbClr val="002060"/>
              </a:solidFill>
              <a:latin typeface="HG丸ｺﾞｼｯｸM-PRO" pitchFamily="50" charset="-128"/>
              <a:ea typeface="HG丸ｺﾞｼｯｸM-PRO" pitchFamily="50" charset="-128"/>
            </a:endParaRPr>
          </a:p>
          <a:p>
            <a:pPr>
              <a:lnSpc>
                <a:spcPts val="500"/>
              </a:lnSpc>
            </a:pPr>
            <a:endParaRPr lang="en-US" altLang="ja-JP" sz="1000" dirty="0" smtClean="0">
              <a:solidFill>
                <a:srgbClr val="002060"/>
              </a:solidFill>
              <a:latin typeface="HG丸ｺﾞｼｯｸM-PRO" pitchFamily="50" charset="-128"/>
              <a:ea typeface="HG丸ｺﾞｼｯｸM-PRO" pitchFamily="50" charset="-128"/>
            </a:endParaRPr>
          </a:p>
          <a:p>
            <a:r>
              <a:rPr lang="ja-JP" altLang="en-US" sz="1000" dirty="0" smtClean="0">
                <a:solidFill>
                  <a:srgbClr val="002060"/>
                </a:solidFill>
                <a:latin typeface="HG丸ｺﾞｼｯｸM-PRO" pitchFamily="50" charset="-128"/>
                <a:ea typeface="HG丸ｺﾞｼｯｸM-PRO" pitchFamily="50" charset="-128"/>
              </a:rPr>
              <a:t>○</a:t>
            </a:r>
            <a:r>
              <a:rPr lang="ja-JP" altLang="ja-JP" sz="1000" b="1" u="sng" dirty="0" smtClean="0">
                <a:solidFill>
                  <a:srgbClr val="002060"/>
                </a:solidFill>
                <a:latin typeface="HG丸ｺﾞｼｯｸM-PRO" pitchFamily="50" charset="-128"/>
                <a:ea typeface="HG丸ｺﾞｼｯｸM-PRO" pitchFamily="50" charset="-128"/>
              </a:rPr>
              <a:t>日建連と連携し、適正工期等の相互のフォローアップ体制を構築</a:t>
            </a:r>
            <a:endParaRPr lang="en-US" altLang="ja-JP" sz="1000" b="1" u="sng" dirty="0" smtClean="0">
              <a:solidFill>
                <a:srgbClr val="002060"/>
              </a:solidFill>
              <a:latin typeface="HG丸ｺﾞｼｯｸM-PRO" pitchFamily="50" charset="-128"/>
              <a:ea typeface="HG丸ｺﾞｼｯｸM-PRO" pitchFamily="50" charset="-128"/>
            </a:endParaRPr>
          </a:p>
          <a:p>
            <a:r>
              <a:rPr lang="ja-JP" altLang="en-US" sz="1000" dirty="0" smtClean="0">
                <a:solidFill>
                  <a:srgbClr val="002060"/>
                </a:solidFill>
                <a:latin typeface="HG丸ｺﾞｼｯｸM-PRO" pitchFamily="50" charset="-128"/>
                <a:ea typeface="HG丸ｺﾞｼｯｸM-PRO" pitchFamily="50" charset="-128"/>
              </a:rPr>
              <a:t>　</a:t>
            </a:r>
            <a:r>
              <a:rPr lang="ja-JP" altLang="ja-JP" sz="1000" dirty="0" smtClean="0">
                <a:latin typeface="HG丸ｺﾞｼｯｸM-PRO" pitchFamily="50" charset="-128"/>
                <a:ea typeface="HG丸ｺﾞｼｯｸM-PRO" pitchFamily="50" charset="-128"/>
              </a:rPr>
              <a:t>工程管理での受発注者間の連携に向け</a:t>
            </a:r>
            <a:r>
              <a:rPr lang="en-US" altLang="ja-JP" sz="1000" dirty="0" smtClean="0">
                <a:latin typeface="HG丸ｺﾞｼｯｸM-PRO" pitchFamily="50" charset="-128"/>
                <a:ea typeface="HG丸ｺﾞｼｯｸM-PRO" pitchFamily="50" charset="-128"/>
              </a:rPr>
              <a:t>､</a:t>
            </a:r>
            <a:r>
              <a:rPr lang="ja-JP" altLang="ja-JP" sz="1000" b="1" u="sng" dirty="0" smtClean="0">
                <a:solidFill>
                  <a:srgbClr val="002060"/>
                </a:solidFill>
                <a:latin typeface="HG丸ｺﾞｼｯｸM-PRO" pitchFamily="50" charset="-128"/>
                <a:ea typeface="HG丸ｺﾞｼｯｸM-PRO" pitchFamily="50" charset="-128"/>
              </a:rPr>
              <a:t>工程表やクリティカルパスの共有化</a:t>
            </a:r>
            <a:r>
              <a:rPr lang="ja-JP" altLang="ja-JP" sz="1000" dirty="0" smtClean="0">
                <a:solidFill>
                  <a:srgbClr val="002060"/>
                </a:solidFill>
                <a:latin typeface="HG丸ｺﾞｼｯｸM-PRO" pitchFamily="50" charset="-128"/>
                <a:ea typeface="HG丸ｺﾞｼｯｸM-PRO" pitchFamily="50" charset="-128"/>
              </a:rPr>
              <a:t>　　　　　</a:t>
            </a:r>
          </a:p>
          <a:p>
            <a:pPr>
              <a:lnSpc>
                <a:spcPts val="500"/>
              </a:lnSpc>
            </a:pPr>
            <a:endParaRPr lang="en-US" altLang="ja-JP" sz="1000" dirty="0" smtClean="0">
              <a:solidFill>
                <a:srgbClr val="002060"/>
              </a:solidFill>
              <a:latin typeface="HG丸ｺﾞｼｯｸM-PRO" pitchFamily="50" charset="-128"/>
              <a:ea typeface="HG丸ｺﾞｼｯｸM-PRO" pitchFamily="50" charset="-128"/>
            </a:endParaRPr>
          </a:p>
          <a:p>
            <a:pPr>
              <a:lnSpc>
                <a:spcPts val="500"/>
              </a:lnSpc>
            </a:pPr>
            <a:endParaRPr lang="en-US" altLang="ja-JP" sz="1000" dirty="0" smtClean="0">
              <a:solidFill>
                <a:srgbClr val="002060"/>
              </a:solidFill>
              <a:latin typeface="HG丸ｺﾞｼｯｸM-PRO" pitchFamily="50" charset="-128"/>
              <a:ea typeface="HG丸ｺﾞｼｯｸM-PRO" pitchFamily="50" charset="-128"/>
            </a:endParaRPr>
          </a:p>
          <a:p>
            <a:pPr>
              <a:lnSpc>
                <a:spcPts val="500"/>
              </a:lnSpc>
            </a:pPr>
            <a:endParaRPr lang="en-US" altLang="ja-JP" sz="1000" dirty="0" smtClean="0">
              <a:solidFill>
                <a:srgbClr val="002060"/>
              </a:solidFill>
              <a:latin typeface="HG丸ｺﾞｼｯｸM-PRO" pitchFamily="50" charset="-128"/>
              <a:ea typeface="HG丸ｺﾞｼｯｸM-PRO" pitchFamily="50" charset="-128"/>
            </a:endParaRPr>
          </a:p>
          <a:p>
            <a:r>
              <a:rPr lang="ja-JP" altLang="en-US" sz="1000" dirty="0" smtClean="0">
                <a:latin typeface="HG丸ｺﾞｼｯｸM-PRO" pitchFamily="50" charset="-128"/>
                <a:ea typeface="HG丸ｺﾞｼｯｸM-PRO" pitchFamily="50" charset="-128"/>
              </a:rPr>
              <a:t>○</a:t>
            </a:r>
            <a:r>
              <a:rPr lang="ja-JP" altLang="ja-JP" sz="1000" dirty="0" smtClean="0">
                <a:latin typeface="HG丸ｺﾞｼｯｸM-PRO" pitchFamily="50" charset="-128"/>
                <a:ea typeface="HG丸ｺﾞｼｯｸM-PRO" pitchFamily="50" charset="-128"/>
              </a:rPr>
              <a:t>週休２日を目指し、</a:t>
            </a:r>
            <a:r>
              <a:rPr lang="ja-JP" altLang="en-US" sz="1000" dirty="0" smtClean="0">
                <a:latin typeface="HG丸ｺﾞｼｯｸM-PRO" pitchFamily="50" charset="-128"/>
                <a:ea typeface="HG丸ｺﾞｼｯｸM-PRO" pitchFamily="50" charset="-128"/>
              </a:rPr>
              <a:t>①</a:t>
            </a:r>
            <a:r>
              <a:rPr lang="ja-JP" altLang="ja-JP" sz="1000" b="1" u="sng" dirty="0" smtClean="0">
                <a:solidFill>
                  <a:srgbClr val="002060"/>
                </a:solidFill>
                <a:latin typeface="HG丸ｺﾞｼｯｸM-PRO" pitchFamily="50" charset="-128"/>
                <a:ea typeface="HG丸ｺﾞｼｯｸM-PRO" pitchFamily="50" charset="-128"/>
              </a:rPr>
              <a:t>今年度、直轄工事で週休２日の徹底を条件とするモデル</a:t>
            </a:r>
            <a:r>
              <a:rPr lang="ja-JP" altLang="en-US" sz="1000" b="1" u="sng" dirty="0" smtClean="0">
                <a:solidFill>
                  <a:srgbClr val="002060"/>
                </a:solidFill>
                <a:latin typeface="HG丸ｺﾞｼｯｸM-PRO" pitchFamily="50" charset="-128"/>
                <a:ea typeface="HG丸ｺﾞｼｯｸM-PRO" pitchFamily="50" charset="-128"/>
              </a:rPr>
              <a:t>　</a:t>
            </a:r>
            <a:endParaRPr lang="en-US" altLang="ja-JP" sz="1000" b="1" u="sng" dirty="0" smtClean="0">
              <a:solidFill>
                <a:srgbClr val="002060"/>
              </a:solidFill>
              <a:latin typeface="HG丸ｺﾞｼｯｸM-PRO" pitchFamily="50" charset="-128"/>
              <a:ea typeface="HG丸ｺﾞｼｯｸM-PRO" pitchFamily="50" charset="-128"/>
            </a:endParaRPr>
          </a:p>
          <a:p>
            <a:r>
              <a:rPr lang="ja-JP" altLang="en-US" sz="1000" b="1" dirty="0" smtClean="0">
                <a:solidFill>
                  <a:srgbClr val="002060"/>
                </a:solidFill>
                <a:latin typeface="HG丸ｺﾞｼｯｸM-PRO" pitchFamily="50" charset="-128"/>
                <a:ea typeface="HG丸ｺﾞｼｯｸM-PRO" pitchFamily="50" charset="-128"/>
              </a:rPr>
              <a:t>　</a:t>
            </a:r>
            <a:r>
              <a:rPr lang="ja-JP" altLang="ja-JP" sz="1000" b="1" u="sng" dirty="0" smtClean="0">
                <a:solidFill>
                  <a:srgbClr val="002060"/>
                </a:solidFill>
                <a:latin typeface="HG丸ｺﾞｼｯｸM-PRO" pitchFamily="50" charset="-128"/>
                <a:ea typeface="HG丸ｺﾞｼｯｸM-PRO" pitchFamily="50" charset="-128"/>
              </a:rPr>
              <a:t>工事を実施</a:t>
            </a:r>
            <a:r>
              <a:rPr lang="ja-JP" altLang="ja-JP" sz="1000" dirty="0" smtClean="0">
                <a:solidFill>
                  <a:srgbClr val="002060"/>
                </a:solidFill>
                <a:latin typeface="HG丸ｺﾞｼｯｸM-PRO" pitchFamily="50" charset="-128"/>
                <a:ea typeface="HG丸ｺﾞｼｯｸM-PRO" pitchFamily="50" charset="-128"/>
              </a:rPr>
              <a:t>、</a:t>
            </a:r>
            <a:r>
              <a:rPr lang="ja-JP" altLang="ja-JP" sz="1000" dirty="0" smtClean="0">
                <a:latin typeface="HG丸ｺﾞｼｯｸM-PRO" pitchFamily="50" charset="-128"/>
                <a:ea typeface="HG丸ｺﾞｼｯｸM-PRO" pitchFamily="50" charset="-128"/>
              </a:rPr>
              <a:t>②業界団体も土曜閉所の促進や４週８休に向けた対策を検討</a:t>
            </a:r>
            <a:endParaRPr lang="en-US" altLang="ja-JP" sz="1000" dirty="0" smtClean="0">
              <a:latin typeface="HG丸ｺﾞｼｯｸM-PRO" pitchFamily="50" charset="-128"/>
              <a:ea typeface="HG丸ｺﾞｼｯｸM-PRO" pitchFamily="50" charset="-128"/>
            </a:endParaRPr>
          </a:p>
        </p:txBody>
      </p:sp>
      <p:sp>
        <p:nvSpPr>
          <p:cNvPr id="24" name="正方形/長方形 58"/>
          <p:cNvSpPr>
            <a:spLocks noChangeArrowheads="1"/>
          </p:cNvSpPr>
          <p:nvPr/>
        </p:nvSpPr>
        <p:spPr bwMode="auto">
          <a:xfrm>
            <a:off x="64425" y="5176242"/>
            <a:ext cx="4860000" cy="1548000"/>
          </a:xfrm>
          <a:prstGeom prst="rect">
            <a:avLst/>
          </a:prstGeom>
          <a:solidFill>
            <a:schemeClr val="bg1"/>
          </a:solidFill>
          <a:ln w="9525">
            <a:solidFill>
              <a:schemeClr val="tx1"/>
            </a:solidFill>
            <a:prstDash val="sysDot"/>
            <a:miter lim="800000"/>
            <a:headEnd/>
            <a:tailEnd/>
          </a:ln>
        </p:spPr>
        <p:txBody>
          <a:bodyPr lIns="90000" rIns="36000" anchor="ctr" anchorCtr="0"/>
          <a:lstStyle/>
          <a:p>
            <a:pPr marL="177800" indent="-177800">
              <a:lnSpc>
                <a:spcPts val="1700"/>
              </a:lnSpc>
            </a:pPr>
            <a:r>
              <a:rPr lang="ja-JP" altLang="en-US" sz="1000" dirty="0" smtClean="0">
                <a:latin typeface="HG丸ｺﾞｼｯｸM-PRO" pitchFamily="50" charset="-128"/>
                <a:ea typeface="HG丸ｺﾞｼｯｸM-PRO" pitchFamily="50" charset="-128"/>
              </a:rPr>
              <a:t>○</a:t>
            </a:r>
            <a:r>
              <a:rPr lang="ja-JP" altLang="ja-JP" sz="1000" dirty="0" smtClean="0">
                <a:latin typeface="HG丸ｺﾞｼｯｸM-PRO" pitchFamily="50" charset="-128"/>
                <a:ea typeface="HG丸ｺﾞｼｯｸM-PRO" pitchFamily="50" charset="-128"/>
              </a:rPr>
              <a:t>今夏中に国交省幹部が各地首長と直接意見交換（「安ければいい」という意識</a:t>
            </a:r>
            <a:endParaRPr lang="en-US" altLang="ja-JP" sz="1000" dirty="0" smtClean="0">
              <a:latin typeface="HG丸ｺﾞｼｯｸM-PRO" pitchFamily="50" charset="-128"/>
              <a:ea typeface="HG丸ｺﾞｼｯｸM-PRO" pitchFamily="50" charset="-128"/>
            </a:endParaRPr>
          </a:p>
          <a:p>
            <a:pPr marL="177800" indent="-38100">
              <a:lnSpc>
                <a:spcPts val="1700"/>
              </a:lnSpc>
            </a:pPr>
            <a:r>
              <a:rPr lang="ja-JP" altLang="ja-JP" sz="1000" dirty="0" smtClean="0">
                <a:latin typeface="HG丸ｺﾞｼｯｸM-PRO" pitchFamily="50" charset="-128"/>
                <a:ea typeface="HG丸ｺﾞｼｯｸM-PRO" pitchFamily="50" charset="-128"/>
              </a:rPr>
              <a:t>の変化を促す）</a:t>
            </a:r>
            <a:endParaRPr lang="en-US" altLang="ja-JP" sz="1000" dirty="0" smtClean="0">
              <a:latin typeface="HG丸ｺﾞｼｯｸM-PRO" pitchFamily="50" charset="-128"/>
              <a:ea typeface="HG丸ｺﾞｼｯｸM-PRO" pitchFamily="50" charset="-128"/>
            </a:endParaRPr>
          </a:p>
          <a:p>
            <a:pPr marL="177800" indent="-177800">
              <a:lnSpc>
                <a:spcPts val="1700"/>
              </a:lnSpc>
            </a:pPr>
            <a:endParaRPr lang="en-US" altLang="ja-JP" sz="1000" dirty="0" smtClean="0">
              <a:solidFill>
                <a:srgbClr val="002060"/>
              </a:solidFill>
              <a:latin typeface="HG丸ｺﾞｼｯｸM-PRO" pitchFamily="50" charset="-128"/>
              <a:ea typeface="HG丸ｺﾞｼｯｸM-PRO" pitchFamily="50" charset="-128"/>
            </a:endParaRPr>
          </a:p>
          <a:p>
            <a:pPr marL="177800" indent="-177800">
              <a:lnSpc>
                <a:spcPts val="1700"/>
              </a:lnSpc>
            </a:pPr>
            <a:r>
              <a:rPr lang="ja-JP" altLang="en-US" sz="1000" dirty="0" smtClean="0">
                <a:latin typeface="HG丸ｺﾞｼｯｸM-PRO" pitchFamily="50" charset="-128"/>
                <a:ea typeface="HG丸ｺﾞｼｯｸM-PRO" pitchFamily="50" charset="-128"/>
              </a:rPr>
              <a:t>○ 今秋以降、</a:t>
            </a:r>
            <a:endParaRPr lang="en-US" altLang="ja-JP" sz="1000" dirty="0" smtClean="0">
              <a:latin typeface="HG丸ｺﾞｼｯｸM-PRO" pitchFamily="50" charset="-128"/>
              <a:ea typeface="HG丸ｺﾞｼｯｸM-PRO" pitchFamily="50" charset="-128"/>
            </a:endParaRPr>
          </a:p>
          <a:p>
            <a:pPr marL="177800" indent="-107950">
              <a:lnSpc>
                <a:spcPts val="1700"/>
              </a:lnSpc>
            </a:pPr>
            <a:endParaRPr lang="en-US" altLang="ja-JP" sz="1000" dirty="0" smtClean="0">
              <a:solidFill>
                <a:srgbClr val="002060"/>
              </a:solidFill>
              <a:latin typeface="HG丸ｺﾞｼｯｸM-PRO" pitchFamily="50" charset="-128"/>
              <a:ea typeface="HG丸ｺﾞｼｯｸM-PRO" pitchFamily="50" charset="-128"/>
            </a:endParaRPr>
          </a:p>
          <a:p>
            <a:pPr marL="177800" indent="-92075">
              <a:lnSpc>
                <a:spcPts val="1700"/>
              </a:lnSpc>
            </a:pPr>
            <a:r>
              <a:rPr lang="ja-JP" altLang="en-US" sz="1000" dirty="0" smtClean="0">
                <a:solidFill>
                  <a:srgbClr val="002060"/>
                </a:solidFill>
                <a:latin typeface="HG丸ｺﾞｼｯｸM-PRO" pitchFamily="50" charset="-128"/>
                <a:ea typeface="HG丸ｺﾞｼｯｸM-PRO" pitchFamily="50" charset="-128"/>
              </a:rPr>
              <a:t>　</a:t>
            </a:r>
            <a:endParaRPr lang="ja-JP" altLang="ja-JP" sz="1000" b="1" u="sng" dirty="0">
              <a:solidFill>
                <a:srgbClr val="7030A0"/>
              </a:solidFill>
              <a:latin typeface="HG丸ｺﾞｼｯｸM-PRO" pitchFamily="50" charset="-128"/>
              <a:ea typeface="HG丸ｺﾞｼｯｸM-PRO" pitchFamily="50" charset="-128"/>
            </a:endParaRPr>
          </a:p>
        </p:txBody>
      </p:sp>
      <p:sp>
        <p:nvSpPr>
          <p:cNvPr id="15" name="正方形/長方形 14"/>
          <p:cNvSpPr/>
          <p:nvPr/>
        </p:nvSpPr>
        <p:spPr>
          <a:xfrm>
            <a:off x="79548" y="1258533"/>
            <a:ext cx="4860000" cy="252000"/>
          </a:xfrm>
          <a:prstGeom prst="rect">
            <a:avLst/>
          </a:prstGeom>
          <a:solidFill>
            <a:srgbClr val="8A3BC5"/>
          </a:solidFill>
          <a:ln/>
        </p:spPr>
        <p:style>
          <a:lnRef idx="0">
            <a:schemeClr val="accent1"/>
          </a:lnRef>
          <a:fillRef idx="3">
            <a:schemeClr val="accent1"/>
          </a:fillRef>
          <a:effectRef idx="3">
            <a:schemeClr val="accent1"/>
          </a:effectRef>
          <a:fontRef idx="minor">
            <a:schemeClr val="lt1"/>
          </a:fontRef>
        </p:style>
        <p:txBody>
          <a:bodyPr lIns="36000" tIns="47883" rIns="36000" bIns="47883"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200" b="1" dirty="0" smtClean="0">
                <a:solidFill>
                  <a:schemeClr val="bg1"/>
                </a:solidFill>
                <a:latin typeface="HG丸ｺﾞｼｯｸM-PRO" pitchFamily="50" charset="-128"/>
                <a:ea typeface="HG丸ｺﾞｼｯｸM-PRO" pitchFamily="50" charset="-128"/>
              </a:rPr>
              <a:t>１．適切な賃金水準の確保</a:t>
            </a:r>
            <a:endParaRPr lang="ja-JP" altLang="ja-JP" sz="1200" b="1" dirty="0">
              <a:solidFill>
                <a:schemeClr val="bg1"/>
              </a:solidFill>
              <a:latin typeface="HG丸ｺﾞｼｯｸM-PRO" pitchFamily="50" charset="-128"/>
              <a:ea typeface="HG丸ｺﾞｼｯｸM-PRO" pitchFamily="50" charset="-128"/>
            </a:endParaRPr>
          </a:p>
        </p:txBody>
      </p:sp>
      <p:sp>
        <p:nvSpPr>
          <p:cNvPr id="16" name="正方形/長方形 36"/>
          <p:cNvSpPr>
            <a:spLocks noChangeArrowheads="1"/>
          </p:cNvSpPr>
          <p:nvPr/>
        </p:nvSpPr>
        <p:spPr bwMode="auto">
          <a:xfrm>
            <a:off x="59240" y="1525042"/>
            <a:ext cx="4860000" cy="1440000"/>
          </a:xfrm>
          <a:prstGeom prst="rect">
            <a:avLst/>
          </a:prstGeom>
          <a:solidFill>
            <a:schemeClr val="bg1"/>
          </a:solidFill>
          <a:ln w="9525">
            <a:solidFill>
              <a:schemeClr val="tx1"/>
            </a:solidFill>
            <a:prstDash val="sysDot"/>
            <a:miter lim="800000"/>
            <a:headEnd/>
            <a:tailEnd/>
          </a:ln>
        </p:spPr>
        <p:txBody>
          <a:bodyPr lIns="91423" tIns="45712" rIns="36000" bIns="45712" anchor="t" anchorCtr="0"/>
          <a:lstStyle/>
          <a:p>
            <a:pPr marL="177800" indent="-177800">
              <a:lnSpc>
                <a:spcPts val="500"/>
              </a:lnSpc>
            </a:pPr>
            <a:endParaRPr lang="en-US" altLang="ja-JP" sz="1000" dirty="0" smtClean="0">
              <a:solidFill>
                <a:srgbClr val="002060"/>
              </a:solidFill>
              <a:latin typeface="HG丸ｺﾞｼｯｸM-PRO" pitchFamily="50" charset="-128"/>
              <a:ea typeface="HG丸ｺﾞｼｯｸM-PRO" pitchFamily="50" charset="-128"/>
              <a:cs typeface="Times New Roman"/>
            </a:endParaRPr>
          </a:p>
          <a:p>
            <a:pPr marL="177800" indent="-177800"/>
            <a:r>
              <a:rPr lang="ja-JP" altLang="en-US" sz="1000" dirty="0" smtClean="0">
                <a:latin typeface="HG丸ｺﾞｼｯｸM-PRO" pitchFamily="50" charset="-128"/>
                <a:ea typeface="HG丸ｺﾞｼｯｸM-PRO" pitchFamily="50" charset="-128"/>
                <a:cs typeface="Times New Roman"/>
              </a:rPr>
              <a:t>○</a:t>
            </a:r>
            <a:r>
              <a:rPr lang="en-US" altLang="ja-JP" sz="1000" dirty="0" smtClean="0">
                <a:latin typeface="HG丸ｺﾞｼｯｸM-PRO" pitchFamily="50" charset="-128"/>
                <a:ea typeface="HG丸ｺﾞｼｯｸM-PRO" pitchFamily="50" charset="-128"/>
                <a:cs typeface="Times New Roman"/>
              </a:rPr>
              <a:t> </a:t>
            </a:r>
            <a:r>
              <a:rPr lang="ja-JP" altLang="ja-JP" sz="1000" dirty="0" smtClean="0">
                <a:latin typeface="HG丸ｺﾞｼｯｸM-PRO" pitchFamily="50" charset="-128"/>
                <a:ea typeface="HG丸ｺﾞｼｯｸM-PRO" pitchFamily="50" charset="-128"/>
                <a:cs typeface="Times New Roman"/>
              </a:rPr>
              <a:t>賃金動向の機動的把握や標準見積書の活用状況など各種調査による</a:t>
            </a:r>
            <a:r>
              <a:rPr lang="ja-JP" altLang="ja-JP" sz="1000" b="1" u="sng" dirty="0" smtClean="0">
                <a:solidFill>
                  <a:srgbClr val="002060"/>
                </a:solidFill>
                <a:latin typeface="HG丸ｺﾞｼｯｸM-PRO" pitchFamily="50" charset="-128"/>
                <a:ea typeface="HG丸ｺﾞｼｯｸM-PRO" pitchFamily="50" charset="-128"/>
                <a:cs typeface="Times New Roman"/>
              </a:rPr>
              <a:t>適切な賃金水準の確保</a:t>
            </a:r>
            <a:r>
              <a:rPr lang="ja-JP" altLang="ja-JP" sz="1000" u="sng" dirty="0" smtClean="0">
                <a:solidFill>
                  <a:srgbClr val="002060"/>
                </a:solidFill>
                <a:latin typeface="HG丸ｺﾞｼｯｸM-PRO" pitchFamily="50" charset="-128"/>
                <a:ea typeface="HG丸ｺﾞｼｯｸM-PRO" pitchFamily="50" charset="-128"/>
                <a:cs typeface="Times New Roman"/>
              </a:rPr>
              <a:t>や</a:t>
            </a:r>
            <a:r>
              <a:rPr lang="ja-JP" altLang="ja-JP" sz="1000" b="1" u="sng" dirty="0" smtClean="0">
                <a:solidFill>
                  <a:srgbClr val="002060"/>
                </a:solidFill>
                <a:latin typeface="HG丸ｺﾞｼｯｸM-PRO" pitchFamily="50" charset="-128"/>
                <a:ea typeface="HG丸ｺﾞｼｯｸM-PRO" pitchFamily="50" charset="-128"/>
                <a:cs typeface="Times New Roman"/>
              </a:rPr>
              <a:t>社会保険等未加入対策の強化</a:t>
            </a:r>
            <a:endParaRPr lang="en-US" altLang="ja-JP" sz="1000" b="1" u="sng" dirty="0" smtClean="0">
              <a:solidFill>
                <a:srgbClr val="002060"/>
              </a:solidFill>
              <a:latin typeface="HG丸ｺﾞｼｯｸM-PRO" pitchFamily="50" charset="-128"/>
              <a:ea typeface="HG丸ｺﾞｼｯｸM-PRO" pitchFamily="50" charset="-128"/>
              <a:cs typeface="Times New Roman"/>
            </a:endParaRPr>
          </a:p>
          <a:p>
            <a:pPr marL="177800" indent="-177800">
              <a:lnSpc>
                <a:spcPts val="500"/>
              </a:lnSpc>
            </a:pPr>
            <a:endParaRPr lang="en-US" altLang="ja-JP" sz="1000" dirty="0" smtClean="0">
              <a:solidFill>
                <a:srgbClr val="002060"/>
              </a:solidFill>
              <a:latin typeface="HG丸ｺﾞｼｯｸM-PRO" pitchFamily="50" charset="-128"/>
              <a:ea typeface="HG丸ｺﾞｼｯｸM-PRO" pitchFamily="50" charset="-128"/>
              <a:cs typeface="Times New Roman"/>
            </a:endParaRPr>
          </a:p>
          <a:p>
            <a:pPr marL="177800" indent="-177800">
              <a:lnSpc>
                <a:spcPts val="500"/>
              </a:lnSpc>
            </a:pPr>
            <a:endParaRPr lang="en-US" altLang="ja-JP" sz="1000" dirty="0" smtClean="0">
              <a:solidFill>
                <a:srgbClr val="002060"/>
              </a:solidFill>
              <a:latin typeface="HG丸ｺﾞｼｯｸM-PRO" pitchFamily="50" charset="-128"/>
              <a:ea typeface="HG丸ｺﾞｼｯｸM-PRO" pitchFamily="50" charset="-128"/>
              <a:cs typeface="Times New Roman"/>
            </a:endParaRPr>
          </a:p>
          <a:p>
            <a:pPr marL="177800" indent="-177800"/>
            <a:r>
              <a:rPr lang="ja-JP" altLang="en-US" sz="1000" dirty="0" smtClean="0">
                <a:solidFill>
                  <a:srgbClr val="002060"/>
                </a:solidFill>
                <a:latin typeface="HG丸ｺﾞｼｯｸM-PRO" pitchFamily="50" charset="-128"/>
                <a:ea typeface="HG丸ｺﾞｼｯｸM-PRO" pitchFamily="50" charset="-128"/>
                <a:cs typeface="Times New Roman"/>
              </a:rPr>
              <a:t>○</a:t>
            </a:r>
            <a:r>
              <a:rPr lang="en-US" altLang="ja-JP" sz="1000" dirty="0" smtClean="0">
                <a:solidFill>
                  <a:srgbClr val="002060"/>
                </a:solidFill>
                <a:latin typeface="HG丸ｺﾞｼｯｸM-PRO" pitchFamily="50" charset="-128"/>
                <a:ea typeface="HG丸ｺﾞｼｯｸM-PRO" pitchFamily="50" charset="-128"/>
                <a:cs typeface="Times New Roman"/>
              </a:rPr>
              <a:t> </a:t>
            </a:r>
            <a:r>
              <a:rPr lang="ja-JP" altLang="ja-JP" sz="1000" b="1" u="sng" dirty="0" smtClean="0">
                <a:solidFill>
                  <a:srgbClr val="002060"/>
                </a:solidFill>
                <a:latin typeface="HG丸ｺﾞｼｯｸM-PRO" pitchFamily="50" charset="-128"/>
                <a:ea typeface="HG丸ｺﾞｼｯｸM-PRO" pitchFamily="50" charset="-128"/>
                <a:cs typeface="Times New Roman"/>
              </a:rPr>
              <a:t>中核的技能者の熟練度の賃金への反映について検討</a:t>
            </a:r>
            <a:endParaRPr lang="en-US" altLang="ja-JP" sz="1000" b="1" u="sng" dirty="0" smtClean="0">
              <a:solidFill>
                <a:srgbClr val="002060"/>
              </a:solidFill>
              <a:latin typeface="HG丸ｺﾞｼｯｸM-PRO" pitchFamily="50" charset="-128"/>
              <a:ea typeface="HG丸ｺﾞｼｯｸM-PRO" pitchFamily="50" charset="-128"/>
              <a:cs typeface="Times New Roman"/>
            </a:endParaRPr>
          </a:p>
          <a:p>
            <a:pPr marL="177800" indent="-177800"/>
            <a:r>
              <a:rPr lang="ja-JP" altLang="en-US" sz="1000" b="1" dirty="0" smtClean="0">
                <a:solidFill>
                  <a:srgbClr val="7030A0"/>
                </a:solidFill>
                <a:latin typeface="HG丸ｺﾞｼｯｸM-PRO" pitchFamily="50" charset="-128"/>
                <a:ea typeface="HG丸ｺﾞｼｯｸM-PRO" pitchFamily="50" charset="-128"/>
                <a:cs typeface="Times New Roman"/>
              </a:rPr>
              <a:t>　</a:t>
            </a:r>
            <a:r>
              <a:rPr lang="ja-JP" altLang="ja-JP" sz="1000" dirty="0" smtClean="0">
                <a:latin typeface="HG丸ｺﾞｼｯｸM-PRO" pitchFamily="50" charset="-128"/>
                <a:ea typeface="HG丸ｺﾞｼｯｸM-PRO" pitchFamily="50" charset="-128"/>
                <a:cs typeface="Times New Roman"/>
              </a:rPr>
              <a:t>（年度内に</a:t>
            </a:r>
            <a:r>
              <a:rPr lang="en-US" altLang="ja-JP" sz="1000" dirty="0" smtClean="0">
                <a:latin typeface="HG丸ｺﾞｼｯｸM-PRO" pitchFamily="50" charset="-128"/>
                <a:ea typeface="HG丸ｺﾞｼｯｸM-PRO" pitchFamily="50" charset="-128"/>
                <a:cs typeface="Times New Roman"/>
              </a:rPr>
              <a:t>､</a:t>
            </a:r>
            <a:r>
              <a:rPr lang="ja-JP" altLang="ja-JP" sz="1000" dirty="0" smtClean="0">
                <a:latin typeface="HG丸ｺﾞｼｯｸM-PRO" pitchFamily="50" charset="-128"/>
                <a:ea typeface="HG丸ｺﾞｼｯｸM-PRO" pitchFamily="50" charset="-128"/>
                <a:cs typeface="Times New Roman"/>
              </a:rPr>
              <a:t>優秀な技能労働者（登録基幹技能者等）の確保・評価方策を検討し</a:t>
            </a:r>
            <a:r>
              <a:rPr lang="en-US" altLang="ja-JP" sz="1000" dirty="0" smtClean="0">
                <a:latin typeface="HG丸ｺﾞｼｯｸM-PRO" pitchFamily="50" charset="-128"/>
                <a:ea typeface="HG丸ｺﾞｼｯｸM-PRO" pitchFamily="50" charset="-128"/>
                <a:cs typeface="Times New Roman"/>
              </a:rPr>
              <a:t>､</a:t>
            </a:r>
            <a:r>
              <a:rPr lang="ja-JP" altLang="en-US" sz="1000" dirty="0" smtClean="0">
                <a:latin typeface="HG丸ｺﾞｼｯｸM-PRO" pitchFamily="50" charset="-128"/>
                <a:ea typeface="HG丸ｺﾞｼｯｸM-PRO" pitchFamily="50" charset="-128"/>
                <a:cs typeface="Times New Roman"/>
              </a:rPr>
              <a:t>  </a:t>
            </a:r>
            <a:endParaRPr lang="en-US" altLang="ja-JP" sz="1000" dirty="0" smtClean="0">
              <a:latin typeface="HG丸ｺﾞｼｯｸM-PRO" pitchFamily="50" charset="-128"/>
              <a:ea typeface="HG丸ｺﾞｼｯｸM-PRO" pitchFamily="50" charset="-128"/>
              <a:cs typeface="Times New Roman"/>
            </a:endParaRPr>
          </a:p>
          <a:p>
            <a:pPr marL="177800" indent="88900"/>
            <a:r>
              <a:rPr lang="ja-JP" altLang="ja-JP" sz="1000" dirty="0" smtClean="0">
                <a:latin typeface="HG丸ｺﾞｼｯｸM-PRO" pitchFamily="50" charset="-128"/>
                <a:ea typeface="HG丸ｺﾞｼｯｸM-PRO" pitchFamily="50" charset="-128"/>
                <a:cs typeface="Times New Roman"/>
              </a:rPr>
              <a:t>来年度</a:t>
            </a:r>
            <a:r>
              <a:rPr lang="en-US" altLang="ja-JP" sz="1000" dirty="0" smtClean="0">
                <a:latin typeface="HG丸ｺﾞｼｯｸM-PRO" pitchFamily="50" charset="-128"/>
                <a:ea typeface="HG丸ｺﾞｼｯｸM-PRO" pitchFamily="50" charset="-128"/>
                <a:cs typeface="Times New Roman"/>
              </a:rPr>
              <a:t>､</a:t>
            </a:r>
            <a:r>
              <a:rPr lang="ja-JP" altLang="ja-JP" sz="1000" dirty="0" smtClean="0">
                <a:latin typeface="HG丸ｺﾞｼｯｸM-PRO" pitchFamily="50" charset="-128"/>
                <a:ea typeface="HG丸ｺﾞｼｯｸM-PRO" pitchFamily="50" charset="-128"/>
                <a:cs typeface="Times New Roman"/>
              </a:rPr>
              <a:t>処遇への反映方策等を検討</a:t>
            </a:r>
            <a:r>
              <a:rPr lang="en-US" altLang="ja-JP" sz="1000" dirty="0" smtClean="0">
                <a:latin typeface="HG丸ｺﾞｼｯｸM-PRO" pitchFamily="50" charset="-128"/>
                <a:ea typeface="HG丸ｺﾞｼｯｸM-PRO" pitchFamily="50" charset="-128"/>
                <a:cs typeface="Times New Roman"/>
              </a:rPr>
              <a:t>)</a:t>
            </a:r>
          </a:p>
          <a:p>
            <a:pPr marL="177800" indent="-177800">
              <a:lnSpc>
                <a:spcPts val="500"/>
              </a:lnSpc>
            </a:pPr>
            <a:endParaRPr lang="en-US" altLang="ja-JP" sz="1000" dirty="0" smtClean="0">
              <a:solidFill>
                <a:srgbClr val="002060"/>
              </a:solidFill>
              <a:latin typeface="HG丸ｺﾞｼｯｸM-PRO" pitchFamily="50" charset="-128"/>
              <a:ea typeface="HG丸ｺﾞｼｯｸM-PRO" pitchFamily="50" charset="-128"/>
              <a:cs typeface="Times New Roman"/>
            </a:endParaRPr>
          </a:p>
          <a:p>
            <a:pPr marL="177800" indent="-177800">
              <a:lnSpc>
                <a:spcPts val="500"/>
              </a:lnSpc>
            </a:pPr>
            <a:endParaRPr lang="en-US" altLang="ja-JP" sz="1000" dirty="0" smtClean="0">
              <a:solidFill>
                <a:srgbClr val="002060"/>
              </a:solidFill>
              <a:latin typeface="HG丸ｺﾞｼｯｸM-PRO" pitchFamily="50" charset="-128"/>
              <a:ea typeface="HG丸ｺﾞｼｯｸM-PRO" pitchFamily="50" charset="-128"/>
              <a:cs typeface="Times New Roman"/>
            </a:endParaRPr>
          </a:p>
          <a:p>
            <a:pPr marL="177800" indent="-177800"/>
            <a:r>
              <a:rPr lang="ja-JP" altLang="en-US" sz="1000" dirty="0" smtClean="0">
                <a:solidFill>
                  <a:srgbClr val="002060"/>
                </a:solidFill>
                <a:latin typeface="HG丸ｺﾞｼｯｸM-PRO" pitchFamily="50" charset="-128"/>
                <a:ea typeface="HG丸ｺﾞｼｯｸM-PRO" pitchFamily="50" charset="-128"/>
                <a:cs typeface="Times New Roman"/>
              </a:rPr>
              <a:t>○</a:t>
            </a:r>
            <a:r>
              <a:rPr lang="en-US" altLang="ja-JP" sz="1000" dirty="0" smtClean="0">
                <a:solidFill>
                  <a:srgbClr val="002060"/>
                </a:solidFill>
                <a:latin typeface="HG丸ｺﾞｼｯｸM-PRO" pitchFamily="50" charset="-128"/>
                <a:ea typeface="HG丸ｺﾞｼｯｸM-PRO" pitchFamily="50" charset="-128"/>
                <a:cs typeface="Times New Roman"/>
              </a:rPr>
              <a:t> </a:t>
            </a:r>
            <a:r>
              <a:rPr lang="ja-JP" altLang="ja-JP" sz="1000" b="1" u="sng" dirty="0" smtClean="0">
                <a:solidFill>
                  <a:srgbClr val="002060"/>
                </a:solidFill>
                <a:latin typeface="HG丸ｺﾞｼｯｸM-PRO" pitchFamily="50" charset="-128"/>
                <a:ea typeface="HG丸ｺﾞｼｯｸM-PRO" pitchFamily="50" charset="-128"/>
                <a:cs typeface="Times New Roman"/>
              </a:rPr>
              <a:t>現場の安全管理を徹底</a:t>
            </a:r>
            <a:r>
              <a:rPr lang="en-US" altLang="ja-JP" sz="1000" dirty="0" smtClean="0">
                <a:latin typeface="HG丸ｺﾞｼｯｸM-PRO" pitchFamily="50" charset="-128"/>
                <a:ea typeface="HG丸ｺﾞｼｯｸM-PRO" pitchFamily="50" charset="-128"/>
                <a:cs typeface="Times New Roman"/>
              </a:rPr>
              <a:t>(</a:t>
            </a:r>
            <a:r>
              <a:rPr lang="ja-JP" altLang="ja-JP" sz="1000" dirty="0" smtClean="0">
                <a:latin typeface="HG丸ｺﾞｼｯｸM-PRO" pitchFamily="50" charset="-128"/>
                <a:ea typeface="HG丸ｺﾞｼｯｸM-PRO" pitchFamily="50" charset="-128"/>
                <a:cs typeface="Times New Roman"/>
              </a:rPr>
              <a:t>労災による死亡者数を</a:t>
            </a:r>
            <a:r>
              <a:rPr lang="en-US" altLang="ja-JP" sz="1000" dirty="0" smtClean="0">
                <a:latin typeface="HG丸ｺﾞｼｯｸM-PRO" pitchFamily="50" charset="-128"/>
                <a:ea typeface="HG丸ｺﾞｼｯｸM-PRO" pitchFamily="50" charset="-128"/>
                <a:cs typeface="Times New Roman"/>
              </a:rPr>
              <a:t>20</a:t>
            </a:r>
            <a:r>
              <a:rPr lang="ja-JP" altLang="ja-JP" sz="1000" dirty="0" smtClean="0">
                <a:latin typeface="HG丸ｺﾞｼｯｸM-PRO" pitchFamily="50" charset="-128"/>
                <a:ea typeface="HG丸ｺﾞｼｯｸM-PRO" pitchFamily="50" charset="-128"/>
                <a:cs typeface="Times New Roman"/>
              </a:rPr>
              <a:t>％以上減少させる取組を推進</a:t>
            </a:r>
            <a:r>
              <a:rPr lang="en-US" altLang="ja-JP" sz="1000" dirty="0" smtClean="0">
                <a:latin typeface="HG丸ｺﾞｼｯｸM-PRO" pitchFamily="50" charset="-128"/>
                <a:ea typeface="HG丸ｺﾞｼｯｸM-PRO" pitchFamily="50" charset="-128"/>
                <a:cs typeface="Times New Roman"/>
              </a:rPr>
              <a:t>)</a:t>
            </a:r>
            <a:r>
              <a:rPr lang="ja-JP" altLang="ja-JP" sz="800" dirty="0" smtClean="0">
                <a:solidFill>
                  <a:srgbClr val="002060"/>
                </a:solidFill>
                <a:latin typeface="HG丸ｺﾞｼｯｸM-PRO" pitchFamily="50" charset="-128"/>
                <a:ea typeface="HG丸ｺﾞｼｯｸM-PRO" pitchFamily="50" charset="-128"/>
                <a:cs typeface="Times New Roman"/>
              </a:rPr>
              <a:t>　</a:t>
            </a:r>
            <a:endParaRPr lang="en-US" altLang="ja-JP" sz="800" dirty="0" smtClean="0">
              <a:solidFill>
                <a:srgbClr val="002060"/>
              </a:solidFill>
              <a:latin typeface="HG丸ｺﾞｼｯｸM-PRO" pitchFamily="50" charset="-128"/>
              <a:ea typeface="HG丸ｺﾞｼｯｸM-PRO" pitchFamily="50" charset="-128"/>
            </a:endParaRPr>
          </a:p>
        </p:txBody>
      </p:sp>
      <p:sp>
        <p:nvSpPr>
          <p:cNvPr id="18" name="正方形/長方形 17"/>
          <p:cNvSpPr/>
          <p:nvPr/>
        </p:nvSpPr>
        <p:spPr>
          <a:xfrm>
            <a:off x="89567" y="3005460"/>
            <a:ext cx="4860000" cy="252000"/>
          </a:xfrm>
          <a:prstGeom prst="rect">
            <a:avLst/>
          </a:prstGeom>
          <a:solidFill>
            <a:srgbClr val="8A3BC5"/>
          </a:solidFill>
          <a:ln/>
        </p:spPr>
        <p:style>
          <a:lnRef idx="0">
            <a:schemeClr val="accent1"/>
          </a:lnRef>
          <a:fillRef idx="3">
            <a:schemeClr val="accent1"/>
          </a:fillRef>
          <a:effectRef idx="3">
            <a:schemeClr val="accent1"/>
          </a:effectRef>
          <a:fontRef idx="minor">
            <a:schemeClr val="lt1"/>
          </a:fontRef>
        </p:style>
        <p:txBody>
          <a:bodyPr lIns="36000" tIns="47883" rIns="36000" bIns="47883"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200" b="1" dirty="0" smtClean="0">
                <a:solidFill>
                  <a:schemeClr val="bg1"/>
                </a:solidFill>
                <a:latin typeface="HG丸ｺﾞｼｯｸM-PRO" pitchFamily="50" charset="-128"/>
                <a:ea typeface="HG丸ｺﾞｼｯｸM-PRO" pitchFamily="50" charset="-128"/>
              </a:rPr>
              <a:t>２．適正工期･工程等の設定</a:t>
            </a:r>
            <a:r>
              <a:rPr lang="en-US" altLang="ja-JP" sz="1200" b="1" dirty="0" smtClean="0">
                <a:solidFill>
                  <a:schemeClr val="bg1"/>
                </a:solidFill>
                <a:latin typeface="HG丸ｺﾞｼｯｸM-PRO" pitchFamily="50" charset="-128"/>
                <a:ea typeface="HG丸ｺﾞｼｯｸM-PRO" pitchFamily="50" charset="-128"/>
              </a:rPr>
              <a:t>､</a:t>
            </a:r>
            <a:r>
              <a:rPr lang="ja-JP" altLang="en-US" sz="1200" b="1" dirty="0" smtClean="0">
                <a:solidFill>
                  <a:schemeClr val="bg1"/>
                </a:solidFill>
                <a:latin typeface="HG丸ｺﾞｼｯｸM-PRO" pitchFamily="50" charset="-128"/>
                <a:ea typeface="HG丸ｺﾞｼｯｸM-PRO" pitchFamily="50" charset="-128"/>
              </a:rPr>
              <a:t>計画的な休暇の取得</a:t>
            </a:r>
            <a:r>
              <a:rPr lang="en-US" altLang="ja-JP" sz="1200" b="1" dirty="0" smtClean="0">
                <a:solidFill>
                  <a:schemeClr val="bg1"/>
                </a:solidFill>
                <a:latin typeface="HG丸ｺﾞｼｯｸM-PRO" pitchFamily="50" charset="-128"/>
                <a:ea typeface="HG丸ｺﾞｼｯｸM-PRO" pitchFamily="50" charset="-128"/>
              </a:rPr>
              <a:t>(</a:t>
            </a:r>
            <a:r>
              <a:rPr lang="ja-JP" altLang="en-US" sz="1200" b="1" dirty="0" smtClean="0">
                <a:solidFill>
                  <a:schemeClr val="bg1"/>
                </a:solidFill>
                <a:latin typeface="HG丸ｺﾞｼｯｸM-PRO" pitchFamily="50" charset="-128"/>
                <a:ea typeface="HG丸ｺﾞｼｯｸM-PRO" pitchFamily="50" charset="-128"/>
              </a:rPr>
              <a:t>週休２日制の実現</a:t>
            </a:r>
            <a:r>
              <a:rPr lang="en-US" altLang="ja-JP" sz="1200" b="1" dirty="0" smtClean="0">
                <a:solidFill>
                  <a:schemeClr val="bg1"/>
                </a:solidFill>
                <a:latin typeface="HG丸ｺﾞｼｯｸM-PRO" pitchFamily="50" charset="-128"/>
                <a:ea typeface="HG丸ｺﾞｼｯｸM-PRO" pitchFamily="50" charset="-128"/>
              </a:rPr>
              <a:t>)</a:t>
            </a:r>
            <a:endParaRPr lang="ja-JP" altLang="ja-JP" sz="1200" b="1" dirty="0">
              <a:solidFill>
                <a:schemeClr val="bg1"/>
              </a:solidFill>
              <a:latin typeface="HG丸ｺﾞｼｯｸM-PRO" pitchFamily="50" charset="-128"/>
              <a:ea typeface="HG丸ｺﾞｼｯｸM-PRO" pitchFamily="50" charset="-128"/>
            </a:endParaRPr>
          </a:p>
        </p:txBody>
      </p:sp>
      <p:sp>
        <p:nvSpPr>
          <p:cNvPr id="20" name="正方形/長方形 19"/>
          <p:cNvSpPr/>
          <p:nvPr/>
        </p:nvSpPr>
        <p:spPr>
          <a:xfrm>
            <a:off x="69156" y="4881860"/>
            <a:ext cx="4860000" cy="252000"/>
          </a:xfrm>
          <a:prstGeom prst="rect">
            <a:avLst/>
          </a:prstGeom>
          <a:solidFill>
            <a:srgbClr val="8A3BC5"/>
          </a:solidFill>
          <a:ln/>
        </p:spPr>
        <p:style>
          <a:lnRef idx="0">
            <a:schemeClr val="accent1"/>
          </a:lnRef>
          <a:fillRef idx="3">
            <a:schemeClr val="accent1"/>
          </a:fillRef>
          <a:effectRef idx="3">
            <a:schemeClr val="accent1"/>
          </a:effectRef>
          <a:fontRef idx="minor">
            <a:schemeClr val="lt1"/>
          </a:fontRef>
        </p:style>
        <p:txBody>
          <a:bodyPr lIns="36000" tIns="47883" rIns="36000" bIns="47883"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200" b="1" dirty="0" smtClean="0">
                <a:solidFill>
                  <a:schemeClr val="bg1"/>
                </a:solidFill>
                <a:latin typeface="HG丸ｺﾞｼｯｸM-PRO" pitchFamily="50" charset="-128"/>
                <a:ea typeface="HG丸ｺﾞｼｯｸM-PRO" pitchFamily="50" charset="-128"/>
              </a:rPr>
              <a:t>３．ダンピング防止や歩切り対策の強化</a:t>
            </a:r>
            <a:endParaRPr lang="ja-JP" altLang="ja-JP" sz="1200" b="1" dirty="0">
              <a:solidFill>
                <a:schemeClr val="bg1"/>
              </a:solidFill>
              <a:latin typeface="HG丸ｺﾞｼｯｸM-PRO" pitchFamily="50" charset="-128"/>
              <a:ea typeface="HG丸ｺﾞｼｯｸM-PRO" pitchFamily="50" charset="-128"/>
            </a:endParaRPr>
          </a:p>
        </p:txBody>
      </p:sp>
      <p:sp>
        <p:nvSpPr>
          <p:cNvPr id="21" name="正方形/長方形 20"/>
          <p:cNvSpPr/>
          <p:nvPr/>
        </p:nvSpPr>
        <p:spPr>
          <a:xfrm>
            <a:off x="5011835" y="1262410"/>
            <a:ext cx="4824000" cy="252000"/>
          </a:xfrm>
          <a:prstGeom prst="rect">
            <a:avLst/>
          </a:prstGeom>
          <a:solidFill>
            <a:srgbClr val="8A3BC5"/>
          </a:solidFill>
          <a:ln/>
        </p:spPr>
        <p:style>
          <a:lnRef idx="0">
            <a:schemeClr val="accent1"/>
          </a:lnRef>
          <a:fillRef idx="3">
            <a:schemeClr val="accent1"/>
          </a:fillRef>
          <a:effectRef idx="3">
            <a:schemeClr val="accent1"/>
          </a:effectRef>
          <a:fontRef idx="minor">
            <a:schemeClr val="lt1"/>
          </a:fontRef>
        </p:style>
        <p:txBody>
          <a:bodyPr lIns="36000" tIns="47883" rIns="36000" bIns="47883"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200" b="1" dirty="0" smtClean="0">
                <a:solidFill>
                  <a:schemeClr val="bg1"/>
                </a:solidFill>
                <a:latin typeface="HG丸ｺﾞｼｯｸM-PRO" pitchFamily="50" charset="-128"/>
                <a:ea typeface="HG丸ｺﾞｼｯｸM-PRO" pitchFamily="50" charset="-128"/>
              </a:rPr>
              <a:t>４．将来を見通せる環境整備</a:t>
            </a:r>
            <a:endParaRPr lang="ja-JP" altLang="ja-JP" sz="1200" b="1" dirty="0">
              <a:solidFill>
                <a:schemeClr val="bg1"/>
              </a:solidFill>
              <a:latin typeface="HG丸ｺﾞｼｯｸM-PRO" pitchFamily="50" charset="-128"/>
              <a:ea typeface="HG丸ｺﾞｼｯｸM-PRO" pitchFamily="50" charset="-128"/>
            </a:endParaRPr>
          </a:p>
        </p:txBody>
      </p:sp>
      <p:sp>
        <p:nvSpPr>
          <p:cNvPr id="22" name="正方形/長方形 36"/>
          <p:cNvSpPr>
            <a:spLocks noChangeArrowheads="1"/>
          </p:cNvSpPr>
          <p:nvPr/>
        </p:nvSpPr>
        <p:spPr bwMode="auto">
          <a:xfrm>
            <a:off x="4997450" y="1526253"/>
            <a:ext cx="4824000" cy="1440000"/>
          </a:xfrm>
          <a:prstGeom prst="rect">
            <a:avLst/>
          </a:prstGeom>
          <a:solidFill>
            <a:schemeClr val="bg1"/>
          </a:solidFill>
          <a:ln w="9525">
            <a:solidFill>
              <a:schemeClr val="tx1"/>
            </a:solidFill>
            <a:prstDash val="sysDot"/>
            <a:miter lim="800000"/>
            <a:headEnd/>
            <a:tailEnd/>
          </a:ln>
        </p:spPr>
        <p:txBody>
          <a:bodyPr lIns="91423" tIns="45712" rIns="90000" bIns="45712" anchor="ctr" anchorCtr="0"/>
          <a:lstStyle/>
          <a:p>
            <a:pPr marL="177800" indent="-177800">
              <a:lnSpc>
                <a:spcPts val="400"/>
              </a:lnSpc>
            </a:pPr>
            <a:endParaRPr lang="en-US" altLang="ja-JP" b="1" u="sng" dirty="0" smtClean="0">
              <a:solidFill>
                <a:srgbClr val="002060"/>
              </a:solidFill>
              <a:latin typeface="HG丸ｺﾞｼｯｸM-PRO" pitchFamily="50" charset="-128"/>
              <a:ea typeface="HG丸ｺﾞｼｯｸM-PRO" pitchFamily="50" charset="-128"/>
            </a:endParaRPr>
          </a:p>
          <a:p>
            <a:pPr marL="285750" indent="-285750" algn="just">
              <a:spcAft>
                <a:spcPts val="0"/>
              </a:spcAft>
            </a:pPr>
            <a:r>
              <a:rPr lang="ja-JP" altLang="en-US" sz="1050" dirty="0" smtClean="0">
                <a:latin typeface="HG丸ｺﾞｼｯｸM-PRO" pitchFamily="50" charset="-128"/>
                <a:ea typeface="HG丸ｺﾞｼｯｸM-PRO" pitchFamily="50" charset="-128"/>
                <a:cs typeface="Times New Roman"/>
              </a:rPr>
              <a:t>○</a:t>
            </a:r>
            <a:r>
              <a:rPr lang="ja-JP" altLang="ja-JP" sz="1050" kern="100" dirty="0" smtClean="0">
                <a:solidFill>
                  <a:srgbClr val="002060"/>
                </a:solidFill>
                <a:latin typeface="HG丸ｺﾞｼｯｸM-PRO" pitchFamily="50" charset="-128"/>
                <a:ea typeface="HG丸ｺﾞｼｯｸM-PRO" pitchFamily="50" charset="-128"/>
                <a:cs typeface="Times New Roman"/>
              </a:rPr>
              <a:t> </a:t>
            </a:r>
            <a:r>
              <a:rPr lang="ja-JP" altLang="ja-JP" sz="1050" b="1" u="sng" kern="100" dirty="0" smtClean="0">
                <a:solidFill>
                  <a:srgbClr val="002060"/>
                </a:solidFill>
                <a:latin typeface="HG丸ｺﾞｼｯｸM-PRO" pitchFamily="50" charset="-128"/>
                <a:ea typeface="HG丸ｺﾞｼｯｸM-PRO" pitchFamily="50" charset="-128"/>
                <a:cs typeface="Times New Roman"/>
              </a:rPr>
              <a:t>公共事業予算の安定的･持続的確保</a:t>
            </a:r>
            <a:endParaRPr lang="en-US" altLang="ja-JP" sz="1050" b="1" kern="100" dirty="0" smtClean="0">
              <a:solidFill>
                <a:srgbClr val="002060"/>
              </a:solidFill>
              <a:latin typeface="HG丸ｺﾞｼｯｸM-PRO" pitchFamily="50" charset="-128"/>
              <a:ea typeface="HG丸ｺﾞｼｯｸM-PRO" pitchFamily="50" charset="-128"/>
              <a:cs typeface="Times New Roman"/>
            </a:endParaRPr>
          </a:p>
          <a:p>
            <a:pPr marL="285750" indent="-285750" algn="just">
              <a:lnSpc>
                <a:spcPts val="500"/>
              </a:lnSpc>
              <a:spcAft>
                <a:spcPts val="0"/>
              </a:spcAft>
            </a:pPr>
            <a:endParaRPr lang="en-US" altLang="ja-JP" sz="1050" kern="100" dirty="0" smtClean="0">
              <a:solidFill>
                <a:srgbClr val="002060"/>
              </a:solidFill>
              <a:latin typeface="HG丸ｺﾞｼｯｸM-PRO" pitchFamily="50" charset="-128"/>
              <a:ea typeface="HG丸ｺﾞｼｯｸM-PRO" pitchFamily="50" charset="-128"/>
              <a:cs typeface="Times New Roman"/>
            </a:endParaRPr>
          </a:p>
          <a:p>
            <a:pPr marL="285750" indent="-285750" algn="just">
              <a:lnSpc>
                <a:spcPts val="500"/>
              </a:lnSpc>
              <a:spcAft>
                <a:spcPts val="0"/>
              </a:spcAft>
            </a:pPr>
            <a:endParaRPr lang="en-US" altLang="ja-JP" sz="1050" kern="100" dirty="0" smtClean="0">
              <a:solidFill>
                <a:srgbClr val="002060"/>
              </a:solidFill>
              <a:latin typeface="HG丸ｺﾞｼｯｸM-PRO" pitchFamily="50" charset="-128"/>
              <a:ea typeface="HG丸ｺﾞｼｯｸM-PRO" pitchFamily="50" charset="-128"/>
              <a:cs typeface="Times New Roman"/>
            </a:endParaRPr>
          </a:p>
          <a:p>
            <a:pPr marL="285750" indent="-285750" algn="just">
              <a:lnSpc>
                <a:spcPts val="500"/>
              </a:lnSpc>
              <a:spcAft>
                <a:spcPts val="0"/>
              </a:spcAft>
            </a:pPr>
            <a:endParaRPr lang="en-US" altLang="ja-JP" sz="1050" kern="100" dirty="0" smtClean="0">
              <a:solidFill>
                <a:srgbClr val="002060"/>
              </a:solidFill>
              <a:latin typeface="HG丸ｺﾞｼｯｸM-PRO" pitchFamily="50" charset="-128"/>
              <a:ea typeface="HG丸ｺﾞｼｯｸM-PRO" pitchFamily="50" charset="-128"/>
              <a:cs typeface="Times New Roman"/>
            </a:endParaRPr>
          </a:p>
          <a:p>
            <a:pPr marL="285750" indent="-285750" algn="just">
              <a:spcAft>
                <a:spcPts val="0"/>
              </a:spcAft>
            </a:pPr>
            <a:r>
              <a:rPr lang="ja-JP" altLang="en-US" sz="1050" kern="100" dirty="0" smtClean="0">
                <a:latin typeface="HG丸ｺﾞｼｯｸM-PRO" pitchFamily="50" charset="-128"/>
                <a:ea typeface="HG丸ｺﾞｼｯｸM-PRO" pitchFamily="50" charset="-128"/>
                <a:cs typeface="Times New Roman"/>
              </a:rPr>
              <a:t>○ </a:t>
            </a:r>
            <a:r>
              <a:rPr lang="ja-JP" altLang="ja-JP" sz="1050" kern="100" dirty="0" smtClean="0">
                <a:latin typeface="HG丸ｺﾞｼｯｸM-PRO" pitchFamily="50" charset="-128"/>
                <a:ea typeface="HG丸ｺﾞｼｯｸM-PRO" pitchFamily="50" charset="-128"/>
                <a:cs typeface="Times New Roman"/>
              </a:rPr>
              <a:t>今年度､積算基準を見直し</a:t>
            </a:r>
            <a:r>
              <a:rPr lang="ja-JP" altLang="ja-JP" sz="1050" b="1" u="sng" kern="100" dirty="0" smtClean="0">
                <a:latin typeface="HG丸ｺﾞｼｯｸM-PRO" pitchFamily="50" charset="-128"/>
                <a:ea typeface="HG丸ｺﾞｼｯｸM-PRO" pitchFamily="50" charset="-128"/>
                <a:cs typeface="Times New Roman"/>
              </a:rPr>
              <a:t>､</a:t>
            </a:r>
            <a:r>
              <a:rPr lang="ja-JP" altLang="ja-JP" sz="1050" b="1" u="sng" kern="100" dirty="0" smtClean="0">
                <a:solidFill>
                  <a:srgbClr val="002060"/>
                </a:solidFill>
                <a:latin typeface="HG丸ｺﾞｼｯｸM-PRO" pitchFamily="50" charset="-128"/>
                <a:ea typeface="HG丸ｺﾞｼｯｸM-PRO" pitchFamily="50" charset="-128"/>
                <a:cs typeface="Times New Roman"/>
              </a:rPr>
              <a:t>適正利潤が確保できる予定価格の設定を推進</a:t>
            </a:r>
            <a:endParaRPr lang="en-US" altLang="ja-JP" sz="1050" b="1" u="sng" kern="100" dirty="0" smtClean="0">
              <a:solidFill>
                <a:srgbClr val="002060"/>
              </a:solidFill>
              <a:latin typeface="HG丸ｺﾞｼｯｸM-PRO" pitchFamily="50" charset="-128"/>
              <a:ea typeface="HG丸ｺﾞｼｯｸM-PRO" pitchFamily="50" charset="-128"/>
              <a:cs typeface="Times New Roman"/>
            </a:endParaRPr>
          </a:p>
          <a:p>
            <a:pPr marL="285750" indent="-285750" algn="just">
              <a:lnSpc>
                <a:spcPts val="500"/>
              </a:lnSpc>
              <a:spcAft>
                <a:spcPts val="0"/>
              </a:spcAft>
            </a:pPr>
            <a:endParaRPr lang="en-US" altLang="ja-JP" sz="1050" kern="100" dirty="0" smtClean="0">
              <a:solidFill>
                <a:srgbClr val="002060"/>
              </a:solidFill>
              <a:latin typeface="HG丸ｺﾞｼｯｸM-PRO" pitchFamily="50" charset="-128"/>
              <a:ea typeface="HG丸ｺﾞｼｯｸM-PRO" pitchFamily="50" charset="-128"/>
              <a:cs typeface="Times New Roman"/>
            </a:endParaRPr>
          </a:p>
          <a:p>
            <a:pPr marL="285750" indent="-285750" algn="just">
              <a:lnSpc>
                <a:spcPts val="500"/>
              </a:lnSpc>
              <a:spcAft>
                <a:spcPts val="0"/>
              </a:spcAft>
            </a:pPr>
            <a:endParaRPr lang="en-US" altLang="ja-JP" sz="1050" kern="100" dirty="0" smtClean="0">
              <a:solidFill>
                <a:srgbClr val="002060"/>
              </a:solidFill>
              <a:latin typeface="HG丸ｺﾞｼｯｸM-PRO" pitchFamily="50" charset="-128"/>
              <a:ea typeface="HG丸ｺﾞｼｯｸM-PRO" pitchFamily="50" charset="-128"/>
              <a:cs typeface="Times New Roman"/>
            </a:endParaRPr>
          </a:p>
          <a:p>
            <a:pPr marL="285750" indent="-285750" algn="just">
              <a:lnSpc>
                <a:spcPts val="500"/>
              </a:lnSpc>
              <a:spcAft>
                <a:spcPts val="0"/>
              </a:spcAft>
            </a:pPr>
            <a:endParaRPr lang="en-US" altLang="ja-JP" sz="1050" kern="100" dirty="0" smtClean="0">
              <a:solidFill>
                <a:srgbClr val="002060"/>
              </a:solidFill>
              <a:latin typeface="HG丸ｺﾞｼｯｸM-PRO" pitchFamily="50" charset="-128"/>
              <a:ea typeface="HG丸ｺﾞｼｯｸM-PRO" pitchFamily="50" charset="-128"/>
              <a:cs typeface="Times New Roman"/>
            </a:endParaRPr>
          </a:p>
          <a:p>
            <a:pPr marL="285750" indent="-285750" algn="just">
              <a:lnSpc>
                <a:spcPts val="1600"/>
              </a:lnSpc>
              <a:spcAft>
                <a:spcPts val="0"/>
              </a:spcAft>
            </a:pPr>
            <a:r>
              <a:rPr lang="ja-JP" altLang="en-US" sz="1050" kern="100" dirty="0" smtClean="0">
                <a:latin typeface="HG丸ｺﾞｼｯｸM-PRO" pitchFamily="50" charset="-128"/>
                <a:ea typeface="HG丸ｺﾞｼｯｸM-PRO" pitchFamily="50" charset="-128"/>
                <a:cs typeface="Times New Roman"/>
              </a:rPr>
              <a:t>○</a:t>
            </a:r>
            <a:r>
              <a:rPr lang="ja-JP" altLang="ja-JP" sz="1050" kern="100" dirty="0" smtClean="0">
                <a:latin typeface="HG丸ｺﾞｼｯｸM-PRO" pitchFamily="50" charset="-128"/>
                <a:ea typeface="HG丸ｺﾞｼｯｸM-PRO" pitchFamily="50" charset="-128"/>
                <a:cs typeface="Times New Roman"/>
              </a:rPr>
              <a:t>「地域の守り手」の確保のため､複数年契約や共同受注方式等､地域の実情</a:t>
            </a:r>
            <a:endParaRPr lang="en-US" altLang="ja-JP" sz="1050" kern="100" dirty="0" smtClean="0">
              <a:latin typeface="HG丸ｺﾞｼｯｸM-PRO" pitchFamily="50" charset="-128"/>
              <a:ea typeface="HG丸ｺﾞｼｯｸM-PRO" pitchFamily="50" charset="-128"/>
              <a:cs typeface="Times New Roman"/>
            </a:endParaRPr>
          </a:p>
          <a:p>
            <a:pPr marL="285750" indent="-104775" algn="just">
              <a:lnSpc>
                <a:spcPts val="1600"/>
              </a:lnSpc>
              <a:spcAft>
                <a:spcPts val="0"/>
              </a:spcAft>
            </a:pPr>
            <a:r>
              <a:rPr lang="ja-JP" altLang="ja-JP" sz="1050" kern="100" dirty="0" smtClean="0">
                <a:latin typeface="HG丸ｺﾞｼｯｸM-PRO" pitchFamily="50" charset="-128"/>
                <a:ea typeface="HG丸ｺﾞｼｯｸM-PRO" pitchFamily="50" charset="-128"/>
                <a:cs typeface="Times New Roman"/>
              </a:rPr>
              <a:t>等に応じた多様な入札契約方式にモデル的に取り組む地方公共団体を支援</a:t>
            </a:r>
            <a:endParaRPr lang="ja-JP" altLang="ja-JP" sz="900" kern="100" dirty="0" smtClean="0">
              <a:latin typeface="HG丸ｺﾞｼｯｸM-PRO" pitchFamily="50" charset="-128"/>
              <a:ea typeface="HG丸ｺﾞｼｯｸM-PRO" pitchFamily="50" charset="-128"/>
              <a:cs typeface="Times New Roman"/>
            </a:endParaRPr>
          </a:p>
        </p:txBody>
      </p:sp>
      <p:sp>
        <p:nvSpPr>
          <p:cNvPr id="23" name="正方形/長方形 22"/>
          <p:cNvSpPr/>
          <p:nvPr/>
        </p:nvSpPr>
        <p:spPr>
          <a:xfrm>
            <a:off x="5013649" y="3007618"/>
            <a:ext cx="4824000" cy="252000"/>
          </a:xfrm>
          <a:prstGeom prst="rect">
            <a:avLst/>
          </a:prstGeom>
          <a:solidFill>
            <a:srgbClr val="8A3BC5"/>
          </a:solidFill>
          <a:ln/>
        </p:spPr>
        <p:style>
          <a:lnRef idx="0">
            <a:schemeClr val="accent1"/>
          </a:lnRef>
          <a:fillRef idx="3">
            <a:schemeClr val="accent1"/>
          </a:fillRef>
          <a:effectRef idx="3">
            <a:schemeClr val="accent1"/>
          </a:effectRef>
          <a:fontRef idx="minor">
            <a:schemeClr val="lt1"/>
          </a:fontRef>
        </p:style>
        <p:txBody>
          <a:bodyPr lIns="36000" tIns="47883" rIns="36000" bIns="47883"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200" b="1" dirty="0" smtClean="0">
                <a:solidFill>
                  <a:schemeClr val="bg1"/>
                </a:solidFill>
                <a:latin typeface="HG丸ｺﾞｼｯｸM-PRO" pitchFamily="50" charset="-128"/>
                <a:ea typeface="HG丸ｺﾞｼｯｸM-PRO" pitchFamily="50" charset="-128"/>
              </a:rPr>
              <a:t>５．若手や女性の活躍、教育訓練の充実</a:t>
            </a:r>
            <a:endParaRPr lang="ja-JP" altLang="ja-JP" sz="1200" b="1" dirty="0">
              <a:solidFill>
                <a:schemeClr val="bg1"/>
              </a:solidFill>
              <a:latin typeface="HG丸ｺﾞｼｯｸM-PRO" pitchFamily="50" charset="-128"/>
              <a:ea typeface="HG丸ｺﾞｼｯｸM-PRO" pitchFamily="50" charset="-128"/>
            </a:endParaRPr>
          </a:p>
        </p:txBody>
      </p:sp>
      <p:sp>
        <p:nvSpPr>
          <p:cNvPr id="25" name="正方形/長方形 36"/>
          <p:cNvSpPr>
            <a:spLocks noChangeArrowheads="1"/>
          </p:cNvSpPr>
          <p:nvPr/>
        </p:nvSpPr>
        <p:spPr bwMode="auto">
          <a:xfrm>
            <a:off x="4991527" y="3284225"/>
            <a:ext cx="4824000" cy="1548000"/>
          </a:xfrm>
          <a:prstGeom prst="rect">
            <a:avLst/>
          </a:prstGeom>
          <a:solidFill>
            <a:schemeClr val="bg1"/>
          </a:solidFill>
          <a:ln w="9525">
            <a:solidFill>
              <a:schemeClr val="tx1"/>
            </a:solidFill>
            <a:prstDash val="sysDot"/>
            <a:miter lim="800000"/>
            <a:headEnd/>
            <a:tailEnd/>
          </a:ln>
        </p:spPr>
        <p:txBody>
          <a:bodyPr lIns="91423" tIns="45712" rIns="36000" bIns="45712" anchor="t" anchorCtr="0"/>
          <a:lstStyle/>
          <a:p>
            <a:pPr>
              <a:lnSpc>
                <a:spcPts val="1200"/>
              </a:lnSpc>
            </a:pPr>
            <a:r>
              <a:rPr lang="ja-JP" altLang="ja-JP" sz="1000" dirty="0" smtClean="0">
                <a:solidFill>
                  <a:srgbClr val="002060"/>
                </a:solidFill>
                <a:latin typeface="HG丸ｺﾞｼｯｸM-PRO" pitchFamily="50" charset="-128"/>
                <a:ea typeface="HG丸ｺﾞｼｯｸM-PRO" pitchFamily="50" charset="-128"/>
              </a:rPr>
              <a:t>○</a:t>
            </a:r>
            <a:r>
              <a:rPr lang="ja-JP" altLang="ja-JP" sz="1000" b="1" u="sng" dirty="0" smtClean="0">
                <a:solidFill>
                  <a:srgbClr val="002060"/>
                </a:solidFill>
                <a:latin typeface="HG丸ｺﾞｼｯｸM-PRO" pitchFamily="50" charset="-128"/>
                <a:ea typeface="HG丸ｺﾞｼｯｸM-PRO" pitchFamily="50" charset="-128"/>
              </a:rPr>
              <a:t>技術者制度検討会で技術検定の受験資格の緩和等を検討開始</a:t>
            </a:r>
            <a:r>
              <a:rPr lang="ja-JP" altLang="ja-JP" sz="1000" dirty="0" smtClean="0">
                <a:solidFill>
                  <a:srgbClr val="002060"/>
                </a:solidFill>
                <a:latin typeface="HG丸ｺﾞｼｯｸM-PRO" pitchFamily="50" charset="-128"/>
                <a:ea typeface="HG丸ｺﾞｼｯｸM-PRO" pitchFamily="50" charset="-128"/>
              </a:rPr>
              <a:t>（</a:t>
            </a:r>
            <a:r>
              <a:rPr lang="ja-JP" altLang="ja-JP" sz="1000" dirty="0" smtClean="0">
                <a:latin typeface="HG丸ｺﾞｼｯｸM-PRO" pitchFamily="50" charset="-128"/>
                <a:ea typeface="HG丸ｺﾞｼｯｸM-PRO" pitchFamily="50" charset="-128"/>
              </a:rPr>
              <a:t>９月）。若年</a:t>
            </a:r>
            <a:endParaRPr lang="en-US" altLang="ja-JP" sz="1000" dirty="0" smtClean="0">
              <a:latin typeface="HG丸ｺﾞｼｯｸM-PRO" pitchFamily="50" charset="-128"/>
              <a:ea typeface="HG丸ｺﾞｼｯｸM-PRO" pitchFamily="50" charset="-128"/>
            </a:endParaRPr>
          </a:p>
          <a:p>
            <a:pPr>
              <a:lnSpc>
                <a:spcPts val="1200"/>
              </a:lnSpc>
            </a:pPr>
            <a:r>
              <a:rPr lang="ja-JP" altLang="en-US" sz="1000" dirty="0" smtClean="0">
                <a:latin typeface="HG丸ｺﾞｼｯｸM-PRO" pitchFamily="50" charset="-128"/>
                <a:ea typeface="HG丸ｺﾞｼｯｸM-PRO" pitchFamily="50" charset="-128"/>
              </a:rPr>
              <a:t>　</a:t>
            </a:r>
            <a:r>
              <a:rPr lang="ja-JP" altLang="ja-JP" sz="1000" dirty="0" smtClean="0">
                <a:latin typeface="HG丸ｺﾞｼｯｸM-PRO" pitchFamily="50" charset="-128"/>
                <a:ea typeface="HG丸ｺﾞｼｯｸM-PRO" pitchFamily="50" charset="-128"/>
              </a:rPr>
              <a:t>技術者等の育成状況の</a:t>
            </a:r>
            <a:r>
              <a:rPr lang="ja-JP" altLang="en-US" sz="1000" dirty="0" smtClean="0">
                <a:latin typeface="HG丸ｺﾞｼｯｸM-PRO" pitchFamily="50" charset="-128"/>
                <a:ea typeface="HG丸ｺﾞｼｯｸM-PRO" pitchFamily="50" charset="-128"/>
              </a:rPr>
              <a:t>経審への</a:t>
            </a:r>
            <a:r>
              <a:rPr lang="ja-JP" altLang="ja-JP" sz="1000" dirty="0" smtClean="0">
                <a:latin typeface="HG丸ｺﾞｼｯｸM-PRO" pitchFamily="50" charset="-128"/>
                <a:ea typeface="HG丸ｺﾞｼｯｸM-PRO" pitchFamily="50" charset="-128"/>
              </a:rPr>
              <a:t>反映を検討</a:t>
            </a:r>
            <a:r>
              <a:rPr lang="en-US" altLang="ja-JP" sz="1000" dirty="0" smtClean="0">
                <a:latin typeface="HG丸ｺﾞｼｯｸM-PRO" pitchFamily="50" charset="-128"/>
                <a:ea typeface="HG丸ｺﾞｼｯｸM-PRO" pitchFamily="50" charset="-128"/>
              </a:rPr>
              <a:t>(</a:t>
            </a:r>
            <a:r>
              <a:rPr lang="ja-JP" altLang="ja-JP" sz="1000" dirty="0" smtClean="0">
                <a:latin typeface="HG丸ｺﾞｼｯｸM-PRO" pitchFamily="50" charset="-128"/>
                <a:ea typeface="HG丸ｺﾞｼｯｸM-PRO" pitchFamily="50" charset="-128"/>
              </a:rPr>
              <a:t>新年度の施行を目指し</a:t>
            </a:r>
            <a:r>
              <a:rPr lang="en-US" altLang="ja-JP" sz="1000" dirty="0" smtClean="0">
                <a:latin typeface="HG丸ｺﾞｼｯｸM-PRO" pitchFamily="50" charset="-128"/>
                <a:ea typeface="HG丸ｺﾞｼｯｸM-PRO" pitchFamily="50" charset="-128"/>
              </a:rPr>
              <a:t>､</a:t>
            </a:r>
            <a:r>
              <a:rPr lang="ja-JP" altLang="ja-JP" sz="1000" dirty="0" smtClean="0">
                <a:latin typeface="HG丸ｺﾞｼｯｸM-PRO" pitchFamily="50" charset="-128"/>
                <a:ea typeface="HG丸ｺﾞｼｯｸM-PRO" pitchFamily="50" charset="-128"/>
              </a:rPr>
              <a:t>秋頃</a:t>
            </a:r>
            <a:r>
              <a:rPr lang="ja-JP" altLang="en-US" sz="1000" dirty="0" smtClean="0">
                <a:latin typeface="HG丸ｺﾞｼｯｸM-PRO" pitchFamily="50" charset="-128"/>
                <a:ea typeface="HG丸ｺﾞｼｯｸM-PRO" pitchFamily="50" charset="-128"/>
              </a:rPr>
              <a:t>迄</a:t>
            </a:r>
            <a:r>
              <a:rPr lang="ja-JP" altLang="ja-JP" sz="1000" dirty="0" smtClean="0">
                <a:latin typeface="HG丸ｺﾞｼｯｸM-PRO" pitchFamily="50" charset="-128"/>
                <a:ea typeface="HG丸ｺﾞｼｯｸM-PRO" pitchFamily="50" charset="-128"/>
              </a:rPr>
              <a:t>に結論</a:t>
            </a:r>
            <a:endParaRPr lang="en-US" altLang="ja-JP" sz="1000" dirty="0" smtClean="0">
              <a:latin typeface="HG丸ｺﾞｼｯｸM-PRO" pitchFamily="50" charset="-128"/>
              <a:ea typeface="HG丸ｺﾞｼｯｸM-PRO" pitchFamily="50" charset="-128"/>
            </a:endParaRPr>
          </a:p>
          <a:p>
            <a:pPr>
              <a:lnSpc>
                <a:spcPts val="500"/>
              </a:lnSpc>
            </a:pPr>
            <a:endParaRPr lang="en-US" altLang="ja-JP" sz="1000" dirty="0" smtClean="0">
              <a:latin typeface="HG丸ｺﾞｼｯｸM-PRO" pitchFamily="50" charset="-128"/>
              <a:ea typeface="HG丸ｺﾞｼｯｸM-PRO" pitchFamily="50" charset="-128"/>
            </a:endParaRPr>
          </a:p>
          <a:p>
            <a:pPr marL="133350" indent="-133350">
              <a:lnSpc>
                <a:spcPts val="1200"/>
              </a:lnSpc>
            </a:pPr>
            <a:r>
              <a:rPr lang="ja-JP" altLang="ja-JP" sz="1000" dirty="0" smtClean="0">
                <a:latin typeface="HG丸ｺﾞｼｯｸM-PRO" pitchFamily="50" charset="-128"/>
                <a:ea typeface="HG丸ｺﾞｼｯｸM-PRO" pitchFamily="50" charset="-128"/>
              </a:rPr>
              <a:t>○官民からなるコンソーシアムにより</a:t>
            </a:r>
            <a:r>
              <a:rPr lang="ja-JP" altLang="ja-JP" sz="1000" b="1" u="sng" dirty="0" smtClean="0">
                <a:solidFill>
                  <a:srgbClr val="002060"/>
                </a:solidFill>
                <a:latin typeface="HG丸ｺﾞｼｯｸM-PRO" pitchFamily="50" charset="-128"/>
                <a:ea typeface="HG丸ｺﾞｼｯｸM-PRO" pitchFamily="50" charset="-128"/>
              </a:rPr>
              <a:t>地域のネットワークによる人材確保を支援</a:t>
            </a:r>
            <a:r>
              <a:rPr lang="en-US" altLang="ja-JP" sz="1000" b="1" u="sng" dirty="0" smtClean="0">
                <a:solidFill>
                  <a:srgbClr val="002060"/>
                </a:solidFill>
                <a:latin typeface="HG丸ｺﾞｼｯｸM-PRO" pitchFamily="50" charset="-128"/>
                <a:ea typeface="HG丸ｺﾞｼｯｸM-PRO" pitchFamily="50" charset="-128"/>
              </a:rPr>
              <a:t>..</a:t>
            </a:r>
            <a:r>
              <a:rPr lang="en-US" altLang="ja-JP" sz="1000" b="1" dirty="0" smtClean="0">
                <a:solidFill>
                  <a:srgbClr val="002060"/>
                </a:solidFill>
                <a:latin typeface="HG丸ｺﾞｼｯｸM-PRO" pitchFamily="50" charset="-128"/>
                <a:ea typeface="HG丸ｺﾞｼｯｸM-PRO" pitchFamily="50" charset="-128"/>
              </a:rPr>
              <a:t>｡</a:t>
            </a:r>
            <a:r>
              <a:rPr lang="ja-JP" altLang="en-US" sz="1000" b="1" dirty="0" smtClean="0">
                <a:solidFill>
                  <a:srgbClr val="002060"/>
                </a:solidFill>
                <a:latin typeface="HG丸ｺﾞｼｯｸM-PRO" pitchFamily="50" charset="-128"/>
                <a:ea typeface="HG丸ｺﾞｼｯｸM-PRO" pitchFamily="50" charset="-128"/>
              </a:rPr>
              <a:t> </a:t>
            </a:r>
            <a:r>
              <a:rPr lang="ja-JP" altLang="ja-JP" sz="1000" b="1" u="sng" dirty="0" smtClean="0">
                <a:solidFill>
                  <a:srgbClr val="002060"/>
                </a:solidFill>
                <a:latin typeface="HG丸ｺﾞｼｯｸM-PRO" pitchFamily="50" charset="-128"/>
                <a:ea typeface="HG丸ｺﾞｼｯｸM-PRO" pitchFamily="50" charset="-128"/>
              </a:rPr>
              <a:t>各ブロック１機関の設置を目指す</a:t>
            </a:r>
            <a:r>
              <a:rPr lang="ja-JP" altLang="ja-JP" sz="1000" dirty="0" smtClean="0">
                <a:solidFill>
                  <a:srgbClr val="002060"/>
                </a:solidFill>
                <a:latin typeface="HG丸ｺﾞｼｯｸM-PRO" pitchFamily="50" charset="-128"/>
                <a:ea typeface="HG丸ｺﾞｼｯｸM-PRO" pitchFamily="50" charset="-128"/>
              </a:rPr>
              <a:t>　</a:t>
            </a:r>
            <a:endParaRPr lang="en-US" altLang="ja-JP" sz="1000" dirty="0" smtClean="0">
              <a:solidFill>
                <a:srgbClr val="002060"/>
              </a:solidFill>
              <a:latin typeface="HG丸ｺﾞｼｯｸM-PRO" pitchFamily="50" charset="-128"/>
              <a:ea typeface="HG丸ｺﾞｼｯｸM-PRO" pitchFamily="50" charset="-128"/>
            </a:endParaRPr>
          </a:p>
          <a:p>
            <a:pPr>
              <a:lnSpc>
                <a:spcPts val="500"/>
              </a:lnSpc>
            </a:pPr>
            <a:endParaRPr lang="en-US" altLang="ja-JP" sz="1000" dirty="0" smtClean="0">
              <a:solidFill>
                <a:srgbClr val="002060"/>
              </a:solidFill>
              <a:latin typeface="HG丸ｺﾞｼｯｸM-PRO" pitchFamily="50" charset="-128"/>
              <a:ea typeface="HG丸ｺﾞｼｯｸM-PRO" pitchFamily="50" charset="-128"/>
            </a:endParaRPr>
          </a:p>
          <a:p>
            <a:pPr marL="133350" indent="-133350">
              <a:lnSpc>
                <a:spcPts val="1500"/>
              </a:lnSpc>
            </a:pPr>
            <a:r>
              <a:rPr lang="ja-JP" altLang="ja-JP" sz="1000" dirty="0" smtClean="0">
                <a:latin typeface="HG丸ｺﾞｼｯｸM-PRO" pitchFamily="50" charset="-128"/>
                <a:ea typeface="HG丸ｺﾞｼｯｸM-PRO" pitchFamily="50" charset="-128"/>
              </a:rPr>
              <a:t>○５年以内の女性倍増を目指して</a:t>
            </a:r>
            <a:r>
              <a:rPr lang="ja-JP" altLang="en-US" sz="1000" dirty="0" smtClean="0">
                <a:latin typeface="HG丸ｺﾞｼｯｸM-PRO" pitchFamily="50" charset="-128"/>
                <a:ea typeface="HG丸ｺﾞｼｯｸM-PRO" pitchFamily="50" charset="-128"/>
              </a:rPr>
              <a:t>、</a:t>
            </a:r>
            <a:r>
              <a:rPr lang="ja-JP" altLang="ja-JP" sz="1000" dirty="0" smtClean="0">
                <a:latin typeface="HG丸ｺﾞｼｯｸM-PRO" pitchFamily="50" charset="-128"/>
                <a:ea typeface="HG丸ｺﾞｼｯｸM-PRO" pitchFamily="50" charset="-128"/>
              </a:rPr>
              <a:t>８月中に行動計画を策定</a:t>
            </a:r>
            <a:r>
              <a:rPr lang="ja-JP" altLang="en-US" sz="1000" dirty="0" smtClean="0">
                <a:latin typeface="HG丸ｺﾞｼｯｸM-PRO" pitchFamily="50" charset="-128"/>
                <a:ea typeface="HG丸ｺﾞｼｯｸM-PRO" pitchFamily="50" charset="-128"/>
              </a:rPr>
              <a:t>し</a:t>
            </a:r>
            <a:r>
              <a:rPr lang="en-US" altLang="ja-JP" sz="1000" dirty="0" smtClean="0">
                <a:latin typeface="HG丸ｺﾞｼｯｸM-PRO" pitchFamily="50" charset="-128"/>
                <a:ea typeface="HG丸ｺﾞｼｯｸM-PRO" pitchFamily="50" charset="-128"/>
              </a:rPr>
              <a:t>､</a:t>
            </a:r>
            <a:r>
              <a:rPr lang="ja-JP" altLang="ja-JP" sz="1000" dirty="0" smtClean="0">
                <a:latin typeface="HG丸ｺﾞｼｯｸM-PRO" pitchFamily="50" charset="-128"/>
                <a:ea typeface="HG丸ｺﾞｼｯｸM-PRO" pitchFamily="50" charset="-128"/>
              </a:rPr>
              <a:t>官民挙げた取組を開始、</a:t>
            </a:r>
            <a:endParaRPr lang="en-US" altLang="ja-JP" sz="1000" dirty="0" smtClean="0">
              <a:latin typeface="HG丸ｺﾞｼｯｸM-PRO" pitchFamily="50" charset="-128"/>
              <a:ea typeface="HG丸ｺﾞｼｯｸM-PRO" pitchFamily="50" charset="-128"/>
            </a:endParaRPr>
          </a:p>
          <a:p>
            <a:pPr>
              <a:lnSpc>
                <a:spcPts val="1500"/>
              </a:lnSpc>
            </a:pPr>
            <a:r>
              <a:rPr lang="ja-JP" altLang="en-US" sz="1000" dirty="0" smtClean="0">
                <a:solidFill>
                  <a:srgbClr val="002060"/>
                </a:solidFill>
                <a:latin typeface="HG丸ｺﾞｼｯｸM-PRO" pitchFamily="50" charset="-128"/>
                <a:ea typeface="HG丸ｺﾞｼｯｸM-PRO" pitchFamily="50" charset="-128"/>
              </a:rPr>
              <a:t>　　</a:t>
            </a:r>
            <a:endParaRPr lang="en-US" altLang="ja-JP" sz="1000" dirty="0" smtClean="0">
              <a:solidFill>
                <a:srgbClr val="002060"/>
              </a:solidFill>
              <a:latin typeface="HG丸ｺﾞｼｯｸM-PRO" pitchFamily="50" charset="-128"/>
              <a:ea typeface="HG丸ｺﾞｼｯｸM-PRO" pitchFamily="50" charset="-128"/>
            </a:endParaRPr>
          </a:p>
        </p:txBody>
      </p:sp>
      <p:sp>
        <p:nvSpPr>
          <p:cNvPr id="26" name="正方形/長方形 25"/>
          <p:cNvSpPr/>
          <p:nvPr/>
        </p:nvSpPr>
        <p:spPr>
          <a:xfrm>
            <a:off x="4997450" y="4879792"/>
            <a:ext cx="4888031" cy="252000"/>
          </a:xfrm>
          <a:prstGeom prst="rect">
            <a:avLst/>
          </a:prstGeom>
          <a:solidFill>
            <a:srgbClr val="002060"/>
          </a:solidFill>
          <a:ln/>
        </p:spPr>
        <p:style>
          <a:lnRef idx="0">
            <a:schemeClr val="accent1"/>
          </a:lnRef>
          <a:fillRef idx="3">
            <a:schemeClr val="accent1"/>
          </a:fillRef>
          <a:effectRef idx="3">
            <a:schemeClr val="accent1"/>
          </a:effectRef>
          <a:fontRef idx="minor">
            <a:schemeClr val="lt1"/>
          </a:fontRef>
        </p:style>
        <p:txBody>
          <a:bodyPr lIns="36000" tIns="47883" rIns="36000" bIns="47883"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200" b="1" dirty="0" smtClean="0">
                <a:solidFill>
                  <a:schemeClr val="bg1"/>
                </a:solidFill>
                <a:latin typeface="HG丸ｺﾞｼｯｸM-PRO" pitchFamily="50" charset="-128"/>
                <a:ea typeface="HG丸ｺﾞｼｯｸM-PRO" pitchFamily="50" charset="-128"/>
              </a:rPr>
              <a:t>６．現場の生産性の向上や重層下請構造の改善</a:t>
            </a:r>
            <a:endParaRPr lang="ja-JP" altLang="ja-JP" sz="1200" b="1" dirty="0">
              <a:solidFill>
                <a:schemeClr val="bg1"/>
              </a:solidFill>
              <a:latin typeface="HG丸ｺﾞｼｯｸM-PRO" pitchFamily="50" charset="-128"/>
              <a:ea typeface="HG丸ｺﾞｼｯｸM-PRO" pitchFamily="50" charset="-128"/>
            </a:endParaRPr>
          </a:p>
        </p:txBody>
      </p:sp>
      <p:sp>
        <p:nvSpPr>
          <p:cNvPr id="32" name="正方形/長方形 58"/>
          <p:cNvSpPr>
            <a:spLocks noChangeArrowheads="1"/>
          </p:cNvSpPr>
          <p:nvPr/>
        </p:nvSpPr>
        <p:spPr bwMode="auto">
          <a:xfrm>
            <a:off x="4989007" y="5176242"/>
            <a:ext cx="4866887" cy="1548000"/>
          </a:xfrm>
          <a:prstGeom prst="rect">
            <a:avLst/>
          </a:prstGeom>
          <a:solidFill>
            <a:schemeClr val="bg1"/>
          </a:solidFill>
          <a:ln w="9525">
            <a:solidFill>
              <a:schemeClr val="tx1"/>
            </a:solidFill>
            <a:prstDash val="sysDot"/>
            <a:miter lim="800000"/>
            <a:headEnd/>
            <a:tailEnd/>
          </a:ln>
        </p:spPr>
        <p:txBody>
          <a:bodyPr lIns="90000" rIns="36000" anchor="t" anchorCtr="0"/>
          <a:lstStyle/>
          <a:p>
            <a:pPr marL="177800" indent="-177800">
              <a:lnSpc>
                <a:spcPts val="400"/>
              </a:lnSpc>
            </a:pPr>
            <a:endParaRPr lang="en-US" altLang="ja-JP" sz="1000" dirty="0" smtClean="0">
              <a:solidFill>
                <a:srgbClr val="002060"/>
              </a:solidFill>
              <a:latin typeface="HG丸ｺﾞｼｯｸM-PRO" pitchFamily="50" charset="-128"/>
              <a:ea typeface="HG丸ｺﾞｼｯｸM-PRO" pitchFamily="50" charset="-128"/>
            </a:endParaRPr>
          </a:p>
          <a:p>
            <a:r>
              <a:rPr lang="ja-JP" altLang="en-US" sz="1000" dirty="0" smtClean="0">
                <a:solidFill>
                  <a:srgbClr val="002060"/>
                </a:solidFill>
                <a:latin typeface="HG丸ｺﾞｼｯｸM-PRO" pitchFamily="50" charset="-128"/>
                <a:ea typeface="HG丸ｺﾞｼｯｸM-PRO" pitchFamily="50" charset="-128"/>
              </a:rPr>
              <a:t>　</a:t>
            </a:r>
            <a:r>
              <a:rPr lang="ja-JP" altLang="ja-JP" sz="1000" dirty="0" smtClean="0">
                <a:latin typeface="HG丸ｺﾞｼｯｸM-PRO" pitchFamily="50" charset="-128"/>
                <a:ea typeface="HG丸ｺﾞｼｯｸM-PRO" pitchFamily="50" charset="-128"/>
              </a:rPr>
              <a:t>○ＣＩＭや情報共有システム等の活用促進。プレキャスト製品の活用拡大</a:t>
            </a:r>
          </a:p>
        </p:txBody>
      </p:sp>
      <p:sp>
        <p:nvSpPr>
          <p:cNvPr id="34" name="正方形/長方形 33"/>
          <p:cNvSpPr/>
          <p:nvPr/>
        </p:nvSpPr>
        <p:spPr>
          <a:xfrm>
            <a:off x="5111874" y="5589240"/>
            <a:ext cx="4646612" cy="630942"/>
          </a:xfrm>
          <a:prstGeom prst="rect">
            <a:avLst/>
          </a:prstGeom>
        </p:spPr>
        <p:txBody>
          <a:bodyPr wrap="square">
            <a:spAutoFit/>
          </a:bodyPr>
          <a:lstStyle/>
          <a:p>
            <a:pPr lvl="0">
              <a:lnSpc>
                <a:spcPts val="1500"/>
              </a:lnSpc>
            </a:pPr>
            <a:r>
              <a:rPr lang="ja-JP" altLang="ja-JP" sz="1000" dirty="0" smtClean="0">
                <a:latin typeface="HG丸ｺﾞｼｯｸM-PRO" pitchFamily="50" charset="-128"/>
                <a:ea typeface="HG丸ｺﾞｼｯｸM-PRO" pitchFamily="50" charset="-128"/>
              </a:rPr>
              <a:t>○行き過ぎた重層化の回避に向け</a:t>
            </a:r>
            <a:r>
              <a:rPr lang="ja-JP" altLang="en-US" sz="1000" dirty="0" smtClean="0">
                <a:latin typeface="HG丸ｺﾞｼｯｸM-PRO" pitchFamily="50" charset="-128"/>
                <a:ea typeface="HG丸ｺﾞｼｯｸM-PRO" pitchFamily="50" charset="-128"/>
              </a:rPr>
              <a:t>、</a:t>
            </a:r>
            <a:endParaRPr lang="en-US" altLang="ja-JP" sz="1000" dirty="0" smtClean="0">
              <a:latin typeface="HG丸ｺﾞｼｯｸM-PRO" pitchFamily="50" charset="-128"/>
              <a:ea typeface="HG丸ｺﾞｼｯｸM-PRO" pitchFamily="50" charset="-128"/>
            </a:endParaRPr>
          </a:p>
          <a:p>
            <a:pPr lvl="0" indent="152400">
              <a:lnSpc>
                <a:spcPts val="1500"/>
              </a:lnSpc>
            </a:pPr>
            <a:r>
              <a:rPr lang="ja-JP" altLang="ja-JP" sz="1000" dirty="0" smtClean="0">
                <a:latin typeface="HG丸ｺﾞｼｯｸM-PRO" pitchFamily="50" charset="-128"/>
                <a:ea typeface="HG丸ｺﾞｼｯｸM-PRO" pitchFamily="50" charset="-128"/>
              </a:rPr>
              <a:t>①日建連の会員企業で下請次数目標の設定を実施し、分野別に目標達成</a:t>
            </a:r>
            <a:endParaRPr lang="en-US" altLang="ja-JP" sz="1000" dirty="0" smtClean="0">
              <a:latin typeface="HG丸ｺﾞｼｯｸM-PRO" pitchFamily="50" charset="-128"/>
              <a:ea typeface="HG丸ｺﾞｼｯｸM-PRO" pitchFamily="50" charset="-128"/>
            </a:endParaRPr>
          </a:p>
          <a:p>
            <a:pPr lvl="0" indent="152400"/>
            <a:r>
              <a:rPr lang="ja-JP" altLang="en-US" sz="1000" dirty="0" smtClean="0">
                <a:latin typeface="HG丸ｺﾞｼｯｸM-PRO" pitchFamily="50" charset="-128"/>
                <a:ea typeface="HG丸ｺﾞｼｯｸM-PRO" pitchFamily="50" charset="-128"/>
              </a:rPr>
              <a:t>　</a:t>
            </a:r>
            <a:r>
              <a:rPr lang="ja-JP" altLang="ja-JP" sz="1000" dirty="0" smtClean="0">
                <a:latin typeface="HG丸ｺﾞｼｯｸM-PRO" pitchFamily="50" charset="-128"/>
                <a:ea typeface="HG丸ｺﾞｼｯｸM-PRO" pitchFamily="50" charset="-128"/>
              </a:rPr>
              <a:t>の可能性を検証。</a:t>
            </a:r>
            <a:endParaRPr lang="ja-JP" altLang="ja-JP" sz="1000" b="1" dirty="0">
              <a:latin typeface="HG丸ｺﾞｼｯｸM-PRO" pitchFamily="50" charset="-128"/>
              <a:ea typeface="HG丸ｺﾞｼｯｸM-PRO" pitchFamily="50" charset="-128"/>
            </a:endParaRPr>
          </a:p>
        </p:txBody>
      </p:sp>
      <p:sp>
        <p:nvSpPr>
          <p:cNvPr id="35" name="正方形/長方形 34"/>
          <p:cNvSpPr/>
          <p:nvPr/>
        </p:nvSpPr>
        <p:spPr>
          <a:xfrm>
            <a:off x="5106541" y="6206767"/>
            <a:ext cx="4953000" cy="400110"/>
          </a:xfrm>
          <a:prstGeom prst="rect">
            <a:avLst/>
          </a:prstGeom>
        </p:spPr>
        <p:txBody>
          <a:bodyPr>
            <a:spAutoFit/>
          </a:bodyPr>
          <a:lstStyle/>
          <a:p>
            <a:pPr lvl="0" indent="152400"/>
            <a:r>
              <a:rPr lang="ja-JP" altLang="ja-JP" sz="1000" u="sng" dirty="0" smtClean="0">
                <a:latin typeface="HG丸ｺﾞｼｯｸM-PRO" pitchFamily="50" charset="-128"/>
                <a:ea typeface="HG丸ｺﾞｼｯｸM-PRO" pitchFamily="50" charset="-128"/>
              </a:rPr>
              <a:t>②</a:t>
            </a:r>
            <a:r>
              <a:rPr lang="ja-JP" altLang="ja-JP" sz="1000" b="1" u="sng" dirty="0" smtClean="0">
                <a:solidFill>
                  <a:srgbClr val="002060"/>
                </a:solidFill>
                <a:latin typeface="HG丸ｺﾞｼｯｸM-PRO" pitchFamily="50" charset="-128"/>
                <a:ea typeface="HG丸ｺﾞｼｯｸM-PRO" pitchFamily="50" charset="-128"/>
              </a:rPr>
              <a:t>国交省は新年度、工種別等の下請次数の実態を調査し、不要な次数の削減</a:t>
            </a:r>
            <a:endParaRPr lang="en-US" altLang="ja-JP" sz="1000" b="1" u="sng" dirty="0" smtClean="0">
              <a:solidFill>
                <a:srgbClr val="002060"/>
              </a:solidFill>
              <a:latin typeface="HG丸ｺﾞｼｯｸM-PRO" pitchFamily="50" charset="-128"/>
              <a:ea typeface="HG丸ｺﾞｼｯｸM-PRO" pitchFamily="50" charset="-128"/>
            </a:endParaRPr>
          </a:p>
          <a:p>
            <a:pPr lvl="0" indent="292100"/>
            <a:r>
              <a:rPr lang="ja-JP" altLang="ja-JP" sz="1000" b="1" u="sng" dirty="0" smtClean="0">
                <a:solidFill>
                  <a:srgbClr val="002060"/>
                </a:solidFill>
                <a:latin typeface="HG丸ｺﾞｼｯｸM-PRO" pitchFamily="50" charset="-128"/>
                <a:ea typeface="HG丸ｺﾞｼｯｸM-PRO" pitchFamily="50" charset="-128"/>
              </a:rPr>
              <a:t>のための仕組みを検討</a:t>
            </a:r>
            <a:endParaRPr lang="ja-JP" altLang="ja-JP" sz="1000" b="1" dirty="0">
              <a:solidFill>
                <a:srgbClr val="002060"/>
              </a:solidFill>
              <a:latin typeface="HG丸ｺﾞｼｯｸM-PRO" pitchFamily="50" charset="-128"/>
              <a:ea typeface="HG丸ｺﾞｼｯｸM-PRO" pitchFamily="50" charset="-128"/>
            </a:endParaRPr>
          </a:p>
        </p:txBody>
      </p:sp>
      <p:sp>
        <p:nvSpPr>
          <p:cNvPr id="37" name="角丸四角形 36"/>
          <p:cNvSpPr/>
          <p:nvPr/>
        </p:nvSpPr>
        <p:spPr>
          <a:xfrm>
            <a:off x="90364" y="510636"/>
            <a:ext cx="9705528" cy="684000"/>
          </a:xfrm>
          <a:prstGeom prst="roundRect">
            <a:avLst/>
          </a:prstGeom>
          <a:solidFill>
            <a:schemeClr val="bg1"/>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ja-JP" altLang="en-US" sz="1400" dirty="0" smtClean="0">
                <a:solidFill>
                  <a:schemeClr val="tx1"/>
                </a:solidFill>
              </a:rPr>
              <a:t>○建設産業活性会議「中間とりまとめ」に基づき、 </a:t>
            </a:r>
            <a:r>
              <a:rPr lang="ja-JP" altLang="ja-JP" sz="1400" dirty="0" smtClean="0">
                <a:solidFill>
                  <a:schemeClr val="tx1"/>
                </a:solidFill>
              </a:rPr>
              <a:t>行政はもとより、業界団体が講じる取組も含めて、主体・内容・時期を具体化</a:t>
            </a:r>
            <a:endParaRPr lang="en-US" altLang="ja-JP" sz="1400" dirty="0" smtClean="0">
              <a:solidFill>
                <a:schemeClr val="tx1"/>
              </a:solidFill>
            </a:endParaRPr>
          </a:p>
          <a:p>
            <a:pPr>
              <a:lnSpc>
                <a:spcPts val="2000"/>
              </a:lnSpc>
            </a:pPr>
            <a:r>
              <a:rPr lang="ja-JP" altLang="en-US" sz="1400" dirty="0" smtClean="0">
                <a:solidFill>
                  <a:schemeClr val="tx1"/>
                </a:solidFill>
              </a:rPr>
              <a:t>○</a:t>
            </a:r>
            <a:r>
              <a:rPr lang="ja-JP" altLang="ja-JP" sz="1400" dirty="0" smtClean="0">
                <a:solidFill>
                  <a:schemeClr val="tx1"/>
                </a:solidFill>
              </a:rPr>
              <a:t>今後、団体等を含め取組の進捗状況をフォローしつつ、機動的に改訂予定（第２弾は年内目途）</a:t>
            </a:r>
            <a:r>
              <a:rPr lang="ja-JP" altLang="en-US" sz="1400" dirty="0" smtClean="0">
                <a:solidFill>
                  <a:schemeClr val="tx1"/>
                </a:solidFill>
              </a:rPr>
              <a:t>　</a:t>
            </a:r>
            <a:endParaRPr kumimoji="1" lang="ja-JP" altLang="en-US" sz="1400" dirty="0">
              <a:solidFill>
                <a:schemeClr val="tx1"/>
              </a:solidFill>
            </a:endParaRPr>
          </a:p>
        </p:txBody>
      </p:sp>
      <p:sp>
        <p:nvSpPr>
          <p:cNvPr id="38" name="スライド番号プレースホルダ 48"/>
          <p:cNvSpPr>
            <a:spLocks noGrp="1"/>
          </p:cNvSpPr>
          <p:nvPr>
            <p:ph type="sldNum" sz="quarter" idx="12"/>
          </p:nvPr>
        </p:nvSpPr>
        <p:spPr>
          <a:xfrm>
            <a:off x="7661648" y="6583637"/>
            <a:ext cx="2311400" cy="365125"/>
          </a:xfrm>
        </p:spPr>
        <p:txBody>
          <a:bodyPr/>
          <a:lstStyle/>
          <a:p>
            <a:fld id="{B5002089-99FD-4D57-A552-A16FF68B221C}" type="slidenum">
              <a:rPr lang="ja-JP" altLang="en-US" sz="1200" smtClean="0">
                <a:solidFill>
                  <a:prstClr val="black">
                    <a:tint val="75000"/>
                  </a:prstClr>
                </a:solidFill>
                <a:latin typeface="Arial"/>
                <a:ea typeface="ＭＳ Ｐゴシック"/>
              </a:rPr>
              <a:pPr/>
              <a:t>13</a:t>
            </a:fld>
            <a:endParaRPr lang="ja-JP" altLang="en-US" sz="1200" dirty="0">
              <a:solidFill>
                <a:prstClr val="black">
                  <a:tint val="75000"/>
                </a:prstClr>
              </a:solidFill>
              <a:latin typeface="Arial"/>
              <a:ea typeface="ＭＳ Ｐゴシック"/>
            </a:endParaRPr>
          </a:p>
        </p:txBody>
      </p:sp>
      <p:sp>
        <p:nvSpPr>
          <p:cNvPr id="39" name="正方形/長方形 38"/>
          <p:cNvSpPr/>
          <p:nvPr/>
        </p:nvSpPr>
        <p:spPr>
          <a:xfrm>
            <a:off x="569714" y="5912286"/>
            <a:ext cx="4953000" cy="528350"/>
          </a:xfrm>
          <a:prstGeom prst="rect">
            <a:avLst/>
          </a:prstGeom>
        </p:spPr>
        <p:txBody>
          <a:bodyPr>
            <a:spAutoFit/>
          </a:bodyPr>
          <a:lstStyle/>
          <a:p>
            <a:pPr marL="177800" lvl="0" indent="88900">
              <a:lnSpc>
                <a:spcPts val="1700"/>
              </a:lnSpc>
            </a:pPr>
            <a:r>
              <a:rPr lang="ja-JP" altLang="en-US" sz="1000" dirty="0" smtClean="0">
                <a:latin typeface="HG丸ｺﾞｼｯｸM-PRO" pitchFamily="50" charset="-128"/>
                <a:ea typeface="HG丸ｺﾞｼｯｸM-PRO" pitchFamily="50" charset="-128"/>
              </a:rPr>
              <a:t>①</a:t>
            </a:r>
            <a:r>
              <a:rPr lang="ja-JP" altLang="ja-JP" sz="1000" b="1" u="sng" dirty="0" smtClean="0">
                <a:solidFill>
                  <a:srgbClr val="002060"/>
                </a:solidFill>
                <a:latin typeface="HG丸ｺﾞｼｯｸM-PRO" pitchFamily="50" charset="-128"/>
                <a:ea typeface="HG丸ｺﾞｼｯｸM-PRO" pitchFamily="50" charset="-128"/>
              </a:rPr>
              <a:t>低入札価格調査制度等を未導入の地方公共団体に対し個別に要請</a:t>
            </a:r>
            <a:endParaRPr lang="en-US" altLang="ja-JP" sz="1000" b="1" u="sng" dirty="0" smtClean="0">
              <a:solidFill>
                <a:srgbClr val="002060"/>
              </a:solidFill>
              <a:latin typeface="HG丸ｺﾞｼｯｸM-PRO" pitchFamily="50" charset="-128"/>
              <a:ea typeface="HG丸ｺﾞｼｯｸM-PRO" pitchFamily="50" charset="-128"/>
            </a:endParaRPr>
          </a:p>
          <a:p>
            <a:pPr marL="177800" lvl="0" indent="88900">
              <a:lnSpc>
                <a:spcPts val="1700"/>
              </a:lnSpc>
            </a:pPr>
            <a:r>
              <a:rPr lang="ja-JP" altLang="en-US" sz="1000" dirty="0" smtClean="0">
                <a:latin typeface="HG丸ｺﾞｼｯｸM-PRO" pitchFamily="50" charset="-128"/>
                <a:ea typeface="HG丸ｺﾞｼｯｸM-PRO" pitchFamily="50" charset="-128"/>
              </a:rPr>
              <a:t>②</a:t>
            </a:r>
            <a:r>
              <a:rPr lang="ja-JP" altLang="ja-JP" sz="1000" b="1" u="sng" dirty="0" smtClean="0">
                <a:solidFill>
                  <a:srgbClr val="002060"/>
                </a:solidFill>
                <a:latin typeface="HG丸ｺﾞｼｯｸM-PRO" pitchFamily="50" charset="-128"/>
                <a:ea typeface="HG丸ｺﾞｼｯｸM-PRO" pitchFamily="50" charset="-128"/>
              </a:rPr>
              <a:t>歩切りの調査を行い、改善がみられない団体は個別発注者名を公表</a:t>
            </a:r>
          </a:p>
        </p:txBody>
      </p:sp>
      <p:sp>
        <p:nvSpPr>
          <p:cNvPr id="27" name="正方形/長方形 26"/>
          <p:cNvSpPr/>
          <p:nvPr/>
        </p:nvSpPr>
        <p:spPr>
          <a:xfrm>
            <a:off x="5538589" y="4230613"/>
            <a:ext cx="4953000" cy="707886"/>
          </a:xfrm>
          <a:prstGeom prst="rect">
            <a:avLst/>
          </a:prstGeom>
        </p:spPr>
        <p:txBody>
          <a:bodyPr>
            <a:spAutoFit/>
          </a:bodyPr>
          <a:lstStyle/>
          <a:p>
            <a:pPr lvl="0">
              <a:lnSpc>
                <a:spcPts val="1200"/>
              </a:lnSpc>
            </a:pPr>
            <a:r>
              <a:rPr lang="ja-JP" altLang="ja-JP" sz="1000" dirty="0" smtClean="0">
                <a:latin typeface="HG丸ｺﾞｼｯｸM-PRO" pitchFamily="50" charset="-128"/>
                <a:ea typeface="HG丸ｺﾞｼｯｸM-PRO" pitchFamily="50" charset="-128"/>
              </a:rPr>
              <a:t>①</a:t>
            </a:r>
            <a:r>
              <a:rPr lang="ja-JP" altLang="ja-JP" sz="1000" b="1" u="sng" dirty="0" smtClean="0">
                <a:solidFill>
                  <a:srgbClr val="002060"/>
                </a:solidFill>
                <a:latin typeface="HG丸ｺﾞｼｯｸM-PRO" pitchFamily="50" charset="-128"/>
                <a:ea typeface="HG丸ｺﾞｼｯｸM-PRO" pitchFamily="50" charset="-128"/>
              </a:rPr>
              <a:t>トイレ､更衣室等の設置のための仕様･積算の検討</a:t>
            </a:r>
            <a:endParaRPr lang="en-US" altLang="ja-JP" sz="1000" b="1" u="sng" dirty="0" smtClean="0">
              <a:solidFill>
                <a:srgbClr val="7030A0"/>
              </a:solidFill>
              <a:latin typeface="HG丸ｺﾞｼｯｸM-PRO" pitchFamily="50" charset="-128"/>
              <a:ea typeface="HG丸ｺﾞｼｯｸM-PRO" pitchFamily="50" charset="-128"/>
            </a:endParaRPr>
          </a:p>
          <a:p>
            <a:pPr lvl="0">
              <a:lnSpc>
                <a:spcPts val="1200"/>
              </a:lnSpc>
            </a:pPr>
            <a:r>
              <a:rPr lang="ja-JP" altLang="ja-JP" sz="1000" dirty="0" smtClean="0">
                <a:latin typeface="HG丸ｺﾞｼｯｸM-PRO" pitchFamily="50" charset="-128"/>
                <a:ea typeface="HG丸ｺﾞｼｯｸM-PRO" pitchFamily="50" charset="-128"/>
              </a:rPr>
              <a:t>②</a:t>
            </a:r>
            <a:r>
              <a:rPr lang="ja-JP" altLang="ja-JP" sz="1000" b="1" u="sng" dirty="0" smtClean="0">
                <a:solidFill>
                  <a:srgbClr val="002060"/>
                </a:solidFill>
                <a:latin typeface="HG丸ｺﾞｼｯｸM-PRO" pitchFamily="50" charset="-128"/>
                <a:ea typeface="HG丸ｺﾞｼｯｸM-PRO" pitchFamily="50" charset="-128"/>
              </a:rPr>
              <a:t>女性の登用を促すモデル工事</a:t>
            </a:r>
            <a:endParaRPr lang="en-US" altLang="ja-JP" sz="1000" b="1" u="sng" dirty="0" smtClean="0">
              <a:solidFill>
                <a:srgbClr val="7030A0"/>
              </a:solidFill>
              <a:latin typeface="HG丸ｺﾞｼｯｸM-PRO" pitchFamily="50" charset="-128"/>
              <a:ea typeface="HG丸ｺﾞｼｯｸM-PRO" pitchFamily="50" charset="-128"/>
            </a:endParaRPr>
          </a:p>
          <a:p>
            <a:pPr lvl="0">
              <a:lnSpc>
                <a:spcPts val="1200"/>
              </a:lnSpc>
            </a:pPr>
            <a:r>
              <a:rPr lang="ja-JP" altLang="ja-JP" sz="1000" dirty="0" smtClean="0">
                <a:latin typeface="HG丸ｺﾞｼｯｸM-PRO" pitchFamily="50" charset="-128"/>
                <a:ea typeface="HG丸ｺﾞｼｯｸM-PRO" pitchFamily="50" charset="-128"/>
              </a:rPr>
              <a:t>③</a:t>
            </a:r>
            <a:r>
              <a:rPr lang="ja-JP" altLang="ja-JP" sz="1000" b="1" u="sng" dirty="0" smtClean="0">
                <a:solidFill>
                  <a:srgbClr val="002060"/>
                </a:solidFill>
                <a:latin typeface="HG丸ｺﾞｼｯｸM-PRO" pitchFamily="50" charset="-128"/>
                <a:ea typeface="HG丸ｺﾞｼｯｸM-PRO" pitchFamily="50" charset="-128"/>
              </a:rPr>
              <a:t>地域のネットワークが協働して行う､女性活躍を支える取組を支援</a:t>
            </a:r>
          </a:p>
          <a:p>
            <a:pPr marL="177800" lvl="0" indent="-177800"/>
            <a:endParaRPr lang="en-US" altLang="ja-JP" sz="1000" dirty="0" smtClean="0">
              <a:solidFill>
                <a:srgbClr val="002060"/>
              </a:solidFill>
              <a:latin typeface="HG丸ｺﾞｼｯｸM-PRO" pitchFamily="50" charset="-128"/>
              <a:ea typeface="HG丸ｺﾞｼｯｸM-PRO" pitchFamily="50"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p:nvPr/>
        </p:nvGraphicFramePr>
        <p:xfrm>
          <a:off x="194472" y="764704"/>
          <a:ext cx="9517057" cy="2952328"/>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0" y="44624"/>
            <a:ext cx="9321485" cy="57606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r>
              <a:rPr kumimoji="1" lang="ja-JP" altLang="en-US" sz="2800" dirty="0" smtClean="0">
                <a:solidFill>
                  <a:srgbClr val="002060"/>
                </a:solidFill>
              </a:rPr>
              <a:t> </a:t>
            </a:r>
            <a:r>
              <a:rPr kumimoji="1" lang="ja-JP" altLang="en-US" sz="2800" dirty="0" smtClean="0">
                <a:solidFill>
                  <a:srgbClr val="0070C0"/>
                </a:solidFill>
                <a:latin typeface="HGP創英角ｺﾞｼｯｸUB" pitchFamily="50" charset="-128"/>
                <a:ea typeface="HGP創英角ｺﾞｼｯｸUB" pitchFamily="50" charset="-128"/>
              </a:rPr>
              <a:t>女性技術者・技能者を５年で倍増</a:t>
            </a:r>
            <a:endParaRPr kumimoji="1" lang="ja-JP" altLang="en-US" sz="2800" dirty="0">
              <a:solidFill>
                <a:srgbClr val="0070C0"/>
              </a:solidFill>
              <a:latin typeface="HGP創英角ｺﾞｼｯｸUB" pitchFamily="50" charset="-128"/>
              <a:ea typeface="HGP創英角ｺﾞｼｯｸUB" pitchFamily="50" charset="-128"/>
            </a:endParaRPr>
          </a:p>
        </p:txBody>
      </p:sp>
      <p:sp>
        <p:nvSpPr>
          <p:cNvPr id="7" name="テキスト ボックス 6"/>
          <p:cNvSpPr txBox="1"/>
          <p:nvPr/>
        </p:nvSpPr>
        <p:spPr>
          <a:xfrm>
            <a:off x="1910662" y="2564904"/>
            <a:ext cx="936104" cy="504056"/>
          </a:xfrm>
          <a:prstGeom prst="rect">
            <a:avLst/>
          </a:prstGeom>
          <a:solidFill>
            <a:schemeClr val="bg1"/>
          </a:solidFill>
          <a:ln w="25400">
            <a:solidFill>
              <a:schemeClr val="tx1"/>
            </a:solidFill>
          </a:ln>
        </p:spPr>
        <p:txBody>
          <a:bodyPr wrap="square" tIns="36000" bIns="36000" rtlCol="0" anchor="ctr">
            <a:noAutofit/>
          </a:bodyPr>
          <a:lstStyle/>
          <a:p>
            <a:pPr algn="ctr"/>
            <a:r>
              <a:rPr kumimoji="1" lang="ja-JP" altLang="en-US" sz="1400" b="1" dirty="0" smtClean="0"/>
              <a:t>女性数ピーク</a:t>
            </a:r>
            <a:endParaRPr kumimoji="1" lang="ja-JP" altLang="en-US" sz="1400" b="1" dirty="0"/>
          </a:p>
        </p:txBody>
      </p:sp>
      <p:grpSp>
        <p:nvGrpSpPr>
          <p:cNvPr id="2" name="グループ化 32"/>
          <p:cNvGrpSpPr/>
          <p:nvPr/>
        </p:nvGrpSpPr>
        <p:grpSpPr>
          <a:xfrm>
            <a:off x="116463" y="4149080"/>
            <a:ext cx="468052" cy="2664296"/>
            <a:chOff x="107504" y="4149080"/>
            <a:chExt cx="432048" cy="2664296"/>
          </a:xfrm>
        </p:grpSpPr>
        <p:sp>
          <p:nvSpPr>
            <p:cNvPr id="11" name="正方形/長方形 10"/>
            <p:cNvSpPr/>
            <p:nvPr/>
          </p:nvSpPr>
          <p:spPr>
            <a:xfrm>
              <a:off x="107504" y="4149080"/>
              <a:ext cx="432048" cy="1296144"/>
            </a:xfrm>
            <a:prstGeom prst="rect">
              <a:avLst/>
            </a:prstGeom>
            <a:solidFill>
              <a:schemeClr val="accent5">
                <a:lumMod val="75000"/>
              </a:schemeClr>
            </a:solidFill>
            <a:ln>
              <a:solidFill>
                <a:srgbClr val="00B0F0"/>
              </a:solidFill>
            </a:ln>
          </p:spPr>
          <p:style>
            <a:lnRef idx="2">
              <a:schemeClr val="accent5"/>
            </a:lnRef>
            <a:fillRef idx="1">
              <a:schemeClr val="lt1"/>
            </a:fillRef>
            <a:effectRef idx="0">
              <a:schemeClr val="accent5"/>
            </a:effectRef>
            <a:fontRef idx="minor">
              <a:schemeClr val="dk1"/>
            </a:fontRef>
          </p:style>
          <p:txBody>
            <a:bodyPr vert="eaVert" rtlCol="0" anchor="ctr"/>
            <a:lstStyle/>
            <a:p>
              <a:pPr algn="ctr"/>
              <a:r>
                <a:rPr kumimoji="1" lang="ja-JP" altLang="en-US" b="1" dirty="0" smtClean="0">
                  <a:solidFill>
                    <a:schemeClr val="bg1"/>
                  </a:solidFill>
                </a:rPr>
                <a:t>女性技術者</a:t>
              </a:r>
              <a:endParaRPr kumimoji="1" lang="ja-JP" altLang="en-US" b="1" dirty="0">
                <a:solidFill>
                  <a:schemeClr val="bg1"/>
                </a:solidFill>
              </a:endParaRPr>
            </a:p>
          </p:txBody>
        </p:sp>
        <p:sp>
          <p:nvSpPr>
            <p:cNvPr id="14" name="正方形/長方形 13"/>
            <p:cNvSpPr/>
            <p:nvPr/>
          </p:nvSpPr>
          <p:spPr>
            <a:xfrm>
              <a:off x="107504" y="5517232"/>
              <a:ext cx="432048" cy="1296144"/>
            </a:xfrm>
            <a:prstGeom prst="rect">
              <a:avLst/>
            </a:prstGeom>
            <a:solidFill>
              <a:schemeClr val="accent6">
                <a:lumMod val="75000"/>
              </a:schemeClr>
            </a:solidFill>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b="1" dirty="0" smtClean="0">
                  <a:solidFill>
                    <a:schemeClr val="bg1"/>
                  </a:solidFill>
                </a:rPr>
                <a:t>女性技能者</a:t>
              </a:r>
              <a:endParaRPr kumimoji="1" lang="ja-JP" altLang="en-US" b="1" dirty="0">
                <a:solidFill>
                  <a:schemeClr val="bg1"/>
                </a:solidFill>
              </a:endParaRPr>
            </a:p>
          </p:txBody>
        </p:sp>
      </p:grpSp>
      <p:grpSp>
        <p:nvGrpSpPr>
          <p:cNvPr id="3" name="グループ化 25"/>
          <p:cNvGrpSpPr/>
          <p:nvPr/>
        </p:nvGrpSpPr>
        <p:grpSpPr>
          <a:xfrm>
            <a:off x="646921" y="4149080"/>
            <a:ext cx="2886321" cy="2664296"/>
            <a:chOff x="611560" y="4149080"/>
            <a:chExt cx="2664296" cy="2664296"/>
          </a:xfrm>
        </p:grpSpPr>
        <p:sp>
          <p:nvSpPr>
            <p:cNvPr id="18" name="正方形/長方形 17"/>
            <p:cNvSpPr/>
            <p:nvPr/>
          </p:nvSpPr>
          <p:spPr>
            <a:xfrm>
              <a:off x="611560" y="4149080"/>
              <a:ext cx="2664296" cy="1296144"/>
            </a:xfrm>
            <a:prstGeom prst="rect">
              <a:avLst/>
            </a:prstGeom>
          </p:spPr>
          <p:style>
            <a:lnRef idx="2">
              <a:schemeClr val="accent5"/>
            </a:lnRef>
            <a:fillRef idx="1">
              <a:schemeClr val="lt1"/>
            </a:fillRef>
            <a:effectRef idx="0">
              <a:schemeClr val="accent5"/>
            </a:effectRef>
            <a:fontRef idx="minor">
              <a:schemeClr val="dk1"/>
            </a:fontRef>
          </p:style>
          <p:txBody>
            <a:bodyPr vert="horz" rtlCol="0" anchor="ctr"/>
            <a:lstStyle/>
            <a:p>
              <a:pPr algn="ctr"/>
              <a:r>
                <a:rPr lang="ja-JP" altLang="en-US" sz="1600" dirty="0" smtClean="0"/>
                <a:t>平成１０年頃から</a:t>
              </a:r>
              <a:endParaRPr lang="en-US" altLang="ja-JP" sz="1600" dirty="0" smtClean="0"/>
            </a:p>
            <a:p>
              <a:pPr algn="ctr"/>
              <a:endParaRPr lang="en-US" altLang="ja-JP" sz="400" dirty="0" smtClean="0"/>
            </a:p>
            <a:p>
              <a:pPr algn="ctr"/>
              <a:r>
                <a:rPr lang="ja-JP" altLang="en-US" sz="1600" dirty="0" smtClean="0"/>
                <a:t>女性技術者の採用を本格化</a:t>
              </a:r>
              <a:endParaRPr lang="en-US" altLang="ja-JP" sz="1100" dirty="0" smtClean="0"/>
            </a:p>
            <a:p>
              <a:pPr algn="ctr"/>
              <a:endParaRPr lang="en-US" altLang="ja-JP" sz="1100" dirty="0" smtClean="0"/>
            </a:p>
            <a:p>
              <a:pPr algn="ctr"/>
              <a:r>
                <a:rPr lang="ja-JP" altLang="en-US" sz="1100" dirty="0" smtClean="0"/>
                <a:t>（統計上把握可能なのは平成１２年以降）</a:t>
              </a:r>
              <a:endParaRPr lang="en-US" altLang="ja-JP" sz="1100" dirty="0" smtClean="0"/>
            </a:p>
          </p:txBody>
        </p:sp>
        <p:sp>
          <p:nvSpPr>
            <p:cNvPr id="19" name="正方形/長方形 18"/>
            <p:cNvSpPr/>
            <p:nvPr/>
          </p:nvSpPr>
          <p:spPr>
            <a:xfrm>
              <a:off x="611560" y="5517232"/>
              <a:ext cx="2664296" cy="1296144"/>
            </a:xfrm>
            <a:prstGeom prst="rect">
              <a:avLst/>
            </a:prstGeom>
          </p:spPr>
          <p:style>
            <a:lnRef idx="2">
              <a:schemeClr val="accent6"/>
            </a:lnRef>
            <a:fillRef idx="1">
              <a:schemeClr val="lt1"/>
            </a:fillRef>
            <a:effectRef idx="0">
              <a:schemeClr val="accent6"/>
            </a:effectRef>
            <a:fontRef idx="minor">
              <a:schemeClr val="dk1"/>
            </a:fontRef>
          </p:style>
          <p:txBody>
            <a:bodyPr vert="horz" rtlCol="0" anchor="ctr"/>
            <a:lstStyle/>
            <a:p>
              <a:pPr algn="ctr"/>
              <a:r>
                <a:rPr lang="ja-JP" altLang="en-US" sz="1600" dirty="0"/>
                <a:t>以前</a:t>
              </a:r>
              <a:r>
                <a:rPr lang="ja-JP" altLang="en-US" sz="1600" dirty="0" smtClean="0"/>
                <a:t>は今</a:t>
              </a:r>
              <a:r>
                <a:rPr lang="ja-JP" altLang="en-US" sz="1600" dirty="0"/>
                <a:t>より</a:t>
              </a:r>
              <a:r>
                <a:rPr lang="ja-JP" altLang="en-US" sz="1600" dirty="0" smtClean="0"/>
                <a:t>も多くの</a:t>
              </a:r>
              <a:endParaRPr lang="en-US" altLang="ja-JP" sz="1600" dirty="0" smtClean="0"/>
            </a:p>
            <a:p>
              <a:pPr algn="ctr"/>
              <a:endParaRPr lang="en-US" altLang="ja-JP" sz="400" dirty="0" smtClean="0"/>
            </a:p>
            <a:p>
              <a:pPr algn="ctr"/>
              <a:r>
                <a:rPr lang="ja-JP" altLang="en-US" sz="1600" dirty="0"/>
                <a:t>女性技能者が</a:t>
              </a:r>
              <a:r>
                <a:rPr lang="ja-JP" altLang="en-US" sz="1600" dirty="0" smtClean="0"/>
                <a:t>活躍（約６％）</a:t>
              </a:r>
              <a:r>
                <a:rPr lang="ja-JP" altLang="en-US" sz="1600" dirty="0"/>
                <a:t>　</a:t>
              </a:r>
              <a:endParaRPr kumimoji="1" lang="en-US" altLang="ja-JP" sz="1600" dirty="0" smtClean="0"/>
            </a:p>
          </p:txBody>
        </p:sp>
      </p:grpSp>
      <p:grpSp>
        <p:nvGrpSpPr>
          <p:cNvPr id="6" name="グループ化 26"/>
          <p:cNvGrpSpPr/>
          <p:nvPr/>
        </p:nvGrpSpPr>
        <p:grpSpPr>
          <a:xfrm>
            <a:off x="3814072" y="4149080"/>
            <a:ext cx="2886321" cy="2664296"/>
            <a:chOff x="3491880" y="4149080"/>
            <a:chExt cx="2664296" cy="2664296"/>
          </a:xfrm>
        </p:grpSpPr>
        <p:sp>
          <p:nvSpPr>
            <p:cNvPr id="20" name="正方形/長方形 19"/>
            <p:cNvSpPr/>
            <p:nvPr/>
          </p:nvSpPr>
          <p:spPr>
            <a:xfrm>
              <a:off x="3491880" y="4149080"/>
              <a:ext cx="2664296" cy="1296144"/>
            </a:xfrm>
            <a:prstGeom prst="rect">
              <a:avLst/>
            </a:prstGeom>
          </p:spPr>
          <p:style>
            <a:lnRef idx="2">
              <a:schemeClr val="accent5"/>
            </a:lnRef>
            <a:fillRef idx="1">
              <a:schemeClr val="lt1"/>
            </a:fillRef>
            <a:effectRef idx="0">
              <a:schemeClr val="accent5"/>
            </a:effectRef>
            <a:fontRef idx="minor">
              <a:schemeClr val="dk1"/>
            </a:fontRef>
          </p:style>
          <p:txBody>
            <a:bodyPr vert="horz" rtlCol="0" anchor="ctr"/>
            <a:lstStyle/>
            <a:p>
              <a:pPr algn="ctr"/>
              <a:r>
                <a:rPr kumimoji="1" lang="ja-JP" altLang="en-US" sz="1600" dirty="0" smtClean="0"/>
                <a:t>最近は女性技術者も増加</a:t>
              </a:r>
              <a:endParaRPr kumimoji="1" lang="en-US" altLang="ja-JP" sz="1600" dirty="0" smtClean="0"/>
            </a:p>
            <a:p>
              <a:pPr algn="ctr"/>
              <a:endParaRPr kumimoji="1" lang="en-US" altLang="ja-JP" sz="1600" dirty="0" smtClean="0"/>
            </a:p>
            <a:p>
              <a:pPr algn="ctr"/>
              <a:r>
                <a:rPr lang="en-US" altLang="ja-JP" sz="1600" u="sng" dirty="0"/>
                <a:t>※</a:t>
              </a:r>
              <a:r>
                <a:rPr kumimoji="1" lang="ja-JP" altLang="en-US" sz="1600" u="sng" dirty="0" smtClean="0"/>
                <a:t>大手５社では新卒採用</a:t>
              </a:r>
              <a:endParaRPr kumimoji="1" lang="en-US" altLang="ja-JP" sz="1600" u="sng" dirty="0" smtClean="0"/>
            </a:p>
            <a:p>
              <a:pPr algn="ctr"/>
              <a:r>
                <a:rPr kumimoji="1" lang="ja-JP" altLang="en-US" sz="1600" u="sng" dirty="0" smtClean="0"/>
                <a:t>（技術者）の</a:t>
              </a:r>
              <a:r>
                <a:rPr lang="ja-JP" altLang="en-US" sz="1600" b="1" u="sng" dirty="0" smtClean="0">
                  <a:solidFill>
                    <a:schemeClr val="accent2">
                      <a:lumMod val="75000"/>
                    </a:schemeClr>
                  </a:solidFill>
                </a:rPr>
                <a:t>約１割</a:t>
              </a:r>
              <a:r>
                <a:rPr kumimoji="1" lang="ja-JP" altLang="en-US" sz="1600" u="sng" dirty="0" smtClean="0"/>
                <a:t>が女性　</a:t>
              </a:r>
              <a:r>
                <a:rPr lang="ja-JP" altLang="en-US" sz="1400" u="sng" dirty="0"/>
                <a:t>　</a:t>
              </a:r>
              <a:endParaRPr kumimoji="1" lang="en-US" altLang="ja-JP" sz="1400" u="sng" dirty="0" smtClean="0"/>
            </a:p>
          </p:txBody>
        </p:sp>
        <p:sp>
          <p:nvSpPr>
            <p:cNvPr id="21" name="正方形/長方形 20"/>
            <p:cNvSpPr/>
            <p:nvPr/>
          </p:nvSpPr>
          <p:spPr>
            <a:xfrm>
              <a:off x="3491880" y="5517232"/>
              <a:ext cx="2664296" cy="1296144"/>
            </a:xfrm>
            <a:prstGeom prst="rect">
              <a:avLst/>
            </a:prstGeom>
          </p:spPr>
          <p:style>
            <a:lnRef idx="2">
              <a:schemeClr val="accent6"/>
            </a:lnRef>
            <a:fillRef idx="1">
              <a:schemeClr val="lt1"/>
            </a:fillRef>
            <a:effectRef idx="0">
              <a:schemeClr val="accent6"/>
            </a:effectRef>
            <a:fontRef idx="minor">
              <a:schemeClr val="dk1"/>
            </a:fontRef>
          </p:style>
          <p:txBody>
            <a:bodyPr vert="horz" rtlCol="0" anchor="ctr"/>
            <a:lstStyle/>
            <a:p>
              <a:pPr algn="ctr"/>
              <a:r>
                <a:rPr kumimoji="1" lang="ja-JP" altLang="en-US" sz="1600" dirty="0" smtClean="0"/>
                <a:t>建設投資急減の中、</a:t>
              </a:r>
              <a:endParaRPr kumimoji="1" lang="en-US" altLang="ja-JP" sz="1600" dirty="0" smtClean="0"/>
            </a:p>
            <a:p>
              <a:pPr algn="ctr"/>
              <a:r>
                <a:rPr kumimoji="1" lang="ja-JP" altLang="en-US" sz="1600" b="1" u="sng" dirty="0" smtClean="0">
                  <a:solidFill>
                    <a:schemeClr val="accent2">
                      <a:lumMod val="75000"/>
                    </a:schemeClr>
                  </a:solidFill>
                </a:rPr>
                <a:t>ピーク時の</a:t>
              </a:r>
              <a:r>
                <a:rPr lang="ja-JP" altLang="en-US" sz="1600" b="1" u="sng" dirty="0">
                  <a:solidFill>
                    <a:schemeClr val="accent2">
                      <a:lumMod val="75000"/>
                    </a:schemeClr>
                  </a:solidFill>
                </a:rPr>
                <a:t>１／３</a:t>
              </a:r>
              <a:r>
                <a:rPr kumimoji="1" lang="ja-JP" altLang="en-US" sz="1600" b="1" u="sng" dirty="0" smtClean="0">
                  <a:solidFill>
                    <a:schemeClr val="accent2">
                      <a:lumMod val="75000"/>
                    </a:schemeClr>
                  </a:solidFill>
                </a:rPr>
                <a:t>に減少</a:t>
              </a:r>
              <a:r>
                <a:rPr kumimoji="1" lang="ja-JP" altLang="en-US" sz="1600" dirty="0" smtClean="0"/>
                <a:t>。</a:t>
              </a:r>
              <a:endParaRPr kumimoji="1" lang="en-US" altLang="ja-JP" sz="1600" dirty="0" smtClean="0"/>
            </a:p>
            <a:p>
              <a:pPr algn="ctr"/>
              <a:r>
                <a:rPr lang="ja-JP" altLang="en-US" sz="1600" dirty="0" smtClean="0"/>
                <a:t>（約３％）</a:t>
              </a:r>
              <a:endParaRPr kumimoji="1" lang="ja-JP" altLang="en-US" sz="1600" dirty="0"/>
            </a:p>
          </p:txBody>
        </p:sp>
      </p:grpSp>
      <p:grpSp>
        <p:nvGrpSpPr>
          <p:cNvPr id="8" name="グループ化 31"/>
          <p:cNvGrpSpPr/>
          <p:nvPr/>
        </p:nvGrpSpPr>
        <p:grpSpPr>
          <a:xfrm>
            <a:off x="6981225" y="4149080"/>
            <a:ext cx="2886321" cy="2664296"/>
            <a:chOff x="6444208" y="4149080"/>
            <a:chExt cx="2664296" cy="2664296"/>
          </a:xfrm>
        </p:grpSpPr>
        <p:sp>
          <p:nvSpPr>
            <p:cNvPr id="23" name="正方形/長方形 22"/>
            <p:cNvSpPr/>
            <p:nvPr/>
          </p:nvSpPr>
          <p:spPr>
            <a:xfrm>
              <a:off x="6444208" y="4149080"/>
              <a:ext cx="2664296" cy="1296144"/>
            </a:xfrm>
            <a:prstGeom prst="rect">
              <a:avLst/>
            </a:prstGeom>
          </p:spPr>
          <p:style>
            <a:lnRef idx="2">
              <a:schemeClr val="accent5"/>
            </a:lnRef>
            <a:fillRef idx="1">
              <a:schemeClr val="lt1"/>
            </a:fillRef>
            <a:effectRef idx="0">
              <a:schemeClr val="accent5"/>
            </a:effectRef>
            <a:fontRef idx="minor">
              <a:schemeClr val="dk1"/>
            </a:fontRef>
          </p:style>
          <p:txBody>
            <a:bodyPr vert="horz" rtlCol="0" anchor="ctr"/>
            <a:lstStyle/>
            <a:p>
              <a:pPr algn="ctr"/>
              <a:r>
                <a:rPr kumimoji="1" lang="ja-JP" altLang="en-US" sz="2400" b="1" u="sng" dirty="0" smtClean="0">
                  <a:solidFill>
                    <a:schemeClr val="tx2">
                      <a:lumMod val="50000"/>
                    </a:schemeClr>
                  </a:solidFill>
                </a:rPr>
                <a:t>女性技術者数</a:t>
              </a:r>
              <a:endParaRPr kumimoji="1" lang="en-US" altLang="ja-JP" sz="2400" b="1" u="sng" dirty="0" smtClean="0">
                <a:solidFill>
                  <a:schemeClr val="tx2">
                    <a:lumMod val="50000"/>
                  </a:schemeClr>
                </a:solidFill>
              </a:endParaRPr>
            </a:p>
            <a:p>
              <a:pPr algn="ctr"/>
              <a:r>
                <a:rPr kumimoji="1" lang="ja-JP" altLang="en-US" sz="2400" b="1" u="sng" dirty="0" smtClean="0">
                  <a:solidFill>
                    <a:schemeClr val="tx2">
                      <a:lumMod val="50000"/>
                    </a:schemeClr>
                  </a:solidFill>
                </a:rPr>
                <a:t>を過去最高に</a:t>
              </a:r>
              <a:endParaRPr kumimoji="1" lang="ja-JP" altLang="en-US" sz="2400" b="1" u="sng" dirty="0">
                <a:solidFill>
                  <a:schemeClr val="tx2">
                    <a:lumMod val="50000"/>
                  </a:schemeClr>
                </a:solidFill>
              </a:endParaRPr>
            </a:p>
          </p:txBody>
        </p:sp>
        <p:sp>
          <p:nvSpPr>
            <p:cNvPr id="24" name="正方形/長方形 23"/>
            <p:cNvSpPr/>
            <p:nvPr/>
          </p:nvSpPr>
          <p:spPr>
            <a:xfrm>
              <a:off x="6444208" y="5517232"/>
              <a:ext cx="2664296" cy="1296144"/>
            </a:xfrm>
            <a:prstGeom prst="rect">
              <a:avLst/>
            </a:prstGeom>
          </p:spPr>
          <p:style>
            <a:lnRef idx="2">
              <a:schemeClr val="accent6"/>
            </a:lnRef>
            <a:fillRef idx="1">
              <a:schemeClr val="lt1"/>
            </a:fillRef>
            <a:effectRef idx="0">
              <a:schemeClr val="accent6"/>
            </a:effectRef>
            <a:fontRef idx="minor">
              <a:schemeClr val="dk1"/>
            </a:fontRef>
          </p:style>
          <p:txBody>
            <a:bodyPr vert="horz" rtlCol="0" anchor="ctr"/>
            <a:lstStyle/>
            <a:p>
              <a:pPr algn="ctr"/>
              <a:r>
                <a:rPr kumimoji="1" lang="ja-JP" altLang="en-US" sz="2300" b="1" u="sng" dirty="0" smtClean="0">
                  <a:solidFill>
                    <a:schemeClr val="tx2">
                      <a:lumMod val="50000"/>
                    </a:schemeClr>
                  </a:solidFill>
                </a:rPr>
                <a:t>女性技能者の</a:t>
              </a:r>
              <a:endParaRPr kumimoji="1" lang="en-US" altLang="ja-JP" sz="2300" b="1" u="sng" dirty="0" smtClean="0">
                <a:solidFill>
                  <a:schemeClr val="tx2">
                    <a:lumMod val="50000"/>
                  </a:schemeClr>
                </a:solidFill>
              </a:endParaRPr>
            </a:p>
            <a:p>
              <a:pPr algn="ctr"/>
              <a:r>
                <a:rPr kumimoji="1" lang="ja-JP" altLang="en-US" sz="2300" b="1" u="sng" dirty="0" smtClean="0">
                  <a:solidFill>
                    <a:schemeClr val="tx2">
                      <a:lumMod val="50000"/>
                    </a:schemeClr>
                  </a:solidFill>
                </a:rPr>
                <a:t>割合を最高比率</a:t>
              </a:r>
              <a:r>
                <a:rPr lang="ja-JP" altLang="en-US" sz="2300" b="1" u="sng" dirty="0" smtClean="0">
                  <a:solidFill>
                    <a:schemeClr val="tx2">
                      <a:lumMod val="50000"/>
                    </a:schemeClr>
                  </a:solidFill>
                </a:rPr>
                <a:t>へ</a:t>
              </a:r>
              <a:endParaRPr lang="en-US" altLang="ja-JP" sz="2300" b="1" u="sng" dirty="0" smtClean="0">
                <a:solidFill>
                  <a:schemeClr val="tx2">
                    <a:lumMod val="50000"/>
                  </a:schemeClr>
                </a:solidFill>
              </a:endParaRPr>
            </a:p>
            <a:p>
              <a:pPr algn="ctr"/>
              <a:r>
                <a:rPr lang="ja-JP" altLang="en-US" sz="2300" b="1" u="sng" dirty="0" smtClean="0">
                  <a:solidFill>
                    <a:schemeClr val="tx2">
                      <a:lumMod val="50000"/>
                    </a:schemeClr>
                  </a:solidFill>
                </a:rPr>
                <a:t>引き上げ</a:t>
              </a:r>
              <a:r>
                <a:rPr lang="en-US" altLang="ja-JP" sz="2400" b="1" u="sng" dirty="0" smtClean="0">
                  <a:solidFill>
                    <a:schemeClr val="tx2">
                      <a:lumMod val="50000"/>
                    </a:schemeClr>
                  </a:solidFill>
                </a:rPr>
                <a:t>(</a:t>
              </a:r>
              <a:r>
                <a:rPr lang="ja-JP" altLang="en-US" sz="2400" b="1" u="sng" dirty="0" smtClean="0">
                  <a:solidFill>
                    <a:schemeClr val="tx2">
                      <a:lumMod val="50000"/>
                    </a:schemeClr>
                  </a:solidFill>
                </a:rPr>
                <a:t>約６％</a:t>
              </a:r>
              <a:r>
                <a:rPr lang="en-US" altLang="ja-JP" sz="2400" b="1" u="sng" dirty="0" smtClean="0">
                  <a:solidFill>
                    <a:schemeClr val="tx2">
                      <a:lumMod val="50000"/>
                    </a:schemeClr>
                  </a:solidFill>
                </a:rPr>
                <a:t>)</a:t>
              </a:r>
              <a:endParaRPr kumimoji="1" lang="en-US" altLang="ja-JP" sz="2400" b="1" dirty="0" smtClean="0">
                <a:solidFill>
                  <a:schemeClr val="tx2">
                    <a:lumMod val="50000"/>
                  </a:schemeClr>
                </a:solidFill>
              </a:endParaRPr>
            </a:p>
          </p:txBody>
        </p:sp>
      </p:grpSp>
      <p:grpSp>
        <p:nvGrpSpPr>
          <p:cNvPr id="9" name="グループ化 27"/>
          <p:cNvGrpSpPr/>
          <p:nvPr/>
        </p:nvGrpSpPr>
        <p:grpSpPr>
          <a:xfrm>
            <a:off x="3595649" y="4437112"/>
            <a:ext cx="156017" cy="2060848"/>
            <a:chOff x="3311860" y="4437112"/>
            <a:chExt cx="144016" cy="2060848"/>
          </a:xfrm>
        </p:grpSpPr>
        <p:sp>
          <p:nvSpPr>
            <p:cNvPr id="22" name="二等辺三角形 21"/>
            <p:cNvSpPr/>
            <p:nvPr/>
          </p:nvSpPr>
          <p:spPr>
            <a:xfrm rot="5400000">
              <a:off x="3037520" y="4711452"/>
              <a:ext cx="692696" cy="144016"/>
            </a:xfrm>
            <a:prstGeom prst="triangl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5" name="二等辺三角形 24"/>
            <p:cNvSpPr/>
            <p:nvPr/>
          </p:nvSpPr>
          <p:spPr>
            <a:xfrm rot="5400000">
              <a:off x="3037520" y="6079604"/>
              <a:ext cx="692696" cy="144016"/>
            </a:xfrm>
            <a:prstGeom prst="triangl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grpSp>
      <p:grpSp>
        <p:nvGrpSpPr>
          <p:cNvPr id="10" name="グループ化 28"/>
          <p:cNvGrpSpPr/>
          <p:nvPr/>
        </p:nvGrpSpPr>
        <p:grpSpPr>
          <a:xfrm>
            <a:off x="6762800" y="4437112"/>
            <a:ext cx="156017" cy="2060848"/>
            <a:chOff x="3311860" y="4437112"/>
            <a:chExt cx="144016" cy="2060848"/>
          </a:xfrm>
        </p:grpSpPr>
        <p:sp>
          <p:nvSpPr>
            <p:cNvPr id="30" name="二等辺三角形 29"/>
            <p:cNvSpPr/>
            <p:nvPr/>
          </p:nvSpPr>
          <p:spPr>
            <a:xfrm rot="5400000">
              <a:off x="3037520" y="4711452"/>
              <a:ext cx="692696" cy="144016"/>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31" name="二等辺三角形 30"/>
            <p:cNvSpPr/>
            <p:nvPr/>
          </p:nvSpPr>
          <p:spPr>
            <a:xfrm rot="5400000">
              <a:off x="3037520" y="6079604"/>
              <a:ext cx="692696" cy="144016"/>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pSp>
      <p:sp>
        <p:nvSpPr>
          <p:cNvPr id="34" name="線吹き出し 1 (枠付き) 33"/>
          <p:cNvSpPr/>
          <p:nvPr/>
        </p:nvSpPr>
        <p:spPr>
          <a:xfrm>
            <a:off x="272480" y="1052736"/>
            <a:ext cx="1404156" cy="360040"/>
          </a:xfrm>
          <a:prstGeom prst="borderCallout1">
            <a:avLst>
              <a:gd name="adj1" fmla="val 45578"/>
              <a:gd name="adj2" fmla="val 98979"/>
              <a:gd name="adj3" fmla="val 46921"/>
              <a:gd name="adj4" fmla="val 109719"/>
            </a:avLst>
          </a:prstGeom>
          <a:solidFill>
            <a:schemeClr val="accent5">
              <a:lumMod val="75000"/>
            </a:schemeClr>
          </a:solidFill>
          <a:ln w="28575">
            <a:solidFill>
              <a:srgbClr val="00B0F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1600" dirty="0" smtClean="0"/>
              <a:t>女性技術者</a:t>
            </a:r>
            <a:endParaRPr kumimoji="1" lang="ja-JP" altLang="en-US" sz="1600" dirty="0"/>
          </a:p>
        </p:txBody>
      </p:sp>
      <p:sp>
        <p:nvSpPr>
          <p:cNvPr id="35" name="線吹き出し 1 (枠付き) 34"/>
          <p:cNvSpPr/>
          <p:nvPr/>
        </p:nvSpPr>
        <p:spPr>
          <a:xfrm>
            <a:off x="272480" y="2708920"/>
            <a:ext cx="1404156" cy="360040"/>
          </a:xfrm>
          <a:prstGeom prst="borderCallout1">
            <a:avLst>
              <a:gd name="adj1" fmla="val 45578"/>
              <a:gd name="adj2" fmla="val 98979"/>
              <a:gd name="adj3" fmla="val 45132"/>
              <a:gd name="adj4" fmla="val 107731"/>
            </a:avLst>
          </a:prstGeom>
          <a:solidFill>
            <a:schemeClr val="accent6">
              <a:lumMod val="75000"/>
            </a:schemeClr>
          </a:solidFill>
          <a:ln w="28575">
            <a:solidFill>
              <a:schemeClr val="accent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1600" dirty="0" smtClean="0"/>
              <a:t>女性技能者</a:t>
            </a:r>
            <a:endParaRPr kumimoji="1" lang="ja-JP" altLang="en-US" sz="1600" dirty="0"/>
          </a:p>
        </p:txBody>
      </p:sp>
      <p:sp>
        <p:nvSpPr>
          <p:cNvPr id="36" name="テキスト ボックス 35"/>
          <p:cNvSpPr txBox="1"/>
          <p:nvPr/>
        </p:nvSpPr>
        <p:spPr>
          <a:xfrm>
            <a:off x="5889104" y="116633"/>
            <a:ext cx="3354373" cy="461665"/>
          </a:xfrm>
          <a:prstGeom prst="rect">
            <a:avLst/>
          </a:prstGeom>
          <a:noFill/>
        </p:spPr>
        <p:txBody>
          <a:bodyPr wrap="square" rtlCol="0">
            <a:spAutoFit/>
          </a:bodyPr>
          <a:lstStyle/>
          <a:p>
            <a:r>
              <a:rPr kumimoji="1" lang="ja-JP" altLang="en-US" sz="2400" dirty="0" smtClean="0"/>
              <a:t>１０万人　⇒　２０万人</a:t>
            </a:r>
            <a:endParaRPr kumimoji="1" lang="ja-JP" altLang="en-US" sz="2400" dirty="0"/>
          </a:p>
        </p:txBody>
      </p:sp>
      <p:sp>
        <p:nvSpPr>
          <p:cNvPr id="37" name="テキスト ボックス 36"/>
          <p:cNvSpPr txBox="1"/>
          <p:nvPr/>
        </p:nvSpPr>
        <p:spPr>
          <a:xfrm>
            <a:off x="6981225" y="775622"/>
            <a:ext cx="2340260" cy="565146"/>
          </a:xfrm>
          <a:prstGeom prst="rect">
            <a:avLst/>
          </a:prstGeom>
        </p:spPr>
        <p:style>
          <a:lnRef idx="2">
            <a:schemeClr val="accent1"/>
          </a:lnRef>
          <a:fillRef idx="1">
            <a:schemeClr val="lt1"/>
          </a:fillRef>
          <a:effectRef idx="0">
            <a:schemeClr val="accent1"/>
          </a:effectRef>
          <a:fontRef idx="minor">
            <a:schemeClr val="dk1"/>
          </a:fontRef>
        </p:style>
        <p:txBody>
          <a:bodyPr wrap="square" tIns="36000" bIns="36000" rtlCol="0">
            <a:spAutoFit/>
          </a:bodyPr>
          <a:lstStyle/>
          <a:p>
            <a:r>
              <a:rPr kumimoji="1" lang="ja-JP" altLang="en-US" sz="1600" b="1" dirty="0" smtClean="0">
                <a:solidFill>
                  <a:srgbClr val="002060"/>
                </a:solidFill>
              </a:rPr>
              <a:t>女性の割合をピーク時の水準まで引き上げ</a:t>
            </a:r>
            <a:endParaRPr kumimoji="1" lang="ja-JP" altLang="en-US" sz="1600" b="1" dirty="0">
              <a:solidFill>
                <a:srgbClr val="002060"/>
              </a:solidFill>
            </a:endParaRPr>
          </a:p>
        </p:txBody>
      </p:sp>
      <p:sp>
        <p:nvSpPr>
          <p:cNvPr id="38" name="正方形/長方形 37"/>
          <p:cNvSpPr/>
          <p:nvPr/>
        </p:nvSpPr>
        <p:spPr>
          <a:xfrm>
            <a:off x="646921" y="3789040"/>
            <a:ext cx="2886321" cy="288032"/>
          </a:xfrm>
          <a:prstGeom prst="rect">
            <a:avLst/>
          </a:prstGeom>
          <a:ln w="22225">
            <a:solidFill>
              <a:srgbClr val="C00000"/>
            </a:solidFill>
          </a:ln>
        </p:spPr>
        <p:style>
          <a:lnRef idx="1">
            <a:schemeClr val="accent2"/>
          </a:lnRef>
          <a:fillRef idx="2">
            <a:schemeClr val="accent2"/>
          </a:fillRef>
          <a:effectRef idx="1">
            <a:schemeClr val="accent2"/>
          </a:effectRef>
          <a:fontRef idx="minor">
            <a:schemeClr val="dk1"/>
          </a:fontRef>
        </p:style>
        <p:txBody>
          <a:bodyPr vert="horz" rtlCol="0" anchor="ctr"/>
          <a:lstStyle/>
          <a:p>
            <a:pPr algn="ctr"/>
            <a:r>
              <a:rPr lang="ja-JP" altLang="en-US" sz="2000" b="1" dirty="0" smtClean="0">
                <a:solidFill>
                  <a:schemeClr val="accent2">
                    <a:lumMod val="75000"/>
                  </a:schemeClr>
                </a:solidFill>
              </a:rPr>
              <a:t>以　前</a:t>
            </a:r>
            <a:endParaRPr lang="en-US" altLang="ja-JP" sz="2000" b="1" dirty="0" smtClean="0">
              <a:solidFill>
                <a:schemeClr val="accent2">
                  <a:lumMod val="75000"/>
                </a:schemeClr>
              </a:solidFill>
            </a:endParaRPr>
          </a:p>
        </p:txBody>
      </p:sp>
      <p:sp>
        <p:nvSpPr>
          <p:cNvPr id="39" name="正方形/長方形 38"/>
          <p:cNvSpPr/>
          <p:nvPr/>
        </p:nvSpPr>
        <p:spPr>
          <a:xfrm>
            <a:off x="3814072" y="3789040"/>
            <a:ext cx="2886321" cy="288032"/>
          </a:xfrm>
          <a:prstGeom prst="rect">
            <a:avLst/>
          </a:prstGeom>
          <a:ln w="22225">
            <a:solidFill>
              <a:srgbClr val="C00000"/>
            </a:solidFill>
          </a:ln>
        </p:spPr>
        <p:style>
          <a:lnRef idx="1">
            <a:schemeClr val="accent2"/>
          </a:lnRef>
          <a:fillRef idx="2">
            <a:schemeClr val="accent2"/>
          </a:fillRef>
          <a:effectRef idx="1">
            <a:schemeClr val="accent2"/>
          </a:effectRef>
          <a:fontRef idx="minor">
            <a:schemeClr val="dk1"/>
          </a:fontRef>
        </p:style>
        <p:txBody>
          <a:bodyPr vert="horz" rtlCol="0" anchor="ctr"/>
          <a:lstStyle/>
          <a:p>
            <a:pPr algn="ctr"/>
            <a:r>
              <a:rPr lang="ja-JP" altLang="en-US" sz="2000" b="1" dirty="0" smtClean="0">
                <a:solidFill>
                  <a:schemeClr val="accent2">
                    <a:lumMod val="75000"/>
                  </a:schemeClr>
                </a:solidFill>
              </a:rPr>
              <a:t>直　近</a:t>
            </a:r>
            <a:endParaRPr lang="en-US" altLang="ja-JP" sz="2000" b="1" dirty="0" smtClean="0">
              <a:solidFill>
                <a:schemeClr val="accent2">
                  <a:lumMod val="75000"/>
                </a:schemeClr>
              </a:solidFill>
            </a:endParaRPr>
          </a:p>
        </p:txBody>
      </p:sp>
      <p:sp>
        <p:nvSpPr>
          <p:cNvPr id="40" name="正方形/長方形 39"/>
          <p:cNvSpPr/>
          <p:nvPr/>
        </p:nvSpPr>
        <p:spPr>
          <a:xfrm>
            <a:off x="6981225" y="3789040"/>
            <a:ext cx="2886321" cy="288032"/>
          </a:xfrm>
          <a:prstGeom prst="rect">
            <a:avLst/>
          </a:prstGeom>
          <a:ln w="22225">
            <a:solidFill>
              <a:srgbClr val="C00000"/>
            </a:solidFill>
          </a:ln>
        </p:spPr>
        <p:style>
          <a:lnRef idx="1">
            <a:schemeClr val="accent2"/>
          </a:lnRef>
          <a:fillRef idx="2">
            <a:schemeClr val="accent2"/>
          </a:fillRef>
          <a:effectRef idx="1">
            <a:schemeClr val="accent2"/>
          </a:effectRef>
          <a:fontRef idx="minor">
            <a:schemeClr val="dk1"/>
          </a:fontRef>
        </p:style>
        <p:txBody>
          <a:bodyPr vert="horz" rtlCol="0" anchor="ctr"/>
          <a:lstStyle/>
          <a:p>
            <a:pPr algn="ctr"/>
            <a:r>
              <a:rPr lang="ja-JP" altLang="en-US" sz="2000" b="1" dirty="0" smtClean="0">
                <a:solidFill>
                  <a:schemeClr val="accent2">
                    <a:lumMod val="75000"/>
                  </a:schemeClr>
                </a:solidFill>
              </a:rPr>
              <a:t>将　来</a:t>
            </a:r>
            <a:endParaRPr lang="en-US" altLang="ja-JP" sz="2000" b="1" dirty="0" smtClean="0">
              <a:solidFill>
                <a:schemeClr val="accent2">
                  <a:lumMod val="75000"/>
                </a:schemeClr>
              </a:solidFill>
            </a:endParaRPr>
          </a:p>
        </p:txBody>
      </p:sp>
      <p:sp>
        <p:nvSpPr>
          <p:cNvPr id="42" name="テキスト ボックス 41"/>
          <p:cNvSpPr txBox="1"/>
          <p:nvPr/>
        </p:nvSpPr>
        <p:spPr>
          <a:xfrm>
            <a:off x="3236809" y="764704"/>
            <a:ext cx="1872208" cy="565146"/>
          </a:xfrm>
          <a:prstGeom prst="rect">
            <a:avLst/>
          </a:prstGeom>
        </p:spPr>
        <p:style>
          <a:lnRef idx="2">
            <a:schemeClr val="accent1"/>
          </a:lnRef>
          <a:fillRef idx="1">
            <a:schemeClr val="lt1"/>
          </a:fillRef>
          <a:effectRef idx="0">
            <a:schemeClr val="accent1"/>
          </a:effectRef>
          <a:fontRef idx="minor">
            <a:schemeClr val="dk1"/>
          </a:fontRef>
        </p:style>
        <p:txBody>
          <a:bodyPr wrap="square" tIns="36000" bIns="36000" rtlCol="0">
            <a:spAutoFit/>
          </a:bodyPr>
          <a:lstStyle/>
          <a:p>
            <a:r>
              <a:rPr kumimoji="1" lang="ja-JP" altLang="en-US" sz="1600" b="1" dirty="0" smtClean="0">
                <a:solidFill>
                  <a:srgbClr val="002060"/>
                </a:solidFill>
              </a:rPr>
              <a:t>建設投資減少の中、女性が減少</a:t>
            </a:r>
            <a:endParaRPr kumimoji="1" lang="ja-JP" altLang="en-US" sz="1600" b="1" dirty="0">
              <a:solidFill>
                <a:srgbClr val="002060"/>
              </a:solidFill>
            </a:endParaRPr>
          </a:p>
        </p:txBody>
      </p:sp>
      <p:sp>
        <p:nvSpPr>
          <p:cNvPr id="43" name="テキスト ボックス 42"/>
          <p:cNvSpPr txBox="1"/>
          <p:nvPr/>
        </p:nvSpPr>
        <p:spPr>
          <a:xfrm>
            <a:off x="7683303" y="2708920"/>
            <a:ext cx="780087" cy="360040"/>
          </a:xfrm>
          <a:prstGeom prst="rect">
            <a:avLst/>
          </a:prstGeom>
          <a:solidFill>
            <a:schemeClr val="bg1"/>
          </a:solidFill>
          <a:ln w="25400">
            <a:solidFill>
              <a:schemeClr val="tx1"/>
            </a:solidFill>
          </a:ln>
        </p:spPr>
        <p:txBody>
          <a:bodyPr wrap="square" tIns="36000" bIns="36000" rtlCol="0" anchor="ctr">
            <a:noAutofit/>
          </a:bodyPr>
          <a:lstStyle/>
          <a:p>
            <a:pPr algn="ctr"/>
            <a:r>
              <a:rPr kumimoji="1" lang="ja-JP" altLang="en-US" sz="1400" b="1" dirty="0" smtClean="0"/>
              <a:t>目標</a:t>
            </a:r>
            <a:endParaRPr kumimoji="1" lang="ja-JP" altLang="en-US" sz="1400" b="1" dirty="0"/>
          </a:p>
        </p:txBody>
      </p:sp>
      <p:cxnSp>
        <p:nvCxnSpPr>
          <p:cNvPr id="45" name="直線コネクタ 44"/>
          <p:cNvCxnSpPr/>
          <p:nvPr/>
        </p:nvCxnSpPr>
        <p:spPr>
          <a:xfrm>
            <a:off x="0" y="548680"/>
            <a:ext cx="9906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3" name="スライド番号プレースホルダ 48"/>
          <p:cNvSpPr>
            <a:spLocks noGrp="1"/>
          </p:cNvSpPr>
          <p:nvPr>
            <p:ph type="sldNum" sz="quarter" idx="12"/>
          </p:nvPr>
        </p:nvSpPr>
        <p:spPr>
          <a:xfrm>
            <a:off x="7661648" y="6583637"/>
            <a:ext cx="2311400" cy="365125"/>
          </a:xfrm>
        </p:spPr>
        <p:txBody>
          <a:bodyPr/>
          <a:lstStyle/>
          <a:p>
            <a:fld id="{B5002089-99FD-4D57-A552-A16FF68B221C}" type="slidenum">
              <a:rPr lang="ja-JP" altLang="en-US" sz="1200" smtClean="0">
                <a:solidFill>
                  <a:prstClr val="black">
                    <a:tint val="75000"/>
                  </a:prstClr>
                </a:solidFill>
                <a:latin typeface="Arial"/>
                <a:ea typeface="ＭＳ Ｐゴシック"/>
              </a:rPr>
              <a:pPr/>
              <a:t>14</a:t>
            </a:fld>
            <a:endParaRPr lang="ja-JP" altLang="en-US" sz="1200" dirty="0">
              <a:solidFill>
                <a:prstClr val="black">
                  <a:tint val="75000"/>
                </a:prstClr>
              </a:solidFill>
              <a:latin typeface="Arial"/>
              <a:ea typeface="ＭＳ Ｐゴシック"/>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13855" y="-1"/>
            <a:ext cx="9936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30" name="直線コネクタ 29"/>
          <p:cNvCxnSpPr/>
          <p:nvPr/>
        </p:nvCxnSpPr>
        <p:spPr>
          <a:xfrm>
            <a:off x="0" y="548680"/>
            <a:ext cx="991414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23" name="正方形/長方形 1222"/>
          <p:cNvSpPr/>
          <p:nvPr/>
        </p:nvSpPr>
        <p:spPr bwMode="auto">
          <a:xfrm>
            <a:off x="3152799" y="1340768"/>
            <a:ext cx="3312369" cy="1612814"/>
          </a:xfrm>
          <a:prstGeom prst="rect">
            <a:avLst/>
          </a:prstGeom>
          <a:ln>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lIns="91423" tIns="45712" rIns="91423" bIns="45712" anchor="ctr"/>
          <a:lstStyle/>
          <a:p>
            <a:pPr eaLnBrk="0" hangingPunct="0">
              <a:defRPr/>
            </a:pPr>
            <a:endParaRPr lang="ja-JP" altLang="en-US" sz="1600" dirty="0">
              <a:solidFill>
                <a:prstClr val="black"/>
              </a:solidFill>
              <a:latin typeface="HG丸ｺﾞｼｯｸM-PRO" pitchFamily="50" charset="-128"/>
              <a:ea typeface="HG丸ｺﾞｼｯｸM-PRO" pitchFamily="50" charset="-128"/>
            </a:endParaRPr>
          </a:p>
        </p:txBody>
      </p:sp>
      <p:sp>
        <p:nvSpPr>
          <p:cNvPr id="1249" name="正方形/長方形 1248"/>
          <p:cNvSpPr/>
          <p:nvPr/>
        </p:nvSpPr>
        <p:spPr bwMode="auto">
          <a:xfrm>
            <a:off x="67235" y="1340768"/>
            <a:ext cx="3008784" cy="3528882"/>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91423" tIns="45712" rIns="91423" bIns="45712"/>
          <a:lstStyle/>
          <a:p>
            <a:pPr eaLnBrk="0" hangingPunct="0">
              <a:defRPr/>
            </a:pPr>
            <a:endParaRPr lang="ja-JP" altLang="en-US" sz="1600" dirty="0">
              <a:solidFill>
                <a:prstClr val="black"/>
              </a:solidFill>
              <a:latin typeface="HG丸ｺﾞｼｯｸM-PRO" pitchFamily="50" charset="-128"/>
              <a:ea typeface="HG丸ｺﾞｼｯｸM-PRO" pitchFamily="50" charset="-128"/>
            </a:endParaRPr>
          </a:p>
        </p:txBody>
      </p:sp>
      <p:sp>
        <p:nvSpPr>
          <p:cNvPr id="17" name="正方形/長方形 36"/>
          <p:cNvSpPr>
            <a:spLocks noChangeArrowheads="1"/>
          </p:cNvSpPr>
          <p:nvPr/>
        </p:nvSpPr>
        <p:spPr bwMode="auto">
          <a:xfrm>
            <a:off x="3152800" y="673222"/>
            <a:ext cx="3312368" cy="612000"/>
          </a:xfrm>
          <a:prstGeom prst="rect">
            <a:avLst/>
          </a:prstGeom>
          <a:solidFill>
            <a:schemeClr val="accent1"/>
          </a:solidFill>
          <a:ln w="9525">
            <a:solidFill>
              <a:schemeClr val="tx1"/>
            </a:solidFill>
            <a:prstDash val="sysDot"/>
            <a:miter lim="800000"/>
            <a:headEnd/>
            <a:tailEnd/>
          </a:ln>
        </p:spPr>
        <p:txBody>
          <a:bodyPr lIns="36000" tIns="45712" rIns="36000" bIns="45712" anchor="ctr" anchorCtr="0"/>
          <a:lstStyle/>
          <a:p>
            <a:pPr marL="177800" indent="-177800" algn="ctr"/>
            <a:r>
              <a:rPr lang="ja-JP" altLang="en-US" sz="2000" b="1" dirty="0" smtClean="0">
                <a:solidFill>
                  <a:schemeClr val="bg1"/>
                </a:solidFill>
                <a:latin typeface="HG丸ｺﾞｼｯｸM-PRO" pitchFamily="50" charset="-128"/>
                <a:ea typeface="HG丸ｺﾞｼｯｸM-PRO" pitchFamily="50" charset="-128"/>
              </a:rPr>
              <a:t>建設業で働き続ける</a:t>
            </a:r>
            <a:endParaRPr lang="en-US" altLang="ja-JP" sz="2000" b="1" dirty="0" smtClean="0">
              <a:solidFill>
                <a:schemeClr val="bg1"/>
              </a:solidFill>
              <a:latin typeface="HG丸ｺﾞｼｯｸM-PRO" pitchFamily="50" charset="-128"/>
              <a:ea typeface="HG丸ｺﾞｼｯｸM-PRO" pitchFamily="50" charset="-128"/>
            </a:endParaRPr>
          </a:p>
        </p:txBody>
      </p:sp>
      <p:sp>
        <p:nvSpPr>
          <p:cNvPr id="18" name="正方形/長方形 36"/>
          <p:cNvSpPr>
            <a:spLocks noChangeArrowheads="1"/>
          </p:cNvSpPr>
          <p:nvPr/>
        </p:nvSpPr>
        <p:spPr bwMode="auto">
          <a:xfrm>
            <a:off x="6537176" y="673222"/>
            <a:ext cx="3312368" cy="612000"/>
          </a:xfrm>
          <a:prstGeom prst="rect">
            <a:avLst/>
          </a:prstGeom>
          <a:solidFill>
            <a:schemeClr val="accent1"/>
          </a:solidFill>
          <a:ln w="9525">
            <a:solidFill>
              <a:schemeClr val="tx1"/>
            </a:solidFill>
            <a:prstDash val="sysDot"/>
            <a:miter lim="800000"/>
            <a:headEnd/>
            <a:tailEnd/>
          </a:ln>
        </p:spPr>
        <p:txBody>
          <a:bodyPr lIns="36000" tIns="45712" rIns="36000" bIns="45712" anchor="ctr" anchorCtr="0"/>
          <a:lstStyle/>
          <a:p>
            <a:pPr marL="177800" indent="-177800" algn="ctr"/>
            <a:r>
              <a:rPr lang="ja-JP" altLang="en-US" sz="2000" b="1" dirty="0" smtClean="0">
                <a:solidFill>
                  <a:schemeClr val="bg1"/>
                </a:solidFill>
                <a:latin typeface="HG丸ｺﾞｼｯｸM-PRO" pitchFamily="50" charset="-128"/>
                <a:ea typeface="HG丸ｺﾞｼｯｸM-PRO" pitchFamily="50" charset="-128"/>
              </a:rPr>
              <a:t>女性の更なる活躍と向上</a:t>
            </a:r>
            <a:endParaRPr lang="en-US" altLang="ja-JP" sz="2000" b="1" dirty="0" smtClean="0">
              <a:solidFill>
                <a:schemeClr val="bg1"/>
              </a:solidFill>
              <a:latin typeface="HG丸ｺﾞｼｯｸM-PRO" pitchFamily="50" charset="-128"/>
              <a:ea typeface="HG丸ｺﾞｼｯｸM-PRO" pitchFamily="50" charset="-128"/>
            </a:endParaRPr>
          </a:p>
        </p:txBody>
      </p:sp>
      <p:sp>
        <p:nvSpPr>
          <p:cNvPr id="19" name="正方形/長方形 36"/>
          <p:cNvSpPr>
            <a:spLocks noChangeArrowheads="1"/>
          </p:cNvSpPr>
          <p:nvPr/>
        </p:nvSpPr>
        <p:spPr bwMode="auto">
          <a:xfrm>
            <a:off x="123691" y="1412776"/>
            <a:ext cx="2880320" cy="1470456"/>
          </a:xfrm>
          <a:prstGeom prst="rect">
            <a:avLst/>
          </a:prstGeom>
          <a:solidFill>
            <a:schemeClr val="bg1"/>
          </a:solidFill>
          <a:ln w="9525">
            <a:solidFill>
              <a:schemeClr val="tx1"/>
            </a:solidFill>
            <a:prstDash val="sysDot"/>
            <a:miter lim="800000"/>
            <a:headEnd/>
            <a:tailEnd/>
          </a:ln>
        </p:spPr>
        <p:txBody>
          <a:bodyPr lIns="91423" tIns="45712" rIns="90000" bIns="45712" anchor="t" anchorCtr="0"/>
          <a:lstStyle/>
          <a:p>
            <a:pPr marL="177800" indent="-177800">
              <a:lnSpc>
                <a:spcPts val="400"/>
              </a:lnSpc>
            </a:pPr>
            <a:endParaRPr lang="en-US" altLang="ja-JP" sz="1600" b="1" u="sng" dirty="0" smtClean="0">
              <a:solidFill>
                <a:srgbClr val="002060"/>
              </a:solidFill>
              <a:latin typeface="HG丸ｺﾞｼｯｸM-PRO" pitchFamily="50" charset="-128"/>
              <a:ea typeface="HG丸ｺﾞｼｯｸM-PRO" pitchFamily="50" charset="-128"/>
            </a:endParaRPr>
          </a:p>
          <a:p>
            <a:pPr marL="177800" indent="-177800"/>
            <a:r>
              <a:rPr lang="ja-JP" altLang="en-US" sz="1600" b="1" u="sng" dirty="0" smtClean="0">
                <a:solidFill>
                  <a:srgbClr val="002060"/>
                </a:solidFill>
                <a:latin typeface="HG丸ｺﾞｼｯｸM-PRO" pitchFamily="50" charset="-128"/>
                <a:ea typeface="HG丸ｺﾞｼｯｸM-PRO" pitchFamily="50" charset="-128"/>
              </a:rPr>
              <a:t>○業界団体が数値目標を設定</a:t>
            </a:r>
            <a:endParaRPr lang="en-US" altLang="ja-JP" sz="1600" b="1" u="sng" dirty="0" smtClean="0">
              <a:solidFill>
                <a:srgbClr val="002060"/>
              </a:solidFill>
              <a:latin typeface="HG丸ｺﾞｼｯｸM-PRO" pitchFamily="50" charset="-128"/>
              <a:ea typeface="HG丸ｺﾞｼｯｸM-PRO" pitchFamily="50" charset="-128"/>
            </a:endParaRPr>
          </a:p>
          <a:p>
            <a:pPr marL="177800" indent="-177800"/>
            <a:r>
              <a:rPr lang="ja-JP" altLang="en-US" sz="1600" b="1" dirty="0" smtClean="0">
                <a:solidFill>
                  <a:srgbClr val="002060"/>
                </a:solidFill>
                <a:latin typeface="HG丸ｺﾞｼｯｸM-PRO" pitchFamily="50" charset="-128"/>
                <a:ea typeface="HG丸ｺﾞｼｯｸM-PRO" pitchFamily="50" charset="-128"/>
              </a:rPr>
              <a:t>　採用や登用を促進　</a:t>
            </a:r>
            <a:endParaRPr lang="en-US" altLang="ja-JP" sz="1600" b="1" u="sng" dirty="0" smtClean="0">
              <a:solidFill>
                <a:srgbClr val="002060"/>
              </a:solidFill>
              <a:latin typeface="HG丸ｺﾞｼｯｸM-PRO" pitchFamily="50" charset="-128"/>
              <a:ea typeface="HG丸ｺﾞｼｯｸM-PRO" pitchFamily="50" charset="-128"/>
            </a:endParaRPr>
          </a:p>
          <a:p>
            <a:pPr marL="215900" indent="-127000">
              <a:lnSpc>
                <a:spcPts val="500"/>
              </a:lnSpc>
            </a:pPr>
            <a:endParaRPr lang="en-US" altLang="ja-JP" sz="1000" dirty="0" smtClean="0">
              <a:solidFill>
                <a:srgbClr val="002060"/>
              </a:solidFill>
              <a:latin typeface="HG丸ｺﾞｼｯｸM-PRO" pitchFamily="50" charset="-128"/>
              <a:ea typeface="HG丸ｺﾞｼｯｸM-PRO" pitchFamily="50" charset="-128"/>
            </a:endParaRPr>
          </a:p>
        </p:txBody>
      </p:sp>
      <p:sp>
        <p:nvSpPr>
          <p:cNvPr id="20" name="正方形/長方形 36"/>
          <p:cNvSpPr>
            <a:spLocks noChangeArrowheads="1"/>
          </p:cNvSpPr>
          <p:nvPr/>
        </p:nvSpPr>
        <p:spPr bwMode="auto">
          <a:xfrm>
            <a:off x="3220035" y="1391644"/>
            <a:ext cx="3168352" cy="1529017"/>
          </a:xfrm>
          <a:prstGeom prst="rect">
            <a:avLst/>
          </a:prstGeom>
          <a:solidFill>
            <a:schemeClr val="bg1"/>
          </a:solidFill>
          <a:ln w="9525">
            <a:solidFill>
              <a:schemeClr val="tx1"/>
            </a:solidFill>
            <a:prstDash val="sysDot"/>
            <a:miter lim="800000"/>
            <a:headEnd/>
            <a:tailEnd/>
          </a:ln>
        </p:spPr>
        <p:txBody>
          <a:bodyPr lIns="91423" tIns="45712" rIns="90000" bIns="45712" anchor="t" anchorCtr="0"/>
          <a:lstStyle/>
          <a:p>
            <a:pPr marL="177800" indent="-177800">
              <a:lnSpc>
                <a:spcPts val="400"/>
              </a:lnSpc>
            </a:pPr>
            <a:endParaRPr lang="en-US" altLang="ja-JP" sz="1600" b="1" u="sng" dirty="0" smtClean="0">
              <a:solidFill>
                <a:srgbClr val="002060"/>
              </a:solidFill>
              <a:latin typeface="HG丸ｺﾞｼｯｸM-PRO" pitchFamily="50" charset="-128"/>
              <a:ea typeface="HG丸ｺﾞｼｯｸM-PRO" pitchFamily="50" charset="-128"/>
            </a:endParaRPr>
          </a:p>
          <a:p>
            <a:pPr marL="177800" indent="-177800"/>
            <a:r>
              <a:rPr lang="ja-JP" altLang="en-US" sz="1600" b="1" u="sng" dirty="0" smtClean="0">
                <a:solidFill>
                  <a:srgbClr val="002060"/>
                </a:solidFill>
                <a:latin typeface="HG丸ｺﾞｼｯｸM-PRO" pitchFamily="50" charset="-128"/>
                <a:ea typeface="HG丸ｺﾞｼｯｸM-PRO" pitchFamily="50" charset="-128"/>
              </a:rPr>
              <a:t>○女性が働きやすい現場を</a:t>
            </a:r>
            <a:endParaRPr lang="en-US" altLang="ja-JP" sz="1600" b="1" u="sng" dirty="0" smtClean="0">
              <a:solidFill>
                <a:srgbClr val="002060"/>
              </a:solidFill>
              <a:latin typeface="HG丸ｺﾞｼｯｸM-PRO" pitchFamily="50" charset="-128"/>
              <a:ea typeface="HG丸ｺﾞｼｯｸM-PRO" pitchFamily="50" charset="-128"/>
            </a:endParaRPr>
          </a:p>
          <a:p>
            <a:pPr marL="177800" indent="-177800"/>
            <a:r>
              <a:rPr lang="ja-JP" altLang="en-US" sz="1600" b="1" dirty="0" smtClean="0">
                <a:solidFill>
                  <a:srgbClr val="002060"/>
                </a:solidFill>
                <a:latin typeface="HG丸ｺﾞｼｯｸM-PRO" pitchFamily="50" charset="-128"/>
                <a:ea typeface="HG丸ｺﾞｼｯｸM-PRO" pitchFamily="50" charset="-128"/>
              </a:rPr>
              <a:t>　</a:t>
            </a:r>
            <a:r>
              <a:rPr lang="ja-JP" altLang="en-US" sz="1600" b="1" u="sng" dirty="0" smtClean="0">
                <a:solidFill>
                  <a:srgbClr val="002060"/>
                </a:solidFill>
                <a:latin typeface="HG丸ｺﾞｼｯｸM-PRO" pitchFamily="50" charset="-128"/>
                <a:ea typeface="HG丸ｺﾞｼｯｸM-PRO" pitchFamily="50" charset="-128"/>
              </a:rPr>
              <a:t>ハード面から環境整備　　</a:t>
            </a:r>
            <a:endParaRPr lang="en-US" altLang="ja-JP" sz="1000" dirty="0" smtClean="0">
              <a:solidFill>
                <a:srgbClr val="002060"/>
              </a:solidFill>
              <a:latin typeface="HG丸ｺﾞｼｯｸM-PRO" pitchFamily="50" charset="-128"/>
              <a:ea typeface="HG丸ｺﾞｼｯｸM-PRO" pitchFamily="50" charset="-128"/>
            </a:endParaRPr>
          </a:p>
          <a:p>
            <a:pPr marL="93663" indent="-4763">
              <a:lnSpc>
                <a:spcPts val="2000"/>
              </a:lnSpc>
            </a:pPr>
            <a:endParaRPr lang="en-US" altLang="ja-JP" sz="1400" dirty="0" smtClean="0">
              <a:solidFill>
                <a:srgbClr val="660066"/>
              </a:solidFill>
              <a:latin typeface="+mn-ea"/>
              <a:ea typeface="+mn-ea"/>
            </a:endParaRPr>
          </a:p>
        </p:txBody>
      </p:sp>
      <p:sp>
        <p:nvSpPr>
          <p:cNvPr id="22" name="L 字 21"/>
          <p:cNvSpPr/>
          <p:nvPr/>
        </p:nvSpPr>
        <p:spPr bwMode="auto">
          <a:xfrm rot="16200000">
            <a:off x="4736800" y="-206840"/>
            <a:ext cx="3492000" cy="6660000"/>
          </a:xfrm>
          <a:prstGeom prst="corner">
            <a:avLst>
              <a:gd name="adj1" fmla="val 94710"/>
              <a:gd name="adj2" fmla="val 53218"/>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lIns="91423" tIns="45712" rIns="91423" bIns="45712"/>
          <a:lstStyle/>
          <a:p>
            <a:pPr eaLnBrk="0" hangingPunct="0">
              <a:defRPr/>
            </a:pPr>
            <a:endParaRPr lang="ja-JP" altLang="en-US" sz="1200" dirty="0">
              <a:solidFill>
                <a:prstClr val="black"/>
              </a:solidFill>
              <a:latin typeface="HG丸ｺﾞｼｯｸM-PRO" pitchFamily="50" charset="-128"/>
              <a:ea typeface="HG丸ｺﾞｼｯｸM-PRO" pitchFamily="50" charset="-128"/>
            </a:endParaRPr>
          </a:p>
        </p:txBody>
      </p:sp>
      <p:sp>
        <p:nvSpPr>
          <p:cNvPr id="23" name="正方形/長方形 36"/>
          <p:cNvSpPr>
            <a:spLocks noChangeArrowheads="1"/>
          </p:cNvSpPr>
          <p:nvPr/>
        </p:nvSpPr>
        <p:spPr bwMode="auto">
          <a:xfrm>
            <a:off x="6604411" y="1451863"/>
            <a:ext cx="3168352" cy="1468798"/>
          </a:xfrm>
          <a:prstGeom prst="rect">
            <a:avLst/>
          </a:prstGeom>
          <a:solidFill>
            <a:schemeClr val="bg1"/>
          </a:solidFill>
          <a:ln w="9525">
            <a:solidFill>
              <a:schemeClr val="tx1"/>
            </a:solidFill>
            <a:prstDash val="sysDot"/>
            <a:miter lim="800000"/>
            <a:headEnd/>
            <a:tailEnd/>
          </a:ln>
        </p:spPr>
        <p:txBody>
          <a:bodyPr lIns="91423" tIns="45712" rIns="90000" bIns="45712" anchor="t" anchorCtr="0"/>
          <a:lstStyle/>
          <a:p>
            <a:pPr marL="177800" indent="-177800">
              <a:lnSpc>
                <a:spcPts val="400"/>
              </a:lnSpc>
            </a:pPr>
            <a:endParaRPr lang="en-US" altLang="ja-JP" sz="1600" b="1" u="sng" dirty="0" smtClean="0">
              <a:solidFill>
                <a:srgbClr val="002060"/>
              </a:solidFill>
              <a:latin typeface="HG丸ｺﾞｼｯｸM-PRO" pitchFamily="50" charset="-128"/>
              <a:ea typeface="HG丸ｺﾞｼｯｸM-PRO" pitchFamily="50" charset="-128"/>
            </a:endParaRPr>
          </a:p>
          <a:p>
            <a:pPr marL="177800" indent="-177800"/>
            <a:r>
              <a:rPr lang="ja-JP" altLang="en-US" sz="1600" b="1" u="sng" dirty="0" smtClean="0">
                <a:solidFill>
                  <a:srgbClr val="002060"/>
                </a:solidFill>
                <a:latin typeface="HG丸ｺﾞｼｯｸM-PRO" pitchFamily="50" charset="-128"/>
                <a:ea typeface="HG丸ｺﾞｼｯｸM-PRO" pitchFamily="50" charset="-128"/>
              </a:rPr>
              <a:t>○女性技術者の登用を促す</a:t>
            </a:r>
            <a:endParaRPr lang="en-US" altLang="ja-JP" sz="1600" b="1" u="sng" dirty="0" smtClean="0">
              <a:solidFill>
                <a:srgbClr val="002060"/>
              </a:solidFill>
              <a:latin typeface="HG丸ｺﾞｼｯｸM-PRO" pitchFamily="50" charset="-128"/>
              <a:ea typeface="HG丸ｺﾞｼｯｸM-PRO" pitchFamily="50" charset="-128"/>
            </a:endParaRPr>
          </a:p>
          <a:p>
            <a:pPr marL="177800" indent="-177800"/>
            <a:r>
              <a:rPr lang="ja-JP" altLang="en-US" sz="1600" b="1" dirty="0" smtClean="0">
                <a:solidFill>
                  <a:srgbClr val="002060"/>
                </a:solidFill>
                <a:latin typeface="HG丸ｺﾞｼｯｸM-PRO" pitchFamily="50" charset="-128"/>
                <a:ea typeface="HG丸ｺﾞｼｯｸM-PRO" pitchFamily="50" charset="-128"/>
              </a:rPr>
              <a:t>　</a:t>
            </a:r>
            <a:r>
              <a:rPr lang="ja-JP" altLang="en-US" sz="1600" b="1" u="sng" dirty="0" smtClean="0">
                <a:solidFill>
                  <a:srgbClr val="002060"/>
                </a:solidFill>
                <a:latin typeface="HG丸ｺﾞｼｯｸM-PRO" pitchFamily="50" charset="-128"/>
                <a:ea typeface="HG丸ｺﾞｼｯｸM-PRO" pitchFamily="50" charset="-128"/>
              </a:rPr>
              <a:t>モデル工事の実施　</a:t>
            </a:r>
            <a:endParaRPr lang="en-US" altLang="ja-JP" sz="1600" b="1" u="sng" dirty="0" smtClean="0">
              <a:solidFill>
                <a:srgbClr val="002060"/>
              </a:solidFill>
              <a:latin typeface="HG丸ｺﾞｼｯｸM-PRO" pitchFamily="50" charset="-128"/>
              <a:ea typeface="HG丸ｺﾞｼｯｸM-PRO" pitchFamily="50" charset="-128"/>
            </a:endParaRPr>
          </a:p>
          <a:p>
            <a:pPr marL="177800" indent="-177800"/>
            <a:endParaRPr lang="en-US" altLang="ja-JP" sz="300" dirty="0" smtClean="0">
              <a:solidFill>
                <a:srgbClr val="002060"/>
              </a:solidFill>
              <a:latin typeface="HG丸ｺﾞｼｯｸM-PRO" pitchFamily="50" charset="-128"/>
              <a:ea typeface="HG丸ｺﾞｼｯｸM-PRO" pitchFamily="50" charset="-128"/>
            </a:endParaRPr>
          </a:p>
          <a:p>
            <a:pPr marL="177800" indent="-177800"/>
            <a:endParaRPr lang="en-US" altLang="ja-JP" sz="300" dirty="0" smtClean="0">
              <a:solidFill>
                <a:srgbClr val="002060"/>
              </a:solidFill>
              <a:latin typeface="HG丸ｺﾞｼｯｸM-PRO" pitchFamily="50" charset="-128"/>
              <a:ea typeface="HG丸ｺﾞｼｯｸM-PRO" pitchFamily="50" charset="-128"/>
            </a:endParaRPr>
          </a:p>
          <a:p>
            <a:pPr marL="177800" indent="-177800"/>
            <a:endParaRPr lang="en-US" altLang="ja-JP" sz="300" dirty="0" smtClean="0">
              <a:solidFill>
                <a:srgbClr val="002060"/>
              </a:solidFill>
              <a:latin typeface="HG丸ｺﾞｼｯｸM-PRO" pitchFamily="50" charset="-128"/>
              <a:ea typeface="HG丸ｺﾞｼｯｸM-PRO" pitchFamily="50" charset="-128"/>
            </a:endParaRPr>
          </a:p>
          <a:p>
            <a:pPr marL="93663" indent="-93663"/>
            <a:r>
              <a:rPr lang="ja-JP" altLang="en-US" sz="1300" dirty="0" smtClean="0">
                <a:solidFill>
                  <a:srgbClr val="660066"/>
                </a:solidFill>
                <a:latin typeface="+mj-ea"/>
                <a:ea typeface="+mj-ea"/>
              </a:rPr>
              <a:t>  </a:t>
            </a:r>
            <a:r>
              <a:rPr lang="ja-JP" altLang="en-US" sz="1400" dirty="0" smtClean="0">
                <a:solidFill>
                  <a:srgbClr val="660066"/>
                </a:solidFill>
                <a:latin typeface="+mj-ea"/>
                <a:ea typeface="+mj-ea"/>
              </a:rPr>
              <a:t>直轄工事のモデル工事１号案件を７月に契約開始</a:t>
            </a:r>
            <a:endParaRPr lang="en-US" altLang="ja-JP" sz="1400" dirty="0" smtClean="0">
              <a:solidFill>
                <a:srgbClr val="660066"/>
              </a:solidFill>
              <a:latin typeface="+mj-ea"/>
              <a:ea typeface="+mj-ea"/>
            </a:endParaRPr>
          </a:p>
          <a:p>
            <a:pPr marL="177800" indent="-177800"/>
            <a:r>
              <a:rPr lang="ja-JP" altLang="en-US" sz="1400" dirty="0" smtClean="0">
                <a:solidFill>
                  <a:srgbClr val="660066"/>
                </a:solidFill>
                <a:latin typeface="+mj-ea"/>
                <a:ea typeface="+mj-ea"/>
              </a:rPr>
              <a:t>　　</a:t>
            </a:r>
            <a:r>
              <a:rPr lang="en-US" altLang="ja-JP" sz="1400" dirty="0" smtClean="0">
                <a:solidFill>
                  <a:srgbClr val="660066"/>
                </a:solidFill>
                <a:latin typeface="+mj-ea"/>
                <a:ea typeface="+mj-ea"/>
              </a:rPr>
              <a:t>※</a:t>
            </a:r>
            <a:r>
              <a:rPr lang="ja-JP" altLang="en-US" sz="1400" dirty="0" smtClean="0">
                <a:solidFill>
                  <a:srgbClr val="660066"/>
                </a:solidFill>
                <a:latin typeface="+mj-ea"/>
                <a:ea typeface="+mj-ea"/>
              </a:rPr>
              <a:t>年度内に十数件程度を実施予定</a:t>
            </a:r>
            <a:endParaRPr lang="en-US" altLang="ja-JP" sz="1400" dirty="0" smtClean="0">
              <a:solidFill>
                <a:srgbClr val="660066"/>
              </a:solidFill>
              <a:latin typeface="+mj-ea"/>
              <a:ea typeface="+mj-ea"/>
            </a:endParaRPr>
          </a:p>
          <a:p>
            <a:pPr marL="177800" indent="-177800"/>
            <a:endParaRPr lang="en-US" altLang="ja-JP" sz="1400" dirty="0" smtClean="0">
              <a:solidFill>
                <a:srgbClr val="660066"/>
              </a:solidFill>
              <a:latin typeface="HG丸ｺﾞｼｯｸM-PRO" pitchFamily="50" charset="-128"/>
              <a:ea typeface="HG丸ｺﾞｼｯｸM-PRO" pitchFamily="50" charset="-128"/>
            </a:endParaRPr>
          </a:p>
          <a:p>
            <a:pPr marL="177800" indent="-177800"/>
            <a:endParaRPr lang="en-US" altLang="ja-JP" sz="1400" dirty="0" smtClean="0">
              <a:solidFill>
                <a:srgbClr val="660066"/>
              </a:solidFill>
              <a:latin typeface="HG丸ｺﾞｼｯｸM-PRO" pitchFamily="50" charset="-128"/>
              <a:ea typeface="HG丸ｺﾞｼｯｸM-PRO" pitchFamily="50" charset="-128"/>
            </a:endParaRPr>
          </a:p>
        </p:txBody>
      </p:sp>
      <p:sp>
        <p:nvSpPr>
          <p:cNvPr id="27" name="正方形/長方形 26"/>
          <p:cNvSpPr/>
          <p:nvPr/>
        </p:nvSpPr>
        <p:spPr bwMode="auto">
          <a:xfrm>
            <a:off x="67235" y="4941168"/>
            <a:ext cx="9792000" cy="1844824"/>
          </a:xfrm>
          <a:prstGeom prst="rect">
            <a:avLst/>
          </a:prstGeom>
          <a:gradFill>
            <a:gsLst>
              <a:gs pos="0">
                <a:schemeClr val="bg1"/>
              </a:gs>
              <a:gs pos="0">
                <a:schemeClr val="accent4">
                  <a:lumMod val="40000"/>
                  <a:lumOff val="60000"/>
                </a:schemeClr>
              </a:gs>
              <a:gs pos="35000">
                <a:schemeClr val="accent3">
                  <a:tint val="37000"/>
                  <a:satMod val="300000"/>
                </a:schemeClr>
              </a:gs>
              <a:gs pos="100000">
                <a:schemeClr val="accent3">
                  <a:tint val="15000"/>
                  <a:satMod val="350000"/>
                </a:schemeClr>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lIns="91423" tIns="45712" rIns="91423" bIns="45712"/>
          <a:lstStyle/>
          <a:p>
            <a:pPr eaLnBrk="0" hangingPunct="0">
              <a:defRPr/>
            </a:pPr>
            <a:endParaRPr lang="ja-JP" altLang="en-US" sz="1200" dirty="0">
              <a:solidFill>
                <a:prstClr val="black"/>
              </a:solidFill>
              <a:latin typeface="HG丸ｺﾞｼｯｸM-PRO" pitchFamily="50" charset="-128"/>
              <a:ea typeface="HG丸ｺﾞｼｯｸM-PRO" pitchFamily="50" charset="-128"/>
            </a:endParaRPr>
          </a:p>
        </p:txBody>
      </p:sp>
      <p:sp>
        <p:nvSpPr>
          <p:cNvPr id="32" name="テキスト ボックス 31"/>
          <p:cNvSpPr txBox="1"/>
          <p:nvPr/>
        </p:nvSpPr>
        <p:spPr>
          <a:xfrm>
            <a:off x="118918" y="2124217"/>
            <a:ext cx="3168352" cy="292388"/>
          </a:xfrm>
          <a:prstGeom prst="rect">
            <a:avLst/>
          </a:prstGeom>
          <a:noFill/>
        </p:spPr>
        <p:txBody>
          <a:bodyPr wrap="square" rtlCol="0">
            <a:spAutoFit/>
          </a:bodyPr>
          <a:lstStyle/>
          <a:p>
            <a:r>
              <a:rPr kumimoji="1" lang="ja-JP" altLang="en-US" sz="1300" dirty="0" smtClean="0">
                <a:solidFill>
                  <a:srgbClr val="660066"/>
                </a:solidFill>
                <a:latin typeface="+mj-ea"/>
                <a:ea typeface="+mj-ea"/>
              </a:rPr>
              <a:t>業界挙げて女性の採用や登用を促進　</a:t>
            </a:r>
            <a:endParaRPr kumimoji="1" lang="en-US" altLang="ja-JP" sz="1300" dirty="0" smtClean="0">
              <a:solidFill>
                <a:srgbClr val="660066"/>
              </a:solidFill>
              <a:latin typeface="+mj-ea"/>
              <a:ea typeface="+mj-ea"/>
            </a:endParaRPr>
          </a:p>
        </p:txBody>
      </p:sp>
      <p:sp>
        <p:nvSpPr>
          <p:cNvPr id="36" name="正方形/長方形 36"/>
          <p:cNvSpPr>
            <a:spLocks noChangeArrowheads="1"/>
          </p:cNvSpPr>
          <p:nvPr/>
        </p:nvSpPr>
        <p:spPr bwMode="auto">
          <a:xfrm>
            <a:off x="72009" y="673222"/>
            <a:ext cx="3008784" cy="612000"/>
          </a:xfrm>
          <a:prstGeom prst="rect">
            <a:avLst/>
          </a:prstGeom>
          <a:solidFill>
            <a:schemeClr val="accent1"/>
          </a:solidFill>
          <a:ln w="9525">
            <a:solidFill>
              <a:schemeClr val="tx1"/>
            </a:solidFill>
            <a:prstDash val="sysDot"/>
            <a:miter lim="800000"/>
            <a:headEnd/>
            <a:tailEnd/>
          </a:ln>
        </p:spPr>
        <p:txBody>
          <a:bodyPr lIns="36000" tIns="45712" rIns="36000" bIns="45712" anchor="ctr" anchorCtr="0"/>
          <a:lstStyle/>
          <a:p>
            <a:pPr marL="177800" indent="-177800" algn="ctr"/>
            <a:r>
              <a:rPr lang="ja-JP" altLang="en-US" sz="2000" b="1" dirty="0" smtClean="0">
                <a:solidFill>
                  <a:schemeClr val="bg1"/>
                </a:solidFill>
                <a:latin typeface="HG丸ｺﾞｼｯｸM-PRO" pitchFamily="50" charset="-128"/>
                <a:ea typeface="HG丸ｺﾞｼｯｸM-PRO" pitchFamily="50" charset="-128"/>
              </a:rPr>
              <a:t>建設業に意欲を持ち、</a:t>
            </a:r>
            <a:endParaRPr lang="en-US" altLang="ja-JP" sz="2000" b="1" dirty="0" smtClean="0">
              <a:solidFill>
                <a:schemeClr val="bg1"/>
              </a:solidFill>
              <a:latin typeface="HG丸ｺﾞｼｯｸM-PRO" pitchFamily="50" charset="-128"/>
              <a:ea typeface="HG丸ｺﾞｼｯｸM-PRO" pitchFamily="50" charset="-128"/>
            </a:endParaRPr>
          </a:p>
          <a:p>
            <a:pPr marL="177800" indent="-177800" algn="ctr"/>
            <a:r>
              <a:rPr lang="ja-JP" altLang="en-US" sz="2000" b="1" dirty="0" smtClean="0">
                <a:solidFill>
                  <a:schemeClr val="bg1"/>
                </a:solidFill>
                <a:latin typeface="HG丸ｺﾞｼｯｸM-PRO" pitchFamily="50" charset="-128"/>
                <a:ea typeface="HG丸ｺﾞｼｯｸM-PRO" pitchFamily="50" charset="-128"/>
              </a:rPr>
              <a:t>入職する女性を増やす</a:t>
            </a:r>
            <a:endParaRPr lang="en-US" altLang="ja-JP" sz="2000" b="1" dirty="0" smtClean="0">
              <a:solidFill>
                <a:schemeClr val="bg1"/>
              </a:solidFill>
              <a:latin typeface="HG丸ｺﾞｼｯｸM-PRO" pitchFamily="50" charset="-128"/>
              <a:ea typeface="HG丸ｺﾞｼｯｸM-PRO" pitchFamily="50" charset="-128"/>
            </a:endParaRPr>
          </a:p>
        </p:txBody>
      </p:sp>
      <p:sp>
        <p:nvSpPr>
          <p:cNvPr id="38" name="テキスト ボックス 37"/>
          <p:cNvSpPr txBox="1"/>
          <p:nvPr/>
        </p:nvSpPr>
        <p:spPr>
          <a:xfrm>
            <a:off x="92915" y="4977172"/>
            <a:ext cx="492443" cy="1772816"/>
          </a:xfrm>
          <a:prstGeom prst="rect">
            <a:avLst/>
          </a:prstGeom>
          <a:solidFill>
            <a:schemeClr val="accent1"/>
          </a:solidFill>
        </p:spPr>
        <p:txBody>
          <a:bodyPr vert="eaVert" wrap="square" rtlCol="0">
            <a:spAutoFit/>
          </a:bodyPr>
          <a:lstStyle/>
          <a:p>
            <a:pPr algn="ctr"/>
            <a:r>
              <a:rPr kumimoji="1" lang="ja-JP" altLang="en-US" sz="2000" b="1" dirty="0" smtClean="0">
                <a:solidFill>
                  <a:schemeClr val="bg1"/>
                </a:solidFill>
                <a:latin typeface="HG丸ｺﾞｼｯｸM-PRO" pitchFamily="50" charset="-128"/>
                <a:ea typeface="HG丸ｺﾞｼｯｸM-PRO" pitchFamily="50" charset="-128"/>
              </a:rPr>
              <a:t>情報発信</a:t>
            </a:r>
            <a:endParaRPr kumimoji="1" lang="ja-JP" altLang="en-US" sz="2000" b="1" dirty="0">
              <a:solidFill>
                <a:schemeClr val="bg1"/>
              </a:solidFill>
              <a:latin typeface="HG丸ｺﾞｼｯｸM-PRO" pitchFamily="50" charset="-128"/>
              <a:ea typeface="HG丸ｺﾞｼｯｸM-PRO" pitchFamily="50" charset="-128"/>
            </a:endParaRPr>
          </a:p>
        </p:txBody>
      </p:sp>
      <p:sp>
        <p:nvSpPr>
          <p:cNvPr id="112" name="テキスト ボックス 111"/>
          <p:cNvSpPr txBox="1"/>
          <p:nvPr/>
        </p:nvSpPr>
        <p:spPr>
          <a:xfrm>
            <a:off x="4383889" y="5013176"/>
            <a:ext cx="492443" cy="1700808"/>
          </a:xfrm>
          <a:prstGeom prst="rect">
            <a:avLst/>
          </a:prstGeom>
          <a:solidFill>
            <a:schemeClr val="accent1"/>
          </a:solidFill>
        </p:spPr>
        <p:txBody>
          <a:bodyPr vert="eaVert" wrap="square" rtlCol="0">
            <a:spAutoFit/>
          </a:bodyPr>
          <a:lstStyle/>
          <a:p>
            <a:pPr algn="ctr"/>
            <a:r>
              <a:rPr kumimoji="1" lang="ja-JP" altLang="en-US" sz="2000" b="1" dirty="0" smtClean="0">
                <a:solidFill>
                  <a:schemeClr val="bg1"/>
                </a:solidFill>
                <a:latin typeface="HG丸ｺﾞｼｯｸM-PRO" pitchFamily="50" charset="-128"/>
                <a:ea typeface="HG丸ｺﾞｼｯｸM-PRO" pitchFamily="50" charset="-128"/>
              </a:rPr>
              <a:t>全国に広げる</a:t>
            </a:r>
            <a:endParaRPr kumimoji="1" lang="ja-JP" altLang="en-US" sz="2000" b="1" dirty="0">
              <a:solidFill>
                <a:schemeClr val="bg1"/>
              </a:solidFill>
              <a:latin typeface="HG丸ｺﾞｼｯｸM-PRO" pitchFamily="50" charset="-128"/>
              <a:ea typeface="HG丸ｺﾞｼｯｸM-PRO" pitchFamily="50" charset="-128"/>
            </a:endParaRPr>
          </a:p>
        </p:txBody>
      </p:sp>
      <p:grpSp>
        <p:nvGrpSpPr>
          <p:cNvPr id="2" name="グループ化 59"/>
          <p:cNvGrpSpPr/>
          <p:nvPr/>
        </p:nvGrpSpPr>
        <p:grpSpPr>
          <a:xfrm>
            <a:off x="121023" y="2996952"/>
            <a:ext cx="2880320" cy="1728192"/>
            <a:chOff x="121023" y="2908086"/>
            <a:chExt cx="2880320" cy="1728192"/>
          </a:xfrm>
        </p:grpSpPr>
        <p:sp>
          <p:nvSpPr>
            <p:cNvPr id="35" name="正方形/長方形 36"/>
            <p:cNvSpPr>
              <a:spLocks noChangeArrowheads="1"/>
            </p:cNvSpPr>
            <p:nvPr/>
          </p:nvSpPr>
          <p:spPr bwMode="auto">
            <a:xfrm>
              <a:off x="121023" y="2908086"/>
              <a:ext cx="2880320" cy="1728192"/>
            </a:xfrm>
            <a:prstGeom prst="rect">
              <a:avLst/>
            </a:prstGeom>
            <a:solidFill>
              <a:schemeClr val="bg1"/>
            </a:solidFill>
            <a:ln w="9525">
              <a:solidFill>
                <a:schemeClr val="tx1"/>
              </a:solidFill>
              <a:prstDash val="sysDot"/>
              <a:miter lim="800000"/>
              <a:headEnd/>
              <a:tailEnd/>
            </a:ln>
          </p:spPr>
          <p:txBody>
            <a:bodyPr lIns="91423" tIns="45712" rIns="90000" bIns="45712" anchor="t" anchorCtr="0"/>
            <a:lstStyle/>
            <a:p>
              <a:pPr marL="177800" indent="-177800">
                <a:lnSpc>
                  <a:spcPts val="400"/>
                </a:lnSpc>
              </a:pPr>
              <a:endParaRPr lang="en-US" altLang="ja-JP" sz="1600" b="1" u="sng" dirty="0" smtClean="0">
                <a:solidFill>
                  <a:srgbClr val="002060"/>
                </a:solidFill>
                <a:latin typeface="HG丸ｺﾞｼｯｸM-PRO" pitchFamily="50" charset="-128"/>
                <a:ea typeface="HG丸ｺﾞｼｯｸM-PRO" pitchFamily="50" charset="-128"/>
              </a:endParaRPr>
            </a:p>
            <a:p>
              <a:pPr marL="177800" indent="-177800"/>
              <a:r>
                <a:rPr lang="ja-JP" altLang="en-US" sz="1600" b="1" u="sng" dirty="0" smtClean="0">
                  <a:solidFill>
                    <a:srgbClr val="002060"/>
                  </a:solidFill>
                  <a:latin typeface="HG丸ｺﾞｼｯｸM-PRO" pitchFamily="50" charset="-128"/>
                  <a:ea typeface="HG丸ｺﾞｼｯｸM-PRO" pitchFamily="50" charset="-128"/>
                </a:rPr>
                <a:t>○小・中学校等、学校現場と</a:t>
              </a:r>
              <a:endParaRPr lang="en-US" altLang="ja-JP" sz="1600" b="1" u="sng" dirty="0" smtClean="0">
                <a:solidFill>
                  <a:srgbClr val="002060"/>
                </a:solidFill>
                <a:latin typeface="HG丸ｺﾞｼｯｸM-PRO" pitchFamily="50" charset="-128"/>
                <a:ea typeface="HG丸ｺﾞｼｯｸM-PRO" pitchFamily="50" charset="-128"/>
              </a:endParaRPr>
            </a:p>
            <a:p>
              <a:pPr marL="177800" indent="-177800"/>
              <a:r>
                <a:rPr lang="ja-JP" altLang="en-US" sz="1600" b="1" dirty="0" smtClean="0">
                  <a:solidFill>
                    <a:srgbClr val="002060"/>
                  </a:solidFill>
                  <a:latin typeface="HG丸ｺﾞｼｯｸM-PRO" pitchFamily="50" charset="-128"/>
                  <a:ea typeface="HG丸ｺﾞｼｯｸM-PRO" pitchFamily="50" charset="-128"/>
                </a:rPr>
                <a:t>　</a:t>
              </a:r>
              <a:r>
                <a:rPr lang="ja-JP" altLang="en-US" sz="1600" b="1" u="sng" dirty="0" smtClean="0">
                  <a:solidFill>
                    <a:srgbClr val="002060"/>
                  </a:solidFill>
                  <a:latin typeface="HG丸ｺﾞｼｯｸM-PRO" pitchFamily="50" charset="-128"/>
                  <a:ea typeface="HG丸ｺﾞｼｯｸM-PRO" pitchFamily="50" charset="-128"/>
                </a:rPr>
                <a:t>連携したＰＲ　　</a:t>
              </a:r>
              <a:endParaRPr lang="en-US" altLang="ja-JP" sz="1000" dirty="0" smtClean="0">
                <a:solidFill>
                  <a:srgbClr val="002060"/>
                </a:solidFill>
                <a:latin typeface="HG丸ｺﾞｼｯｸM-PRO" pitchFamily="50" charset="-128"/>
                <a:ea typeface="HG丸ｺﾞｼｯｸM-PRO" pitchFamily="50" charset="-128"/>
              </a:endParaRPr>
            </a:p>
          </p:txBody>
        </p:sp>
        <p:pic>
          <p:nvPicPr>
            <p:cNvPr id="72" name="Picture 3"/>
            <p:cNvPicPr>
              <a:picLocks noChangeAspect="1" noChangeArrowheads="1"/>
            </p:cNvPicPr>
            <p:nvPr/>
          </p:nvPicPr>
          <p:blipFill>
            <a:blip r:embed="rId3" cstate="print"/>
            <a:srcRect/>
            <a:stretch>
              <a:fillRect/>
            </a:stretch>
          </p:blipFill>
          <p:spPr bwMode="auto">
            <a:xfrm>
              <a:off x="1712640" y="3568733"/>
              <a:ext cx="1152128" cy="995319"/>
            </a:xfrm>
            <a:prstGeom prst="rect">
              <a:avLst/>
            </a:prstGeom>
            <a:noFill/>
            <a:ln w="9525">
              <a:noFill/>
              <a:miter lim="800000"/>
              <a:headEnd/>
              <a:tailEnd/>
            </a:ln>
          </p:spPr>
        </p:pic>
        <p:sp>
          <p:nvSpPr>
            <p:cNvPr id="53" name="テキスト ボックス 52"/>
            <p:cNvSpPr txBox="1"/>
            <p:nvPr/>
          </p:nvSpPr>
          <p:spPr>
            <a:xfrm>
              <a:off x="294601" y="3600400"/>
              <a:ext cx="1512168" cy="738664"/>
            </a:xfrm>
            <a:prstGeom prst="rect">
              <a:avLst/>
            </a:prstGeom>
            <a:noFill/>
          </p:spPr>
          <p:txBody>
            <a:bodyPr wrap="square" rtlCol="0">
              <a:spAutoFit/>
            </a:bodyPr>
            <a:lstStyle/>
            <a:p>
              <a:r>
                <a:rPr kumimoji="1" lang="ja-JP" altLang="en-US" sz="1400" dirty="0" smtClean="0">
                  <a:solidFill>
                    <a:srgbClr val="660066"/>
                  </a:solidFill>
                  <a:latin typeface="+mj-ea"/>
                  <a:ea typeface="+mj-ea"/>
                </a:rPr>
                <a:t>建設業の魅力、やりがいを知ってもらう</a:t>
              </a:r>
              <a:r>
                <a:rPr lang="ja-JP" altLang="en-US" sz="1400" dirty="0" smtClean="0">
                  <a:solidFill>
                    <a:srgbClr val="660066"/>
                  </a:solidFill>
                  <a:latin typeface="+mj-ea"/>
                  <a:ea typeface="+mj-ea"/>
                </a:rPr>
                <a:t>情報発信</a:t>
              </a:r>
              <a:endParaRPr kumimoji="1" lang="ja-JP" altLang="en-US" sz="1400" dirty="0">
                <a:solidFill>
                  <a:srgbClr val="660066"/>
                </a:solidFill>
                <a:latin typeface="+mj-ea"/>
                <a:ea typeface="+mj-ea"/>
              </a:endParaRPr>
            </a:p>
          </p:txBody>
        </p:sp>
      </p:grpSp>
      <p:grpSp>
        <p:nvGrpSpPr>
          <p:cNvPr id="3" name="グループ化 50"/>
          <p:cNvGrpSpPr/>
          <p:nvPr/>
        </p:nvGrpSpPr>
        <p:grpSpPr>
          <a:xfrm>
            <a:off x="3220035" y="3107487"/>
            <a:ext cx="3240360" cy="1611942"/>
            <a:chOff x="3220035" y="3036911"/>
            <a:chExt cx="3240360" cy="1611942"/>
          </a:xfrm>
        </p:grpSpPr>
        <p:sp>
          <p:nvSpPr>
            <p:cNvPr id="64" name="正方形/長方形 36"/>
            <p:cNvSpPr>
              <a:spLocks noChangeArrowheads="1"/>
            </p:cNvSpPr>
            <p:nvPr/>
          </p:nvSpPr>
          <p:spPr bwMode="auto">
            <a:xfrm>
              <a:off x="3220035" y="3036911"/>
              <a:ext cx="3240360" cy="1611942"/>
            </a:xfrm>
            <a:prstGeom prst="rect">
              <a:avLst/>
            </a:prstGeom>
            <a:solidFill>
              <a:schemeClr val="bg1"/>
            </a:solidFill>
            <a:ln w="9525">
              <a:solidFill>
                <a:schemeClr val="tx1"/>
              </a:solidFill>
              <a:prstDash val="sysDot"/>
              <a:miter lim="800000"/>
              <a:headEnd/>
              <a:tailEnd/>
            </a:ln>
          </p:spPr>
          <p:txBody>
            <a:bodyPr lIns="91423" tIns="45712" rIns="90000" bIns="45712" anchor="t" anchorCtr="0"/>
            <a:lstStyle/>
            <a:p>
              <a:pPr marL="177800" indent="-177800">
                <a:lnSpc>
                  <a:spcPts val="400"/>
                </a:lnSpc>
              </a:pPr>
              <a:endParaRPr lang="en-US" altLang="ja-JP" sz="1600" b="1" u="sng" dirty="0" smtClean="0">
                <a:solidFill>
                  <a:srgbClr val="002060"/>
                </a:solidFill>
                <a:latin typeface="HG丸ｺﾞｼｯｸM-PRO" pitchFamily="50" charset="-128"/>
                <a:ea typeface="HG丸ｺﾞｼｯｸM-PRO" pitchFamily="50" charset="-128"/>
              </a:endParaRPr>
            </a:p>
            <a:p>
              <a:pPr marL="177800" indent="-177800"/>
              <a:r>
                <a:rPr lang="ja-JP" altLang="en-US" sz="1600" b="1" u="sng" dirty="0" smtClean="0">
                  <a:solidFill>
                    <a:srgbClr val="002060"/>
                  </a:solidFill>
                  <a:latin typeface="HG丸ｺﾞｼｯｸM-PRO" pitchFamily="50" charset="-128"/>
                  <a:ea typeface="HG丸ｺﾞｼｯｸM-PRO" pitchFamily="50" charset="-128"/>
                </a:rPr>
                <a:t>○女性のための教育訓練の充実</a:t>
              </a:r>
              <a:endParaRPr lang="en-US" altLang="ja-JP" sz="1000" dirty="0" smtClean="0">
                <a:solidFill>
                  <a:srgbClr val="002060"/>
                </a:solidFill>
                <a:latin typeface="HG丸ｺﾞｼｯｸM-PRO" pitchFamily="50" charset="-128"/>
                <a:ea typeface="HG丸ｺﾞｼｯｸM-PRO" pitchFamily="50" charset="-128"/>
              </a:endParaRPr>
            </a:p>
          </p:txBody>
        </p:sp>
        <p:pic>
          <p:nvPicPr>
            <p:cNvPr id="96" name="Picture 2" descr="08-31_10-18_001"/>
            <p:cNvPicPr>
              <a:picLocks noChangeAspect="1" noChangeArrowheads="1"/>
            </p:cNvPicPr>
            <p:nvPr/>
          </p:nvPicPr>
          <p:blipFill>
            <a:blip r:embed="rId4" cstate="print"/>
            <a:srcRect l="21915" t="19630" r="26839" b="42917"/>
            <a:stretch>
              <a:fillRect/>
            </a:stretch>
          </p:blipFill>
          <p:spPr bwMode="auto">
            <a:xfrm>
              <a:off x="5020235" y="3478505"/>
              <a:ext cx="1296144" cy="1080120"/>
            </a:xfrm>
            <a:prstGeom prst="rect">
              <a:avLst/>
            </a:prstGeom>
            <a:noFill/>
            <a:ln w="9525">
              <a:noFill/>
              <a:miter lim="800000"/>
              <a:headEnd/>
              <a:tailEnd/>
            </a:ln>
          </p:spPr>
        </p:pic>
        <p:sp>
          <p:nvSpPr>
            <p:cNvPr id="54" name="テキスト ボックス 53"/>
            <p:cNvSpPr txBox="1"/>
            <p:nvPr/>
          </p:nvSpPr>
          <p:spPr>
            <a:xfrm>
              <a:off x="3345831" y="3478141"/>
              <a:ext cx="1584176" cy="738664"/>
            </a:xfrm>
            <a:prstGeom prst="rect">
              <a:avLst/>
            </a:prstGeom>
            <a:noFill/>
          </p:spPr>
          <p:txBody>
            <a:bodyPr wrap="square" rtlCol="0">
              <a:spAutoFit/>
            </a:bodyPr>
            <a:lstStyle/>
            <a:p>
              <a:r>
                <a:rPr kumimoji="1" lang="ja-JP" altLang="en-US" sz="1400" dirty="0" smtClean="0">
                  <a:solidFill>
                    <a:srgbClr val="660066"/>
                  </a:solidFill>
                  <a:latin typeface="+mj-ea"/>
                  <a:ea typeface="+mj-ea"/>
                </a:rPr>
                <a:t>富士教育訓練センターに女性用の宿泊棟を整備　等</a:t>
              </a:r>
              <a:endParaRPr kumimoji="1" lang="en-US" altLang="ja-JP" sz="1400" dirty="0" smtClean="0">
                <a:solidFill>
                  <a:srgbClr val="660066"/>
                </a:solidFill>
                <a:latin typeface="+mj-ea"/>
                <a:ea typeface="+mj-ea"/>
              </a:endParaRPr>
            </a:p>
          </p:txBody>
        </p:sp>
      </p:grpSp>
      <p:grpSp>
        <p:nvGrpSpPr>
          <p:cNvPr id="4" name="グループ化 49"/>
          <p:cNvGrpSpPr/>
          <p:nvPr/>
        </p:nvGrpSpPr>
        <p:grpSpPr>
          <a:xfrm>
            <a:off x="627747" y="5013176"/>
            <a:ext cx="3672408" cy="1700808"/>
            <a:chOff x="627747" y="4752528"/>
            <a:chExt cx="3672408" cy="1700808"/>
          </a:xfrm>
        </p:grpSpPr>
        <p:sp>
          <p:nvSpPr>
            <p:cNvPr id="28" name="正方形/長方形 56"/>
            <p:cNvSpPr>
              <a:spLocks noChangeArrowheads="1"/>
            </p:cNvSpPr>
            <p:nvPr/>
          </p:nvSpPr>
          <p:spPr bwMode="auto">
            <a:xfrm>
              <a:off x="627747" y="4752528"/>
              <a:ext cx="3672408" cy="1700808"/>
            </a:xfrm>
            <a:prstGeom prst="rect">
              <a:avLst/>
            </a:prstGeom>
            <a:solidFill>
              <a:schemeClr val="bg1"/>
            </a:solidFill>
            <a:ln w="9525">
              <a:solidFill>
                <a:schemeClr val="tx1"/>
              </a:solidFill>
              <a:prstDash val="sysDot"/>
              <a:miter lim="800000"/>
              <a:headEnd/>
              <a:tailEnd/>
            </a:ln>
          </p:spPr>
          <p:txBody>
            <a:bodyPr lIns="90000" rIns="90000" anchor="t"/>
            <a:lstStyle/>
            <a:p>
              <a:pPr marL="177800" indent="-177800">
                <a:lnSpc>
                  <a:spcPts val="400"/>
                </a:lnSpc>
                <a:buFont typeface="Wingdings" pitchFamily="2" charset="2"/>
                <a:buChar char="Ø"/>
              </a:pPr>
              <a:endParaRPr lang="en-US" altLang="ja-JP" sz="1600" b="1" u="sng" dirty="0" smtClean="0">
                <a:solidFill>
                  <a:srgbClr val="002060"/>
                </a:solidFill>
                <a:latin typeface="HG丸ｺﾞｼｯｸM-PRO" pitchFamily="50" charset="-128"/>
                <a:ea typeface="HG丸ｺﾞｼｯｸM-PRO" pitchFamily="50" charset="-128"/>
              </a:endParaRPr>
            </a:p>
            <a:p>
              <a:pPr marL="177800" indent="-177800"/>
              <a:r>
                <a:rPr lang="ja-JP" altLang="en-US" sz="1600" b="1" u="sng" dirty="0" smtClean="0">
                  <a:solidFill>
                    <a:srgbClr val="002060"/>
                  </a:solidFill>
                  <a:latin typeface="HG丸ｺﾞｼｯｸM-PRO" pitchFamily="50" charset="-128"/>
                  <a:ea typeface="HG丸ｺﾞｼｯｸM-PRO" pitchFamily="50" charset="-128"/>
                </a:rPr>
                <a:t>○女性向け情報ポータルサイトを創設</a:t>
              </a:r>
              <a:endParaRPr lang="en-US" altLang="ja-JP" sz="1000" dirty="0" smtClean="0">
                <a:solidFill>
                  <a:srgbClr val="002060"/>
                </a:solidFill>
                <a:latin typeface="HG丸ｺﾞｼｯｸM-PRO" pitchFamily="50" charset="-128"/>
                <a:ea typeface="HG丸ｺﾞｼｯｸM-PRO" pitchFamily="50" charset="-128"/>
              </a:endParaRPr>
            </a:p>
          </p:txBody>
        </p:sp>
        <p:pic>
          <p:nvPicPr>
            <p:cNvPr id="71" name="Picture 2"/>
            <p:cNvPicPr>
              <a:picLocks noChangeAspect="1" noChangeArrowheads="1"/>
            </p:cNvPicPr>
            <p:nvPr/>
          </p:nvPicPr>
          <p:blipFill>
            <a:blip r:embed="rId5" cstate="print"/>
            <a:srcRect/>
            <a:stretch>
              <a:fillRect/>
            </a:stretch>
          </p:blipFill>
          <p:spPr bwMode="auto">
            <a:xfrm>
              <a:off x="2355939" y="5211960"/>
              <a:ext cx="1728192" cy="1196752"/>
            </a:xfrm>
            <a:prstGeom prst="rect">
              <a:avLst/>
            </a:prstGeom>
            <a:noFill/>
            <a:ln w="9525">
              <a:noFill/>
              <a:miter lim="800000"/>
              <a:headEnd/>
              <a:tailEnd/>
            </a:ln>
          </p:spPr>
        </p:pic>
        <p:sp>
          <p:nvSpPr>
            <p:cNvPr id="58" name="テキスト ボックス 57"/>
            <p:cNvSpPr txBox="1"/>
            <p:nvPr/>
          </p:nvSpPr>
          <p:spPr>
            <a:xfrm>
              <a:off x="771763" y="5526032"/>
              <a:ext cx="1728192" cy="738664"/>
            </a:xfrm>
            <a:prstGeom prst="rect">
              <a:avLst/>
            </a:prstGeom>
            <a:noFill/>
          </p:spPr>
          <p:txBody>
            <a:bodyPr wrap="square" rtlCol="0">
              <a:spAutoFit/>
            </a:bodyPr>
            <a:lstStyle/>
            <a:p>
              <a:r>
                <a:rPr kumimoji="1" lang="ja-JP" altLang="en-US" sz="1400" dirty="0" smtClean="0">
                  <a:solidFill>
                    <a:srgbClr val="660066"/>
                  </a:solidFill>
                  <a:latin typeface="+mj-ea"/>
                  <a:ea typeface="+mj-ea"/>
                </a:rPr>
                <a:t>女性に役立つ</a:t>
              </a:r>
              <a:endParaRPr kumimoji="1" lang="en-US" altLang="ja-JP" sz="1400" dirty="0" smtClean="0">
                <a:solidFill>
                  <a:srgbClr val="660066"/>
                </a:solidFill>
                <a:latin typeface="+mj-ea"/>
                <a:ea typeface="+mj-ea"/>
              </a:endParaRPr>
            </a:p>
            <a:p>
              <a:r>
                <a:rPr kumimoji="1" lang="ja-JP" altLang="en-US" sz="1400" dirty="0" smtClean="0">
                  <a:solidFill>
                    <a:srgbClr val="660066"/>
                  </a:solidFill>
                  <a:latin typeface="+mj-ea"/>
                  <a:ea typeface="+mj-ea"/>
                </a:rPr>
                <a:t>情報を</a:t>
              </a:r>
              <a:endParaRPr kumimoji="1" lang="en-US" altLang="ja-JP" sz="1400" dirty="0" smtClean="0">
                <a:solidFill>
                  <a:srgbClr val="660066"/>
                </a:solidFill>
                <a:latin typeface="+mj-ea"/>
                <a:ea typeface="+mj-ea"/>
              </a:endParaRPr>
            </a:p>
            <a:p>
              <a:r>
                <a:rPr lang="ja-JP" altLang="en-US" sz="1400" dirty="0" smtClean="0">
                  <a:solidFill>
                    <a:srgbClr val="660066"/>
                  </a:solidFill>
                  <a:latin typeface="+mj-ea"/>
                  <a:ea typeface="+mj-ea"/>
                </a:rPr>
                <a:t>一元的に発信</a:t>
              </a:r>
              <a:endParaRPr kumimoji="1" lang="ja-JP" altLang="en-US" sz="1400" dirty="0">
                <a:solidFill>
                  <a:srgbClr val="660066"/>
                </a:solidFill>
                <a:latin typeface="+mj-ea"/>
                <a:ea typeface="+mj-ea"/>
              </a:endParaRPr>
            </a:p>
          </p:txBody>
        </p:sp>
      </p:grpSp>
      <p:grpSp>
        <p:nvGrpSpPr>
          <p:cNvPr id="5" name="グループ化 48"/>
          <p:cNvGrpSpPr/>
          <p:nvPr/>
        </p:nvGrpSpPr>
        <p:grpSpPr>
          <a:xfrm>
            <a:off x="4948227" y="4978448"/>
            <a:ext cx="4824536" cy="1770265"/>
            <a:chOff x="4948227" y="4752528"/>
            <a:chExt cx="4824536" cy="1770265"/>
          </a:xfrm>
        </p:grpSpPr>
        <p:sp>
          <p:nvSpPr>
            <p:cNvPr id="26" name="正方形/長方形 36"/>
            <p:cNvSpPr>
              <a:spLocks noChangeArrowheads="1"/>
            </p:cNvSpPr>
            <p:nvPr/>
          </p:nvSpPr>
          <p:spPr bwMode="auto">
            <a:xfrm>
              <a:off x="6676419" y="4752528"/>
              <a:ext cx="3096344" cy="648072"/>
            </a:xfrm>
            <a:prstGeom prst="rect">
              <a:avLst/>
            </a:prstGeom>
            <a:solidFill>
              <a:schemeClr val="bg1"/>
            </a:solidFill>
            <a:ln w="9525">
              <a:solidFill>
                <a:schemeClr val="tx1"/>
              </a:solidFill>
              <a:prstDash val="sysDot"/>
              <a:miter lim="800000"/>
              <a:headEnd/>
              <a:tailEnd/>
            </a:ln>
          </p:spPr>
          <p:txBody>
            <a:bodyPr lIns="91423" tIns="45712" rIns="90000" bIns="45712" anchor="t" anchorCtr="0"/>
            <a:lstStyle/>
            <a:p>
              <a:pPr marL="177800" indent="-177800">
                <a:lnSpc>
                  <a:spcPts val="400"/>
                </a:lnSpc>
              </a:pPr>
              <a:endParaRPr lang="en-US" altLang="ja-JP" sz="1600" b="1" u="sng" dirty="0" smtClean="0">
                <a:solidFill>
                  <a:srgbClr val="002060"/>
                </a:solidFill>
                <a:latin typeface="HG丸ｺﾞｼｯｸM-PRO" pitchFamily="50" charset="-128"/>
                <a:ea typeface="HG丸ｺﾞｼｯｸM-PRO" pitchFamily="50" charset="-128"/>
              </a:endParaRPr>
            </a:p>
            <a:p>
              <a:pPr marL="177800" indent="-177800">
                <a:buFont typeface="Wingdings" pitchFamily="2" charset="2"/>
                <a:buChar char="Ø"/>
              </a:pPr>
              <a:r>
                <a:rPr lang="ja-JP" altLang="en-US" sz="1600" b="1" u="sng" dirty="0" smtClean="0">
                  <a:solidFill>
                    <a:srgbClr val="002060"/>
                  </a:solidFill>
                  <a:latin typeface="HG丸ｺﾞｼｯｸM-PRO" pitchFamily="50" charset="-128"/>
                  <a:ea typeface="HG丸ｺﾞｼｯｸM-PRO" pitchFamily="50" charset="-128"/>
                </a:rPr>
                <a:t>現場で活躍する女性への表彰</a:t>
              </a:r>
              <a:endParaRPr lang="en-US" altLang="ja-JP" sz="1000" dirty="0" smtClean="0">
                <a:solidFill>
                  <a:srgbClr val="002060"/>
                </a:solidFill>
                <a:latin typeface="HG丸ｺﾞｼｯｸM-PRO" pitchFamily="50" charset="-128"/>
                <a:ea typeface="HG丸ｺﾞｼｯｸM-PRO" pitchFamily="50" charset="-128"/>
              </a:endParaRPr>
            </a:p>
            <a:p>
              <a:pPr marL="215900" indent="-127000">
                <a:lnSpc>
                  <a:spcPts val="2000"/>
                </a:lnSpc>
              </a:pPr>
              <a:r>
                <a:rPr lang="ja-JP" altLang="en-US" sz="1000" dirty="0" smtClean="0">
                  <a:solidFill>
                    <a:srgbClr val="002060"/>
                  </a:solidFill>
                  <a:latin typeface="HG丸ｺﾞｼｯｸM-PRO" pitchFamily="50" charset="-128"/>
                  <a:ea typeface="HG丸ｺﾞｼｯｸM-PRO" pitchFamily="50" charset="-128"/>
                </a:rPr>
                <a:t>○建設マスター、若手表彰制度の活用</a:t>
              </a:r>
              <a:endParaRPr lang="en-US" altLang="ja-JP" sz="1000" dirty="0" smtClean="0">
                <a:solidFill>
                  <a:srgbClr val="002060"/>
                </a:solidFill>
                <a:latin typeface="HG丸ｺﾞｼｯｸM-PRO" pitchFamily="50" charset="-128"/>
                <a:ea typeface="HG丸ｺﾞｼｯｸM-PRO" pitchFamily="50" charset="-128"/>
              </a:endParaRPr>
            </a:p>
          </p:txBody>
        </p:sp>
        <p:sp>
          <p:nvSpPr>
            <p:cNvPr id="29" name="正方形/長方形 56"/>
            <p:cNvSpPr>
              <a:spLocks noChangeArrowheads="1"/>
            </p:cNvSpPr>
            <p:nvPr/>
          </p:nvSpPr>
          <p:spPr bwMode="auto">
            <a:xfrm>
              <a:off x="4948227" y="4752528"/>
              <a:ext cx="4824536" cy="1700808"/>
            </a:xfrm>
            <a:prstGeom prst="rect">
              <a:avLst/>
            </a:prstGeom>
            <a:solidFill>
              <a:schemeClr val="bg1"/>
            </a:solidFill>
            <a:ln w="9525">
              <a:solidFill>
                <a:schemeClr val="tx1"/>
              </a:solidFill>
              <a:prstDash val="sysDot"/>
              <a:miter lim="800000"/>
              <a:headEnd/>
              <a:tailEnd/>
            </a:ln>
          </p:spPr>
          <p:txBody>
            <a:bodyPr lIns="90000" rIns="90000" anchor="t"/>
            <a:lstStyle/>
            <a:p>
              <a:pPr marL="177800" indent="-177800">
                <a:lnSpc>
                  <a:spcPts val="400"/>
                </a:lnSpc>
                <a:buFont typeface="Wingdings" pitchFamily="2" charset="2"/>
                <a:buChar char="Ø"/>
              </a:pPr>
              <a:endParaRPr lang="en-US" altLang="ja-JP" sz="1600" b="1" u="sng" dirty="0" smtClean="0">
                <a:solidFill>
                  <a:srgbClr val="002060"/>
                </a:solidFill>
                <a:latin typeface="HG丸ｺﾞｼｯｸM-PRO" pitchFamily="50" charset="-128"/>
                <a:ea typeface="HG丸ｺﾞｼｯｸM-PRO" pitchFamily="50" charset="-128"/>
              </a:endParaRPr>
            </a:p>
            <a:p>
              <a:pPr marL="177800" indent="-177800"/>
              <a:r>
                <a:rPr lang="ja-JP" altLang="en-US" sz="1600" b="1" u="sng" dirty="0" smtClean="0">
                  <a:solidFill>
                    <a:srgbClr val="002060"/>
                  </a:solidFill>
                  <a:latin typeface="HG丸ｺﾞｼｯｸM-PRO" pitchFamily="50" charset="-128"/>
                  <a:ea typeface="HG丸ｺﾞｼｯｸM-PRO" pitchFamily="50" charset="-128"/>
                </a:rPr>
                <a:t>○女性の活躍に地域ぐるみで取り組む活動を支援</a:t>
              </a:r>
              <a:endParaRPr lang="en-US" altLang="ja-JP" sz="1600" b="1" dirty="0" smtClean="0">
                <a:solidFill>
                  <a:srgbClr val="002060"/>
                </a:solidFill>
                <a:latin typeface="HG丸ｺﾞｼｯｸM-PRO" pitchFamily="50" charset="-128"/>
                <a:ea typeface="HG丸ｺﾞｼｯｸM-PRO" pitchFamily="50" charset="-128"/>
              </a:endParaRPr>
            </a:p>
            <a:p>
              <a:pPr marL="177800" indent="-177800"/>
              <a:endParaRPr lang="en-US" altLang="ja-JP" sz="300" b="1" dirty="0" smtClean="0">
                <a:solidFill>
                  <a:srgbClr val="002060"/>
                </a:solidFill>
                <a:latin typeface="HG丸ｺﾞｼｯｸM-PRO" pitchFamily="50" charset="-128"/>
                <a:ea typeface="HG丸ｺﾞｼｯｸM-PRO" pitchFamily="50" charset="-128"/>
              </a:endParaRPr>
            </a:p>
            <a:p>
              <a:pPr marL="177800" indent="-177800"/>
              <a:r>
                <a:rPr lang="ja-JP" altLang="en-US" sz="1600" b="1" dirty="0" smtClean="0">
                  <a:solidFill>
                    <a:srgbClr val="002060"/>
                  </a:solidFill>
                  <a:latin typeface="HG丸ｺﾞｼｯｸM-PRO" pitchFamily="50" charset="-128"/>
                  <a:ea typeface="HG丸ｺﾞｼｯｸM-PRO" pitchFamily="50" charset="-128"/>
                </a:rPr>
                <a:t>　→全国へ展開</a:t>
              </a:r>
            </a:p>
          </p:txBody>
        </p:sp>
        <p:sp>
          <p:nvSpPr>
            <p:cNvPr id="79" name="角丸四角形 78"/>
            <p:cNvSpPr/>
            <p:nvPr/>
          </p:nvSpPr>
          <p:spPr>
            <a:xfrm>
              <a:off x="7468507" y="5328592"/>
              <a:ext cx="2232247" cy="1080120"/>
            </a:xfrm>
            <a:prstGeom prst="roundRect">
              <a:avLst>
                <a:gd name="adj" fmla="val 3544"/>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77800" indent="-177800"/>
              <a:endParaRPr kumimoji="1" lang="ja-JP" altLang="en-US" sz="1300" dirty="0">
                <a:solidFill>
                  <a:srgbClr val="002060"/>
                </a:solidFill>
              </a:endParaRPr>
            </a:p>
          </p:txBody>
        </p:sp>
        <p:sp>
          <p:nvSpPr>
            <p:cNvPr id="80" name="円/楕円 79"/>
            <p:cNvSpPr/>
            <p:nvPr/>
          </p:nvSpPr>
          <p:spPr>
            <a:xfrm>
              <a:off x="7861600" y="5322932"/>
              <a:ext cx="1556407" cy="1009744"/>
            </a:xfrm>
            <a:prstGeom prst="ellipse">
              <a:avLst/>
            </a:prstGeom>
            <a:solidFill>
              <a:srgbClr val="92D05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smtClean="0">
                  <a:solidFill>
                    <a:srgbClr val="002060"/>
                  </a:solidFill>
                </a:rPr>
                <a:t>地域の</a:t>
              </a:r>
              <a:endParaRPr kumimoji="1" lang="en-US" altLang="ja-JP" sz="1050" b="1" dirty="0" smtClean="0">
                <a:solidFill>
                  <a:srgbClr val="002060"/>
                </a:solidFill>
              </a:endParaRPr>
            </a:p>
            <a:p>
              <a:pPr algn="ctr"/>
              <a:r>
                <a:rPr kumimoji="1" lang="ja-JP" altLang="en-US" sz="1050" b="1" dirty="0" smtClean="0">
                  <a:solidFill>
                    <a:srgbClr val="002060"/>
                  </a:solidFill>
                </a:rPr>
                <a:t>ネットワーク</a:t>
              </a:r>
              <a:endParaRPr kumimoji="1" lang="ja-JP" altLang="en-US" sz="1050" b="1" dirty="0">
                <a:solidFill>
                  <a:srgbClr val="002060"/>
                </a:solidFill>
              </a:endParaRPr>
            </a:p>
          </p:txBody>
        </p:sp>
        <p:sp>
          <p:nvSpPr>
            <p:cNvPr id="82" name="角丸四角形 81"/>
            <p:cNvSpPr/>
            <p:nvPr/>
          </p:nvSpPr>
          <p:spPr>
            <a:xfrm>
              <a:off x="7556729" y="5442673"/>
              <a:ext cx="487842" cy="216024"/>
            </a:xfrm>
            <a:prstGeom prst="round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rgbClr val="002060"/>
                  </a:solidFill>
                </a:rPr>
                <a:t>Ａ社</a:t>
              </a:r>
              <a:endParaRPr kumimoji="1" lang="ja-JP" altLang="en-US" sz="800" dirty="0">
                <a:solidFill>
                  <a:srgbClr val="002060"/>
                </a:solidFill>
              </a:endParaRPr>
            </a:p>
          </p:txBody>
        </p:sp>
        <p:sp>
          <p:nvSpPr>
            <p:cNvPr id="84" name="角丸四角形 83"/>
            <p:cNvSpPr/>
            <p:nvPr/>
          </p:nvSpPr>
          <p:spPr>
            <a:xfrm>
              <a:off x="7324491" y="5730705"/>
              <a:ext cx="487842" cy="216024"/>
            </a:xfrm>
            <a:prstGeom prst="round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rgbClr val="002060"/>
                  </a:solidFill>
                </a:rPr>
                <a:t>Ｃ社</a:t>
              </a:r>
              <a:endParaRPr kumimoji="1" lang="ja-JP" altLang="en-US" sz="800" dirty="0">
                <a:solidFill>
                  <a:srgbClr val="002060"/>
                </a:solidFill>
              </a:endParaRPr>
            </a:p>
          </p:txBody>
        </p:sp>
        <p:sp>
          <p:nvSpPr>
            <p:cNvPr id="86" name="角丸四角形 85"/>
            <p:cNvSpPr/>
            <p:nvPr/>
          </p:nvSpPr>
          <p:spPr>
            <a:xfrm>
              <a:off x="7556729" y="6018737"/>
              <a:ext cx="487842" cy="216024"/>
            </a:xfrm>
            <a:prstGeom prst="round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rgbClr val="002060"/>
                  </a:solidFill>
                </a:rPr>
                <a:t>Ｅ社</a:t>
              </a:r>
              <a:endParaRPr kumimoji="1" lang="ja-JP" altLang="en-US" sz="800" dirty="0">
                <a:solidFill>
                  <a:srgbClr val="002060"/>
                </a:solidFill>
              </a:endParaRPr>
            </a:p>
          </p:txBody>
        </p:sp>
        <p:sp>
          <p:nvSpPr>
            <p:cNvPr id="92" name="角丸四角形 91"/>
            <p:cNvSpPr/>
            <p:nvPr/>
          </p:nvSpPr>
          <p:spPr>
            <a:xfrm>
              <a:off x="8188587" y="5184576"/>
              <a:ext cx="792088" cy="216024"/>
            </a:xfrm>
            <a:prstGeom prst="roundRect">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rgbClr val="002060"/>
                  </a:solidFill>
                </a:rPr>
                <a:t>業界団体</a:t>
              </a:r>
              <a:endParaRPr kumimoji="1" lang="ja-JP" altLang="en-US" sz="1050" dirty="0">
                <a:solidFill>
                  <a:srgbClr val="002060"/>
                </a:solidFill>
              </a:endParaRPr>
            </a:p>
          </p:txBody>
        </p:sp>
        <p:sp>
          <p:nvSpPr>
            <p:cNvPr id="95" name="角丸四角形 94"/>
            <p:cNvSpPr/>
            <p:nvPr/>
          </p:nvSpPr>
          <p:spPr>
            <a:xfrm>
              <a:off x="8188587" y="6234761"/>
              <a:ext cx="792087" cy="288032"/>
            </a:xfrm>
            <a:prstGeom prst="roundRect">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rgbClr val="002060"/>
                  </a:solidFill>
                </a:rPr>
                <a:t>訓練施設</a:t>
              </a:r>
              <a:endParaRPr kumimoji="1" lang="ja-JP" altLang="en-US" sz="1050" dirty="0">
                <a:solidFill>
                  <a:srgbClr val="002060"/>
                </a:solidFill>
              </a:endParaRPr>
            </a:p>
          </p:txBody>
        </p:sp>
        <p:sp>
          <p:nvSpPr>
            <p:cNvPr id="55" name="角丸四角形 54"/>
            <p:cNvSpPr/>
            <p:nvPr/>
          </p:nvSpPr>
          <p:spPr>
            <a:xfrm>
              <a:off x="9052683" y="5442673"/>
              <a:ext cx="487842" cy="216024"/>
            </a:xfrm>
            <a:prstGeom prst="round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rgbClr val="002060"/>
                  </a:solidFill>
                </a:rPr>
                <a:t>Ａ社</a:t>
              </a:r>
              <a:endParaRPr kumimoji="1" lang="ja-JP" altLang="en-US" sz="800" dirty="0">
                <a:solidFill>
                  <a:srgbClr val="002060"/>
                </a:solidFill>
              </a:endParaRPr>
            </a:p>
          </p:txBody>
        </p:sp>
        <p:sp>
          <p:nvSpPr>
            <p:cNvPr id="56" name="角丸四角形 55"/>
            <p:cNvSpPr/>
            <p:nvPr/>
          </p:nvSpPr>
          <p:spPr>
            <a:xfrm>
              <a:off x="9212913" y="5730705"/>
              <a:ext cx="487842" cy="216024"/>
            </a:xfrm>
            <a:prstGeom prst="round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rgbClr val="002060"/>
                  </a:solidFill>
                </a:rPr>
                <a:t>Ｃ社</a:t>
              </a:r>
              <a:endParaRPr kumimoji="1" lang="ja-JP" altLang="en-US" sz="800" dirty="0">
                <a:solidFill>
                  <a:srgbClr val="002060"/>
                </a:solidFill>
              </a:endParaRPr>
            </a:p>
          </p:txBody>
        </p:sp>
        <p:sp>
          <p:nvSpPr>
            <p:cNvPr id="57" name="角丸四角形 56"/>
            <p:cNvSpPr/>
            <p:nvPr/>
          </p:nvSpPr>
          <p:spPr>
            <a:xfrm>
              <a:off x="9068897" y="6018737"/>
              <a:ext cx="487842" cy="216024"/>
            </a:xfrm>
            <a:prstGeom prst="round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rgbClr val="002060"/>
                  </a:solidFill>
                </a:rPr>
                <a:t>Ｅ社</a:t>
              </a:r>
              <a:endParaRPr kumimoji="1" lang="ja-JP" altLang="en-US" sz="800" dirty="0">
                <a:solidFill>
                  <a:srgbClr val="002060"/>
                </a:solidFill>
              </a:endParaRPr>
            </a:p>
          </p:txBody>
        </p:sp>
        <p:sp>
          <p:nvSpPr>
            <p:cNvPr id="59" name="テキスト ボックス 58"/>
            <p:cNvSpPr txBox="1"/>
            <p:nvPr/>
          </p:nvSpPr>
          <p:spPr>
            <a:xfrm>
              <a:off x="5020235" y="5544616"/>
              <a:ext cx="2304256" cy="738664"/>
            </a:xfrm>
            <a:prstGeom prst="rect">
              <a:avLst/>
            </a:prstGeom>
            <a:noFill/>
          </p:spPr>
          <p:txBody>
            <a:bodyPr wrap="square" rtlCol="0">
              <a:spAutoFit/>
            </a:bodyPr>
            <a:lstStyle/>
            <a:p>
              <a:r>
                <a:rPr kumimoji="1" lang="ja-JP" altLang="en-US" sz="1400" dirty="0" smtClean="0">
                  <a:solidFill>
                    <a:srgbClr val="660066"/>
                  </a:solidFill>
                  <a:latin typeface="+mj-ea"/>
                  <a:ea typeface="+mj-ea"/>
                </a:rPr>
                <a:t>企業や団体が、ネットワークで女性の活躍を支える活動を支援</a:t>
              </a:r>
              <a:endParaRPr kumimoji="1" lang="ja-JP" altLang="en-US" sz="1400" dirty="0">
                <a:solidFill>
                  <a:srgbClr val="660066"/>
                </a:solidFill>
                <a:latin typeface="+mj-ea"/>
                <a:ea typeface="+mj-ea"/>
              </a:endParaRPr>
            </a:p>
          </p:txBody>
        </p:sp>
      </p:grpSp>
      <p:sp>
        <p:nvSpPr>
          <p:cNvPr id="47" name="正方形/長方形 46"/>
          <p:cNvSpPr/>
          <p:nvPr/>
        </p:nvSpPr>
        <p:spPr>
          <a:xfrm>
            <a:off x="0" y="256365"/>
            <a:ext cx="9906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442" name="Rectangle 24"/>
          <p:cNvSpPr>
            <a:spLocks noChangeArrowheads="1"/>
          </p:cNvSpPr>
          <p:nvPr/>
        </p:nvSpPr>
        <p:spPr bwMode="auto">
          <a:xfrm>
            <a:off x="0" y="44624"/>
            <a:ext cx="9906000" cy="499773"/>
          </a:xfrm>
          <a:prstGeom prst="rect">
            <a:avLst/>
          </a:prstGeom>
          <a:noFill/>
          <a:ln w="9525">
            <a:noFill/>
            <a:miter lim="800000"/>
            <a:headEnd/>
            <a:tailEnd/>
          </a:ln>
        </p:spPr>
        <p:txBody>
          <a:bodyPr lIns="95575" tIns="47789" rIns="95575" bIns="47789" anchor="ctr"/>
          <a:lstStyle/>
          <a:p>
            <a:r>
              <a:rPr lang="ja-JP" altLang="en-US" sz="2800" dirty="0" smtClean="0">
                <a:solidFill>
                  <a:srgbClr val="4087C8"/>
                </a:solidFill>
                <a:latin typeface="HGP創英角ｺﾞｼｯｸUB" pitchFamily="50" charset="-128"/>
                <a:ea typeface="HGP創英角ｺﾞｼｯｸUB" pitchFamily="50" charset="-128"/>
              </a:rPr>
              <a:t>女性の活躍が、更なる活躍を生む </a:t>
            </a:r>
            <a:r>
              <a:rPr lang="en-US" altLang="ja-JP" sz="2800" dirty="0" smtClean="0">
                <a:solidFill>
                  <a:srgbClr val="4087C8"/>
                </a:solidFill>
                <a:latin typeface="HGP創英角ｺﾞｼｯｸUB" pitchFamily="50" charset="-128"/>
                <a:ea typeface="HGP創英角ｺﾞｼｯｸUB" pitchFamily="50" charset="-128"/>
              </a:rPr>
              <a:t>『</a:t>
            </a:r>
            <a:r>
              <a:rPr lang="ja-JP" altLang="en-US" sz="2800" dirty="0" smtClean="0">
                <a:solidFill>
                  <a:srgbClr val="4087C8"/>
                </a:solidFill>
                <a:latin typeface="HGP創英角ｺﾞｼｯｸUB" pitchFamily="50" charset="-128"/>
                <a:ea typeface="HGP創英角ｺﾞｼｯｸUB" pitchFamily="50" charset="-128"/>
              </a:rPr>
              <a:t>好循環</a:t>
            </a:r>
            <a:r>
              <a:rPr lang="en-US" altLang="ja-JP" sz="2800" dirty="0" smtClean="0">
                <a:solidFill>
                  <a:srgbClr val="4087C8"/>
                </a:solidFill>
                <a:latin typeface="HGP創英角ｺﾞｼｯｸUB" pitchFamily="50" charset="-128"/>
                <a:ea typeface="HGP創英角ｺﾞｼｯｸUB" pitchFamily="50" charset="-128"/>
              </a:rPr>
              <a:t>』</a:t>
            </a:r>
            <a:r>
              <a:rPr lang="ja-JP" altLang="en-US" sz="2800" dirty="0" smtClean="0">
                <a:solidFill>
                  <a:srgbClr val="4087C8"/>
                </a:solidFill>
                <a:latin typeface="HGP創英角ｺﾞｼｯｸUB" pitchFamily="50" charset="-128"/>
                <a:ea typeface="HGP創英角ｺﾞｼｯｸUB" pitchFamily="50" charset="-128"/>
              </a:rPr>
              <a:t>　へ</a:t>
            </a:r>
            <a:endParaRPr lang="ja-JP" altLang="en-US" sz="2000" dirty="0" smtClean="0">
              <a:solidFill>
                <a:srgbClr val="4087C8"/>
              </a:solidFill>
              <a:latin typeface="HGP創英角ｺﾞｼｯｸUB" pitchFamily="50" charset="-128"/>
              <a:ea typeface="HGP創英角ｺﾞｼｯｸUB" pitchFamily="50" charset="-128"/>
            </a:endParaRPr>
          </a:p>
        </p:txBody>
      </p:sp>
      <p:sp>
        <p:nvSpPr>
          <p:cNvPr id="48" name="テキスト ボックス 47"/>
          <p:cNvSpPr txBox="1"/>
          <p:nvPr/>
        </p:nvSpPr>
        <p:spPr>
          <a:xfrm>
            <a:off x="3296816" y="2056565"/>
            <a:ext cx="2888932" cy="605294"/>
          </a:xfrm>
          <a:prstGeom prst="rect">
            <a:avLst/>
          </a:prstGeom>
          <a:noFill/>
        </p:spPr>
        <p:txBody>
          <a:bodyPr wrap="none" rtlCol="0">
            <a:spAutoFit/>
          </a:bodyPr>
          <a:lstStyle/>
          <a:p>
            <a:pPr marL="93663" indent="-4763">
              <a:lnSpc>
                <a:spcPts val="2000"/>
              </a:lnSpc>
            </a:pPr>
            <a:r>
              <a:rPr lang="ja-JP" altLang="en-US" sz="1400" dirty="0" smtClean="0">
                <a:solidFill>
                  <a:srgbClr val="660066"/>
                </a:solidFill>
                <a:latin typeface="+mn-ea"/>
              </a:rPr>
              <a:t>現場のトイレや更衣室等、現場の</a:t>
            </a:r>
            <a:endParaRPr lang="en-US" altLang="ja-JP" sz="1400" dirty="0" smtClean="0">
              <a:solidFill>
                <a:srgbClr val="660066"/>
              </a:solidFill>
              <a:latin typeface="+mn-ea"/>
            </a:endParaRPr>
          </a:p>
          <a:p>
            <a:pPr marL="93663" indent="-4763">
              <a:lnSpc>
                <a:spcPts val="2000"/>
              </a:lnSpc>
            </a:pPr>
            <a:r>
              <a:rPr lang="ja-JP" altLang="en-US" sz="1400" dirty="0" smtClean="0">
                <a:solidFill>
                  <a:srgbClr val="660066"/>
                </a:solidFill>
                <a:latin typeface="+mn-ea"/>
              </a:rPr>
              <a:t>労働環境の整備　（積算上で配慮）</a:t>
            </a:r>
            <a:endParaRPr lang="en-US" altLang="ja-JP" sz="1400" dirty="0" smtClean="0">
              <a:solidFill>
                <a:srgbClr val="660066"/>
              </a:solidFill>
              <a:latin typeface="+mn-ea"/>
            </a:endParaRPr>
          </a:p>
        </p:txBody>
      </p:sp>
      <p:sp>
        <p:nvSpPr>
          <p:cNvPr id="61" name="正方形/長方形 60"/>
          <p:cNvSpPr>
            <a:spLocks noChangeArrowheads="1"/>
          </p:cNvSpPr>
          <p:nvPr/>
        </p:nvSpPr>
        <p:spPr bwMode="auto">
          <a:xfrm>
            <a:off x="6595385" y="3047001"/>
            <a:ext cx="3168352" cy="1652283"/>
          </a:xfrm>
          <a:prstGeom prst="rect">
            <a:avLst/>
          </a:prstGeom>
          <a:solidFill>
            <a:schemeClr val="bg1"/>
          </a:solidFill>
          <a:ln w="9525">
            <a:solidFill>
              <a:schemeClr val="tx1"/>
            </a:solidFill>
            <a:prstDash val="sysDot"/>
            <a:miter lim="800000"/>
            <a:headEnd/>
            <a:tailEnd/>
          </a:ln>
        </p:spPr>
        <p:txBody>
          <a:bodyPr lIns="91423" tIns="45712" rIns="90000" bIns="45712" anchor="t" anchorCtr="0"/>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55" algn="l" rtl="0" fontAlgn="base">
              <a:spcBef>
                <a:spcPct val="0"/>
              </a:spcBef>
              <a:spcAft>
                <a:spcPct val="0"/>
              </a:spcAft>
              <a:defRPr kumimoji="1" kern="1200">
                <a:solidFill>
                  <a:schemeClr val="tx1"/>
                </a:solidFill>
                <a:latin typeface="Arial" charset="0"/>
                <a:ea typeface="ＭＳ Ｐゴシック" charset="-128"/>
                <a:cs typeface="+mn-cs"/>
              </a:defRPr>
            </a:lvl2pPr>
            <a:lvl3pPr marL="914310" algn="l" rtl="0" fontAlgn="base">
              <a:spcBef>
                <a:spcPct val="0"/>
              </a:spcBef>
              <a:spcAft>
                <a:spcPct val="0"/>
              </a:spcAft>
              <a:defRPr kumimoji="1" kern="1200">
                <a:solidFill>
                  <a:schemeClr val="tx1"/>
                </a:solidFill>
                <a:latin typeface="Arial" charset="0"/>
                <a:ea typeface="ＭＳ Ｐゴシック" charset="-128"/>
                <a:cs typeface="+mn-cs"/>
              </a:defRPr>
            </a:lvl3pPr>
            <a:lvl4pPr marL="1371465" algn="l" rtl="0" fontAlgn="base">
              <a:spcBef>
                <a:spcPct val="0"/>
              </a:spcBef>
              <a:spcAft>
                <a:spcPct val="0"/>
              </a:spcAft>
              <a:defRPr kumimoji="1" kern="1200">
                <a:solidFill>
                  <a:schemeClr val="tx1"/>
                </a:solidFill>
                <a:latin typeface="Arial" charset="0"/>
                <a:ea typeface="ＭＳ Ｐゴシック" charset="-128"/>
                <a:cs typeface="+mn-cs"/>
              </a:defRPr>
            </a:lvl4pPr>
            <a:lvl5pPr marL="1828621" algn="l" rtl="0" fontAlgn="base">
              <a:spcBef>
                <a:spcPct val="0"/>
              </a:spcBef>
              <a:spcAft>
                <a:spcPct val="0"/>
              </a:spcAft>
              <a:defRPr kumimoji="1" kern="1200">
                <a:solidFill>
                  <a:schemeClr val="tx1"/>
                </a:solidFill>
                <a:latin typeface="Arial" charset="0"/>
                <a:ea typeface="ＭＳ Ｐゴシック" charset="-128"/>
                <a:cs typeface="+mn-cs"/>
              </a:defRPr>
            </a:lvl5pPr>
            <a:lvl6pPr marL="2285776" algn="l" defTabSz="914310" rtl="0" eaLnBrk="1" latinLnBrk="0" hangingPunct="1">
              <a:defRPr kumimoji="1" kern="1200">
                <a:solidFill>
                  <a:schemeClr val="tx1"/>
                </a:solidFill>
                <a:latin typeface="Arial" charset="0"/>
                <a:ea typeface="ＭＳ Ｐゴシック" charset="-128"/>
                <a:cs typeface="+mn-cs"/>
              </a:defRPr>
            </a:lvl6pPr>
            <a:lvl7pPr marL="2742931" algn="l" defTabSz="914310" rtl="0" eaLnBrk="1" latinLnBrk="0" hangingPunct="1">
              <a:defRPr kumimoji="1" kern="1200">
                <a:solidFill>
                  <a:schemeClr val="tx1"/>
                </a:solidFill>
                <a:latin typeface="Arial" charset="0"/>
                <a:ea typeface="ＭＳ Ｐゴシック" charset="-128"/>
                <a:cs typeface="+mn-cs"/>
              </a:defRPr>
            </a:lvl7pPr>
            <a:lvl8pPr marL="3200086" algn="l" defTabSz="914310" rtl="0" eaLnBrk="1" latinLnBrk="0" hangingPunct="1">
              <a:defRPr kumimoji="1" kern="1200">
                <a:solidFill>
                  <a:schemeClr val="tx1"/>
                </a:solidFill>
                <a:latin typeface="Arial" charset="0"/>
                <a:ea typeface="ＭＳ Ｐゴシック" charset="-128"/>
                <a:cs typeface="+mn-cs"/>
              </a:defRPr>
            </a:lvl8pPr>
            <a:lvl9pPr marL="3657242" algn="l" defTabSz="914310" rtl="0" eaLnBrk="1" latinLnBrk="0" hangingPunct="1">
              <a:defRPr kumimoji="1" kern="1200">
                <a:solidFill>
                  <a:schemeClr val="tx1"/>
                </a:solidFill>
                <a:latin typeface="Arial" charset="0"/>
                <a:ea typeface="ＭＳ Ｐゴシック" charset="-128"/>
                <a:cs typeface="+mn-cs"/>
              </a:defRPr>
            </a:lvl9pPr>
          </a:lstStyle>
          <a:p>
            <a:pPr marL="177800" indent="-177800">
              <a:lnSpc>
                <a:spcPts val="400"/>
              </a:lnSpc>
            </a:pPr>
            <a:endParaRPr lang="en-US" altLang="ja-JP" sz="1600" b="1" u="sng" dirty="0" smtClean="0">
              <a:solidFill>
                <a:srgbClr val="002060"/>
              </a:solidFill>
              <a:latin typeface="HG丸ｺﾞｼｯｸM-PRO" pitchFamily="50" charset="-128"/>
              <a:ea typeface="HG丸ｺﾞｼｯｸM-PRO" pitchFamily="50" charset="-128"/>
            </a:endParaRPr>
          </a:p>
          <a:p>
            <a:pPr marL="177800" indent="-177800"/>
            <a:r>
              <a:rPr lang="ja-JP" altLang="en-US" sz="1600" b="1" u="sng" dirty="0" smtClean="0">
                <a:solidFill>
                  <a:srgbClr val="002060"/>
                </a:solidFill>
                <a:latin typeface="HG丸ｺﾞｼｯｸM-PRO" pitchFamily="50" charset="-128"/>
                <a:ea typeface="HG丸ｺﾞｼｯｸM-PRO" pitchFamily="50" charset="-128"/>
              </a:rPr>
              <a:t>○活躍する女性を表彰　</a:t>
            </a:r>
            <a:endParaRPr lang="en-US" altLang="ja-JP" sz="1600" b="1" u="sng" dirty="0" smtClean="0">
              <a:solidFill>
                <a:srgbClr val="002060"/>
              </a:solidFill>
              <a:latin typeface="HG丸ｺﾞｼｯｸM-PRO" pitchFamily="50" charset="-128"/>
              <a:ea typeface="HG丸ｺﾞｼｯｸM-PRO" pitchFamily="50" charset="-128"/>
            </a:endParaRPr>
          </a:p>
          <a:p>
            <a:pPr marL="177800" indent="-177800"/>
            <a:endParaRPr lang="en-US" altLang="ja-JP" sz="400" dirty="0" smtClean="0">
              <a:solidFill>
                <a:srgbClr val="660066"/>
              </a:solidFill>
              <a:latin typeface="HG丸ｺﾞｼｯｸM-PRO" pitchFamily="50" charset="-128"/>
              <a:ea typeface="HG丸ｺﾞｼｯｸM-PRO" pitchFamily="50" charset="-128"/>
            </a:endParaRPr>
          </a:p>
          <a:p>
            <a:pPr marL="177800" indent="-177800"/>
            <a:r>
              <a:rPr lang="ja-JP" altLang="en-US" sz="1400" dirty="0" smtClean="0">
                <a:solidFill>
                  <a:srgbClr val="660066"/>
                </a:solidFill>
                <a:latin typeface="+mj-ea"/>
                <a:ea typeface="+mj-ea"/>
              </a:rPr>
              <a:t>　建設マスター等で女性を表彰</a:t>
            </a:r>
            <a:endParaRPr lang="en-US" altLang="ja-JP" sz="1400" dirty="0" smtClean="0">
              <a:solidFill>
                <a:srgbClr val="660066"/>
              </a:solidFill>
              <a:latin typeface="+mj-ea"/>
              <a:ea typeface="+mj-ea"/>
            </a:endParaRPr>
          </a:p>
          <a:p>
            <a:pPr marL="177800" indent="-177800"/>
            <a:r>
              <a:rPr lang="ja-JP" altLang="en-US" sz="1400" dirty="0" smtClean="0">
                <a:solidFill>
                  <a:srgbClr val="660066"/>
                </a:solidFill>
                <a:latin typeface="+mj-ea"/>
                <a:ea typeface="+mj-ea"/>
              </a:rPr>
              <a:t>　　　　　　　　　　　</a:t>
            </a:r>
            <a:endParaRPr lang="en-US" altLang="ja-JP" sz="1100" dirty="0" smtClean="0">
              <a:solidFill>
                <a:srgbClr val="002060"/>
              </a:solidFill>
              <a:latin typeface="HG丸ｺﾞｼｯｸM-PRO" pitchFamily="50" charset="-128"/>
              <a:ea typeface="HG丸ｺﾞｼｯｸM-PRO" pitchFamily="50" charset="-128"/>
            </a:endParaRPr>
          </a:p>
        </p:txBody>
      </p:sp>
      <p:pic>
        <p:nvPicPr>
          <p:cNvPr id="62" name="Picture 3"/>
          <p:cNvPicPr>
            <a:picLocks noChangeAspect="1" noChangeArrowheads="1"/>
          </p:cNvPicPr>
          <p:nvPr/>
        </p:nvPicPr>
        <p:blipFill>
          <a:blip r:embed="rId6" cstate="print"/>
          <a:srcRect/>
          <a:stretch>
            <a:fillRect/>
          </a:stretch>
        </p:blipFill>
        <p:spPr bwMode="auto">
          <a:xfrm>
            <a:off x="8395585" y="3976175"/>
            <a:ext cx="924623" cy="648072"/>
          </a:xfrm>
          <a:prstGeom prst="rect">
            <a:avLst/>
          </a:prstGeom>
          <a:noFill/>
          <a:ln w="9525">
            <a:noFill/>
            <a:miter lim="800000"/>
            <a:headEnd/>
            <a:tailEnd/>
          </a:ln>
        </p:spPr>
      </p:pic>
      <p:pic>
        <p:nvPicPr>
          <p:cNvPr id="63" name="Picture 2" descr="C:\Users\kimura-y2xb\AppData\Local\Microsoft\Windows\Temporary Internet Files\Content.Outlook\IURGADYY\DSC00629.JPG"/>
          <p:cNvPicPr>
            <a:picLocks noChangeAspect="1" noChangeArrowheads="1"/>
          </p:cNvPicPr>
          <p:nvPr/>
        </p:nvPicPr>
        <p:blipFill>
          <a:blip r:embed="rId7" cstate="print"/>
          <a:srcRect/>
          <a:stretch>
            <a:fillRect/>
          </a:stretch>
        </p:blipFill>
        <p:spPr bwMode="auto">
          <a:xfrm>
            <a:off x="6909725" y="3691172"/>
            <a:ext cx="1211627" cy="908720"/>
          </a:xfrm>
          <a:prstGeom prst="rect">
            <a:avLst/>
          </a:prstGeom>
          <a:noFill/>
        </p:spPr>
      </p:pic>
      <p:sp>
        <p:nvSpPr>
          <p:cNvPr id="49" name="スライド番号プレースホルダ 48"/>
          <p:cNvSpPr>
            <a:spLocks noGrp="1"/>
          </p:cNvSpPr>
          <p:nvPr>
            <p:ph type="sldNum" sz="quarter" idx="12"/>
          </p:nvPr>
        </p:nvSpPr>
        <p:spPr>
          <a:xfrm>
            <a:off x="7661648" y="6583637"/>
            <a:ext cx="2311400" cy="365125"/>
          </a:xfrm>
        </p:spPr>
        <p:txBody>
          <a:bodyPr/>
          <a:lstStyle/>
          <a:p>
            <a:fld id="{B5002089-99FD-4D57-A552-A16FF68B221C}" type="slidenum">
              <a:rPr lang="ja-JP" altLang="en-US" sz="1200" smtClean="0">
                <a:solidFill>
                  <a:prstClr val="black">
                    <a:tint val="75000"/>
                  </a:prstClr>
                </a:solidFill>
                <a:latin typeface="Arial"/>
                <a:ea typeface="ＭＳ Ｐゴシック"/>
              </a:rPr>
              <a:pPr/>
              <a:t>15</a:t>
            </a:fld>
            <a:endParaRPr lang="ja-JP" altLang="en-US" sz="1200" dirty="0">
              <a:solidFill>
                <a:prstClr val="black">
                  <a:tint val="75000"/>
                </a:prstClr>
              </a:solidFill>
              <a:latin typeface="Arial"/>
              <a:ea typeface="ＭＳ Ｐゴシック"/>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 y="0"/>
            <a:ext cx="9905999" cy="6858000"/>
          </a:xfrm>
          <a:prstGeom prst="rect">
            <a:avLst/>
          </a:prstGeom>
          <a:gradFill>
            <a:gsLst>
              <a:gs pos="1000">
                <a:srgbClr val="FF99FF">
                  <a:alpha val="69020"/>
                </a:srgbClr>
              </a:gs>
              <a:gs pos="50000">
                <a:schemeClr val="bg1"/>
              </a:gs>
              <a:gs pos="100000">
                <a:srgbClr val="FF99FF"/>
              </a:gs>
            </a:gsLst>
            <a:lin ang="5400000" scaled="1"/>
          </a:gradFill>
          <a:ln>
            <a:solidFill>
              <a:srgbClr val="FF5D8A"/>
            </a:solidFill>
          </a:ln>
        </p:spPr>
        <p:style>
          <a:lnRef idx="2">
            <a:schemeClr val="accent1">
              <a:shade val="50000"/>
            </a:schemeClr>
          </a:lnRef>
          <a:fillRef idx="1">
            <a:schemeClr val="accent1"/>
          </a:fillRef>
          <a:effectRef idx="0">
            <a:schemeClr val="accent1"/>
          </a:effectRef>
          <a:fontRef idx="minor">
            <a:schemeClr val="lt1"/>
          </a:fontRef>
        </p:style>
        <p:txBody>
          <a:bodyPr lIns="95782" tIns="47891" rIns="95782" bIns="47891" anchor="ctr"/>
          <a:lstStyle/>
          <a:p>
            <a:pPr algn="ctr" defTabSz="957816" fontAlgn="auto">
              <a:spcBef>
                <a:spcPts val="0"/>
              </a:spcBef>
              <a:spcAft>
                <a:spcPts val="0"/>
              </a:spcAft>
              <a:defRPr/>
            </a:pPr>
            <a:endParaRPr lang="ja-JP" altLang="en-US" sz="1900" dirty="0">
              <a:solidFill>
                <a:prstClr val="white"/>
              </a:solidFill>
            </a:endParaRPr>
          </a:p>
        </p:txBody>
      </p:sp>
      <p:sp>
        <p:nvSpPr>
          <p:cNvPr id="1027" name="Rectangle 3"/>
          <p:cNvSpPr>
            <a:spLocks noChangeArrowheads="1"/>
          </p:cNvSpPr>
          <p:nvPr/>
        </p:nvSpPr>
        <p:spPr bwMode="auto">
          <a:xfrm>
            <a:off x="168470" y="1429398"/>
            <a:ext cx="9542532" cy="5148000"/>
          </a:xfrm>
          <a:prstGeom prst="rect">
            <a:avLst/>
          </a:prstGeom>
          <a:solidFill>
            <a:schemeClr val="bg1"/>
          </a:solidFill>
          <a:ln w="57150" cmpd="dbl">
            <a:solidFill>
              <a:srgbClr val="FF0066"/>
            </a:solidFill>
            <a:prstDash val="solid"/>
            <a:miter lim="800000"/>
            <a:headEnd/>
            <a:tailEnd/>
          </a:ln>
        </p:spPr>
        <p:txBody>
          <a:bodyPr vert="horz" wrap="square" lIns="0" tIns="72000" rIns="0" bIns="72000" numCol="1" anchor="t" anchorCtr="0" compatLnSpc="1">
            <a:prstTxWarp prst="textNoShape">
              <a:avLst/>
            </a:prstTxWarp>
            <a:spAutoFit/>
          </a:bodyPr>
          <a:lstStyle/>
          <a:p>
            <a:pPr marL="188546" lvl="1" defTabSz="957816"/>
            <a:r>
              <a:rPr lang="ja-JP" altLang="en-US" sz="2000" dirty="0" smtClean="0">
                <a:solidFill>
                  <a:prstClr val="black"/>
                </a:solidFill>
                <a:latin typeface="ＤＦ特太ゴシック体" pitchFamily="1" charset="-128"/>
                <a:ea typeface="ＤＦ特太ゴシック体" pitchFamily="1" charset="-128"/>
                <a:cs typeface="ＭＳ Ｐゴシック" pitchFamily="50" charset="-128"/>
              </a:rPr>
              <a:t>１</a:t>
            </a:r>
            <a:r>
              <a:rPr lang="en-US" altLang="ja-JP" sz="2000" dirty="0" smtClean="0">
                <a:solidFill>
                  <a:prstClr val="black"/>
                </a:solidFill>
                <a:latin typeface="ＤＦ特太ゴシック体" pitchFamily="1" charset="-128"/>
                <a:ea typeface="ＤＦ特太ゴシック体" pitchFamily="1" charset="-128"/>
                <a:cs typeface="ＭＳ Ｐゴシック" pitchFamily="50" charset="-128"/>
              </a:rPr>
              <a:t>.</a:t>
            </a:r>
            <a:r>
              <a:rPr lang="ja-JP" altLang="en-US" sz="2000" dirty="0" smtClean="0">
                <a:solidFill>
                  <a:prstClr val="black"/>
                </a:solidFill>
                <a:latin typeface="ＤＦ特太ゴシック体" pitchFamily="1" charset="-128"/>
                <a:ea typeface="ＤＦ特太ゴシック体" pitchFamily="1" charset="-128"/>
                <a:cs typeface="ＭＳ Ｐゴシック" pitchFamily="50" charset="-128"/>
              </a:rPr>
              <a:t>建設業界を挙げて</a:t>
            </a:r>
            <a:r>
              <a:rPr lang="ja-JP" altLang="en-US" sz="2000" u="heavy" dirty="0" smtClean="0">
                <a:solidFill>
                  <a:prstClr val="black"/>
                </a:solidFill>
                <a:latin typeface="ＤＦ特太ゴシック体" pitchFamily="1" charset="-128"/>
                <a:ea typeface="ＤＦ特太ゴシック体" pitchFamily="1" charset="-128"/>
                <a:cs typeface="ＭＳ Ｐゴシック" pitchFamily="50" charset="-128"/>
              </a:rPr>
              <a:t>女性の更なる活躍を歓迎</a:t>
            </a:r>
            <a:endParaRPr lang="en-US" altLang="ja-JP" sz="2000" u="heavy" dirty="0" smtClean="0">
              <a:solidFill>
                <a:prstClr val="black"/>
              </a:solidFill>
              <a:latin typeface="ＤＦ特太ゴシック体" pitchFamily="1" charset="-128"/>
              <a:ea typeface="ＤＦ特太ゴシック体" pitchFamily="1" charset="-128"/>
              <a:cs typeface="ＭＳ Ｐゴシック" pitchFamily="50" charset="-128"/>
            </a:endParaRPr>
          </a:p>
          <a:p>
            <a:pPr marL="188546" lvl="1" defTabSz="957816">
              <a:lnSpc>
                <a:spcPts val="1100"/>
              </a:lnSpc>
            </a:pPr>
            <a:endParaRPr lang="en-US" altLang="ja-JP" sz="2100" dirty="0" smtClean="0">
              <a:solidFill>
                <a:prstClr val="black"/>
              </a:solidFill>
              <a:latin typeface="ＤＦ特太ゴシック体" pitchFamily="1" charset="-128"/>
              <a:ea typeface="ＤＦ特太ゴシック体" pitchFamily="1" charset="-128"/>
              <a:cs typeface="ＭＳ Ｐゴシック" pitchFamily="50" charset="-128"/>
            </a:endParaRPr>
          </a:p>
          <a:p>
            <a:pPr marL="188546" lvl="1" defTabSz="957816"/>
            <a:r>
              <a:rPr lang="ja-JP" altLang="en-US" sz="2000" dirty="0" smtClean="0">
                <a:solidFill>
                  <a:prstClr val="black"/>
                </a:solidFill>
                <a:latin typeface="ＤＦ特太ゴシック体" pitchFamily="1" charset="-128"/>
                <a:ea typeface="ＤＦ特太ゴシック体" pitchFamily="1" charset="-128"/>
                <a:cs typeface="ＭＳ Ｐゴシック" pitchFamily="50" charset="-128"/>
              </a:rPr>
              <a:t>２</a:t>
            </a:r>
            <a:r>
              <a:rPr lang="en-US" altLang="ja-JP" sz="2000" dirty="0" smtClean="0">
                <a:solidFill>
                  <a:prstClr val="black"/>
                </a:solidFill>
                <a:latin typeface="ＤＦ特太ゴシック体" pitchFamily="1" charset="-128"/>
                <a:ea typeface="ＤＦ特太ゴシック体" pitchFamily="1" charset="-128"/>
                <a:cs typeface="ＭＳ Ｐゴシック" pitchFamily="50" charset="-128"/>
              </a:rPr>
              <a:t>.</a:t>
            </a:r>
            <a:r>
              <a:rPr lang="ja-JP" altLang="en-US" sz="2000" dirty="0" smtClean="0">
                <a:solidFill>
                  <a:prstClr val="black"/>
                </a:solidFill>
                <a:latin typeface="ＤＦ特太ゴシック体" pitchFamily="1" charset="-128"/>
                <a:ea typeface="ＤＦ特太ゴシック体" pitchFamily="1" charset="-128"/>
                <a:cs typeface="ＭＳ Ｐゴシック" pitchFamily="50" charset="-128"/>
              </a:rPr>
              <a:t>業界団体や企業による</a:t>
            </a:r>
            <a:r>
              <a:rPr lang="ja-JP" altLang="en-US" sz="2000" u="heavy" dirty="0" smtClean="0">
                <a:solidFill>
                  <a:prstClr val="black"/>
                </a:solidFill>
                <a:latin typeface="ＤＦ特太ゴシック体" pitchFamily="1" charset="-128"/>
                <a:ea typeface="ＤＦ特太ゴシック体" pitchFamily="1" charset="-128"/>
                <a:cs typeface="ＭＳ Ｐゴシック" pitchFamily="50" charset="-128"/>
              </a:rPr>
              <a:t>数値目標の設定や、自主的な行動指針等の策定</a:t>
            </a:r>
            <a:endParaRPr lang="ja-JP" altLang="en-US" sz="2000" dirty="0" smtClean="0">
              <a:solidFill>
                <a:prstClr val="black"/>
              </a:solidFill>
              <a:latin typeface="ＤＦ特太ゴシック体" pitchFamily="1" charset="-128"/>
              <a:ea typeface="ＤＦ特太ゴシック体" pitchFamily="1" charset="-128"/>
              <a:cs typeface="ＭＳ Ｐゴシック" pitchFamily="50" charset="-128"/>
            </a:endParaRPr>
          </a:p>
          <a:p>
            <a:pPr marL="188546" lvl="1" defTabSz="957816">
              <a:lnSpc>
                <a:spcPts val="1100"/>
              </a:lnSpc>
            </a:pPr>
            <a:endParaRPr lang="en-US" altLang="ja-JP" sz="2100" dirty="0" smtClean="0">
              <a:solidFill>
                <a:prstClr val="black"/>
              </a:solidFill>
              <a:latin typeface="ＤＦ特太ゴシック体" pitchFamily="1" charset="-128"/>
              <a:ea typeface="ＤＦ特太ゴシック体" pitchFamily="1" charset="-128"/>
              <a:cs typeface="ＭＳ Ｐゴシック" pitchFamily="50" charset="-128"/>
            </a:endParaRPr>
          </a:p>
          <a:p>
            <a:pPr marL="188546" lvl="1" defTabSz="957816"/>
            <a:r>
              <a:rPr lang="ja-JP" altLang="en-US" sz="2000" dirty="0" smtClean="0">
                <a:solidFill>
                  <a:prstClr val="black"/>
                </a:solidFill>
                <a:latin typeface="ＤＦ特太ゴシック体" pitchFamily="1" charset="-128"/>
                <a:ea typeface="ＤＦ特太ゴシック体" pitchFamily="1" charset="-128"/>
                <a:cs typeface="ＭＳ Ｐゴシック" pitchFamily="50" charset="-128"/>
              </a:rPr>
              <a:t>３</a:t>
            </a:r>
            <a:r>
              <a:rPr lang="en-US" altLang="ja-JP" sz="2000" dirty="0" smtClean="0">
                <a:solidFill>
                  <a:prstClr val="black"/>
                </a:solidFill>
                <a:latin typeface="ＤＦ特太ゴシック体" pitchFamily="1" charset="-128"/>
                <a:ea typeface="ＤＦ特太ゴシック体" pitchFamily="1" charset="-128"/>
                <a:cs typeface="ＭＳ Ｐゴシック" pitchFamily="50" charset="-128"/>
              </a:rPr>
              <a:t>.</a:t>
            </a:r>
            <a:r>
              <a:rPr lang="ja-JP" altLang="en-US" sz="2000" u="heavy" dirty="0" smtClean="0">
                <a:solidFill>
                  <a:prstClr val="black"/>
                </a:solidFill>
                <a:latin typeface="ＤＦ特太ゴシック体" pitchFamily="1" charset="-128"/>
                <a:ea typeface="ＤＦ特太ゴシック体" pitchFamily="1" charset="-128"/>
                <a:cs typeface="ＭＳ Ｐゴシック" pitchFamily="50" charset="-128"/>
              </a:rPr>
              <a:t>教育現場</a:t>
            </a:r>
            <a:r>
              <a:rPr lang="en-US" altLang="ja-JP" sz="2000" dirty="0" smtClean="0">
                <a:solidFill>
                  <a:prstClr val="black"/>
                </a:solidFill>
                <a:latin typeface="ＤＦ特太ゴシック体" pitchFamily="1" charset="-128"/>
                <a:ea typeface="ＤＦ特太ゴシック体" pitchFamily="1" charset="-128"/>
                <a:cs typeface="ＭＳ Ｐゴシック" pitchFamily="50" charset="-128"/>
              </a:rPr>
              <a:t>(</a:t>
            </a:r>
            <a:r>
              <a:rPr lang="ja-JP" altLang="en-US" sz="2000" dirty="0" smtClean="0">
                <a:solidFill>
                  <a:prstClr val="black"/>
                </a:solidFill>
                <a:latin typeface="ＤＦ特太ゴシック体" pitchFamily="1" charset="-128"/>
                <a:ea typeface="ＤＦ特太ゴシック体" pitchFamily="1" charset="-128"/>
                <a:cs typeface="ＭＳ Ｐゴシック" pitchFamily="50" charset="-128"/>
              </a:rPr>
              <a:t>小･中･高･大学等</a:t>
            </a:r>
            <a:r>
              <a:rPr lang="en-US" altLang="ja-JP" sz="2000" dirty="0" smtClean="0">
                <a:solidFill>
                  <a:prstClr val="black"/>
                </a:solidFill>
                <a:latin typeface="ＤＦ特太ゴシック体" pitchFamily="1" charset="-128"/>
                <a:ea typeface="ＤＦ特太ゴシック体" pitchFamily="1" charset="-128"/>
                <a:cs typeface="ＭＳ Ｐゴシック" pitchFamily="50" charset="-128"/>
              </a:rPr>
              <a:t>)</a:t>
            </a:r>
            <a:r>
              <a:rPr lang="ja-JP" altLang="en-US" sz="2000" u="heavy" dirty="0" smtClean="0">
                <a:solidFill>
                  <a:prstClr val="black"/>
                </a:solidFill>
                <a:latin typeface="ＤＦ特太ゴシック体" pitchFamily="1" charset="-128"/>
                <a:ea typeface="ＤＦ特太ゴシック体" pitchFamily="1" charset="-128"/>
                <a:cs typeface="ＭＳ Ｐゴシック" pitchFamily="50" charset="-128"/>
              </a:rPr>
              <a:t>と連携</a:t>
            </a:r>
            <a:r>
              <a:rPr lang="ja-JP" altLang="en-US" sz="2000" dirty="0" smtClean="0">
                <a:solidFill>
                  <a:prstClr val="black"/>
                </a:solidFill>
                <a:latin typeface="ＤＦ特太ゴシック体" pitchFamily="1" charset="-128"/>
                <a:ea typeface="ＤＦ特太ゴシック体" pitchFamily="1" charset="-128"/>
                <a:cs typeface="ＭＳ Ｐゴシック" pitchFamily="50" charset="-128"/>
              </a:rPr>
              <a:t>した建設業の魅力ややりがいの発信</a:t>
            </a:r>
            <a:r>
              <a:rPr lang="ja-JP" altLang="en-US" sz="2100" dirty="0" smtClean="0">
                <a:solidFill>
                  <a:prstClr val="black"/>
                </a:solidFill>
                <a:latin typeface="ＤＦ特太ゴシック体" pitchFamily="1" charset="-128"/>
                <a:ea typeface="ＤＦ特太ゴシック体" pitchFamily="1" charset="-128"/>
                <a:cs typeface="ＭＳ Ｐゴシック" pitchFamily="50" charset="-128"/>
              </a:rPr>
              <a:t>　</a:t>
            </a:r>
            <a:endParaRPr lang="en-US" altLang="ja-JP" sz="2100" dirty="0" smtClean="0">
              <a:solidFill>
                <a:prstClr val="black"/>
              </a:solidFill>
              <a:latin typeface="ＤＦ特太ゴシック体" pitchFamily="1" charset="-128"/>
              <a:ea typeface="ＤＦ特太ゴシック体" pitchFamily="1" charset="-128"/>
              <a:cs typeface="ＭＳ Ｐゴシック" pitchFamily="50" charset="-128"/>
            </a:endParaRPr>
          </a:p>
          <a:p>
            <a:pPr marL="188546" lvl="1" defTabSz="957816">
              <a:lnSpc>
                <a:spcPts val="1100"/>
              </a:lnSpc>
            </a:pPr>
            <a:endParaRPr lang="en-US" altLang="ja-JP" sz="1600" dirty="0" smtClean="0">
              <a:solidFill>
                <a:prstClr val="black"/>
              </a:solidFill>
              <a:latin typeface="ＤＦ特太ゴシック体" pitchFamily="1" charset="-128"/>
              <a:ea typeface="ＤＦ特太ゴシック体" pitchFamily="1" charset="-128"/>
              <a:cs typeface="ＭＳ Ｐゴシック" pitchFamily="50" charset="-128"/>
            </a:endParaRPr>
          </a:p>
          <a:p>
            <a:pPr marL="188546" lvl="1" defTabSz="957816"/>
            <a:r>
              <a:rPr lang="ja-JP" altLang="en-US" sz="2000" dirty="0" smtClean="0">
                <a:solidFill>
                  <a:prstClr val="black"/>
                </a:solidFill>
                <a:latin typeface="ＤＦ特太ゴシック体" pitchFamily="1" charset="-128"/>
                <a:ea typeface="ＤＦ特太ゴシック体" pitchFamily="1" charset="-128"/>
                <a:cs typeface="ＭＳ Ｐゴシック" pitchFamily="50" charset="-128"/>
              </a:rPr>
              <a:t>４</a:t>
            </a:r>
            <a:r>
              <a:rPr lang="en-US" altLang="ja-JP" sz="2000" dirty="0" smtClean="0">
                <a:solidFill>
                  <a:prstClr val="black"/>
                </a:solidFill>
                <a:latin typeface="ＤＦ特太ゴシック体" pitchFamily="1" charset="-128"/>
                <a:ea typeface="ＤＦ特太ゴシック体" pitchFamily="1" charset="-128"/>
                <a:cs typeface="ＭＳ Ｐゴシック" pitchFamily="50" charset="-128"/>
              </a:rPr>
              <a:t>.</a:t>
            </a:r>
            <a:r>
              <a:rPr lang="ja-JP" altLang="en-US" sz="2000" dirty="0" smtClean="0">
                <a:solidFill>
                  <a:prstClr val="black"/>
                </a:solidFill>
                <a:latin typeface="ＤＦ特太ゴシック体" pitchFamily="1" charset="-128"/>
                <a:ea typeface="ＤＦ特太ゴシック体" pitchFamily="1" charset="-128"/>
                <a:cs typeface="ＭＳ Ｐゴシック" pitchFamily="50" charset="-128"/>
              </a:rPr>
              <a:t>トイレや更衣室の設置など、</a:t>
            </a:r>
            <a:r>
              <a:rPr lang="ja-JP" altLang="en-US" sz="2000" u="heavy" dirty="0" smtClean="0">
                <a:solidFill>
                  <a:prstClr val="black"/>
                </a:solidFill>
                <a:latin typeface="ＤＦ特太ゴシック体" pitchFamily="1" charset="-128"/>
                <a:ea typeface="ＤＦ特太ゴシック体" pitchFamily="1" charset="-128"/>
                <a:cs typeface="ＭＳ Ｐゴシック" pitchFamily="50" charset="-128"/>
              </a:rPr>
              <a:t>女性も働きやすい現場をハード面で整備</a:t>
            </a:r>
            <a:r>
              <a:rPr lang="ja-JP" altLang="en-US" sz="2100" dirty="0" smtClean="0">
                <a:solidFill>
                  <a:prstClr val="black"/>
                </a:solidFill>
                <a:latin typeface="ＤＦ特太ゴシック体" pitchFamily="1" charset="-128"/>
                <a:ea typeface="ＤＦ特太ゴシック体" pitchFamily="1" charset="-128"/>
                <a:cs typeface="ＭＳ Ｐゴシック" pitchFamily="50" charset="-128"/>
              </a:rPr>
              <a:t>　　　</a:t>
            </a:r>
            <a:endParaRPr lang="en-US" altLang="ja-JP" sz="2100" dirty="0" smtClean="0">
              <a:solidFill>
                <a:prstClr val="black"/>
              </a:solidFill>
              <a:latin typeface="ＤＦ特太ゴシック体" pitchFamily="1" charset="-128"/>
              <a:ea typeface="ＤＦ特太ゴシック体" pitchFamily="1" charset="-128"/>
              <a:cs typeface="ＭＳ Ｐゴシック" pitchFamily="50" charset="-128"/>
            </a:endParaRPr>
          </a:p>
          <a:p>
            <a:pPr marL="188546" lvl="1" defTabSz="957816">
              <a:lnSpc>
                <a:spcPts val="1100"/>
              </a:lnSpc>
            </a:pPr>
            <a:endParaRPr lang="en-US" altLang="ja-JP" sz="2100" dirty="0" smtClean="0">
              <a:solidFill>
                <a:prstClr val="black"/>
              </a:solidFill>
              <a:latin typeface="ＤＦ特太ゴシック体" pitchFamily="1" charset="-128"/>
              <a:ea typeface="ＤＦ特太ゴシック体" pitchFamily="1" charset="-128"/>
              <a:cs typeface="ＭＳ Ｐゴシック" pitchFamily="50" charset="-128"/>
            </a:endParaRPr>
          </a:p>
          <a:p>
            <a:pPr marL="188546" lvl="1" defTabSz="957816"/>
            <a:r>
              <a:rPr lang="ja-JP" altLang="en-US" sz="2000" dirty="0" smtClean="0">
                <a:solidFill>
                  <a:prstClr val="black"/>
                </a:solidFill>
                <a:latin typeface="ＤＦ特太ゴシック体" pitchFamily="1" charset="-128"/>
                <a:ea typeface="ＤＦ特太ゴシック体" pitchFamily="1" charset="-128"/>
                <a:cs typeface="ＭＳ Ｐゴシック" pitchFamily="50" charset="-128"/>
              </a:rPr>
              <a:t>５</a:t>
            </a:r>
            <a:r>
              <a:rPr lang="en-US" altLang="ja-JP" sz="2000" dirty="0" smtClean="0">
                <a:solidFill>
                  <a:prstClr val="black"/>
                </a:solidFill>
                <a:latin typeface="ＤＦ特太ゴシック体" pitchFamily="1" charset="-128"/>
                <a:ea typeface="ＤＦ特太ゴシック体" pitchFamily="1" charset="-128"/>
                <a:cs typeface="ＭＳ Ｐゴシック" pitchFamily="50" charset="-128"/>
              </a:rPr>
              <a:t>.</a:t>
            </a:r>
            <a:r>
              <a:rPr lang="ja-JP" altLang="en-US" sz="2000" dirty="0" smtClean="0">
                <a:solidFill>
                  <a:prstClr val="black"/>
                </a:solidFill>
                <a:latin typeface="ＤＦ特太ゴシック体" pitchFamily="1" charset="-128"/>
                <a:ea typeface="ＤＦ特太ゴシック体" pitchFamily="1" charset="-128"/>
                <a:cs typeface="ＭＳ Ｐゴシック" pitchFamily="50" charset="-128"/>
              </a:rPr>
              <a:t>長時間労働の縮減や計画的な休暇取得など、</a:t>
            </a:r>
            <a:r>
              <a:rPr lang="ja-JP" altLang="en-US" sz="2000" u="heavy" dirty="0" smtClean="0">
                <a:solidFill>
                  <a:prstClr val="black"/>
                </a:solidFill>
                <a:latin typeface="ＤＦ特太ゴシック体" pitchFamily="1" charset="-128"/>
                <a:ea typeface="ＤＦ特太ゴシック体" pitchFamily="1" charset="-128"/>
                <a:cs typeface="ＭＳ Ｐゴシック" pitchFamily="50" charset="-128"/>
              </a:rPr>
              <a:t>女性も働きやすい現場をソフト</a:t>
            </a:r>
            <a:endParaRPr lang="en-US" altLang="ja-JP" sz="2000" u="heavy" dirty="0" smtClean="0">
              <a:solidFill>
                <a:prstClr val="black"/>
              </a:solidFill>
              <a:latin typeface="ＤＦ特太ゴシック体" pitchFamily="1" charset="-128"/>
              <a:ea typeface="ＤＦ特太ゴシック体" pitchFamily="1" charset="-128"/>
              <a:cs typeface="ＭＳ Ｐゴシック" pitchFamily="50" charset="-128"/>
            </a:endParaRPr>
          </a:p>
          <a:p>
            <a:pPr marL="187325" lvl="1" indent="434975" defTabSz="957816"/>
            <a:r>
              <a:rPr lang="ja-JP" altLang="en-US" sz="2000" u="heavy" dirty="0" smtClean="0">
                <a:solidFill>
                  <a:prstClr val="black"/>
                </a:solidFill>
                <a:latin typeface="ＤＦ特太ゴシック体" pitchFamily="1" charset="-128"/>
                <a:ea typeface="ＤＦ特太ゴシック体" pitchFamily="1" charset="-128"/>
                <a:cs typeface="ＭＳ Ｐゴシック" pitchFamily="50" charset="-128"/>
              </a:rPr>
              <a:t>面で整備</a:t>
            </a:r>
            <a:endParaRPr lang="en-US" altLang="ja-JP" sz="2000" u="heavy" dirty="0" smtClean="0">
              <a:solidFill>
                <a:prstClr val="black"/>
              </a:solidFill>
              <a:latin typeface="ＤＦ特太ゴシック体" pitchFamily="1" charset="-128"/>
              <a:ea typeface="ＤＦ特太ゴシック体" pitchFamily="1" charset="-128"/>
              <a:cs typeface="ＭＳ Ｐゴシック" pitchFamily="50" charset="-128"/>
            </a:endParaRPr>
          </a:p>
          <a:p>
            <a:pPr marL="188546" lvl="1" defTabSz="957816">
              <a:lnSpc>
                <a:spcPts val="1100"/>
              </a:lnSpc>
            </a:pPr>
            <a:endParaRPr lang="en-US" altLang="ja-JP" sz="2100" dirty="0" smtClean="0">
              <a:solidFill>
                <a:prstClr val="black"/>
              </a:solidFill>
              <a:latin typeface="ＤＦ特太ゴシック体" pitchFamily="1" charset="-128"/>
              <a:ea typeface="ＤＦ特太ゴシック体" pitchFamily="1" charset="-128"/>
              <a:cs typeface="ＭＳ Ｐゴシック" pitchFamily="50" charset="-128"/>
            </a:endParaRPr>
          </a:p>
          <a:p>
            <a:pPr marL="188546" lvl="1" defTabSz="957816"/>
            <a:r>
              <a:rPr lang="ja-JP" altLang="en-US" sz="2000" dirty="0" smtClean="0">
                <a:solidFill>
                  <a:prstClr val="black"/>
                </a:solidFill>
                <a:latin typeface="ＤＦ特太ゴシック体" pitchFamily="1" charset="-128"/>
                <a:ea typeface="ＤＦ特太ゴシック体" pitchFamily="1" charset="-128"/>
                <a:cs typeface="ＭＳ Ｐゴシック" pitchFamily="50" charset="-128"/>
              </a:rPr>
              <a:t>６</a:t>
            </a:r>
            <a:r>
              <a:rPr lang="en-US" altLang="ja-JP" sz="2000" dirty="0" smtClean="0">
                <a:solidFill>
                  <a:prstClr val="black"/>
                </a:solidFill>
                <a:latin typeface="ＤＦ特太ゴシック体" pitchFamily="1" charset="-128"/>
                <a:ea typeface="ＤＦ特太ゴシック体" pitchFamily="1" charset="-128"/>
                <a:cs typeface="ＭＳ Ｐゴシック" pitchFamily="50" charset="-128"/>
              </a:rPr>
              <a:t>.</a:t>
            </a:r>
            <a:r>
              <a:rPr lang="ja-JP" altLang="en-US" sz="2000" u="heavy" dirty="0" smtClean="0">
                <a:solidFill>
                  <a:prstClr val="black"/>
                </a:solidFill>
                <a:latin typeface="ＤＦ特太ゴシック体" pitchFamily="1" charset="-128"/>
                <a:ea typeface="ＤＦ特太ゴシック体" pitchFamily="1" charset="-128"/>
                <a:cs typeface="ＭＳ Ｐゴシック" pitchFamily="50" charset="-128"/>
              </a:rPr>
              <a:t>仕事と家庭の両立のための制度を積極的に導入･活用</a:t>
            </a:r>
          </a:p>
          <a:p>
            <a:pPr marL="188546" lvl="1" defTabSz="957816">
              <a:lnSpc>
                <a:spcPts val="1100"/>
              </a:lnSpc>
            </a:pPr>
            <a:endParaRPr lang="en-US" altLang="ja-JP" sz="1600" dirty="0" smtClean="0">
              <a:solidFill>
                <a:prstClr val="black"/>
              </a:solidFill>
              <a:latin typeface="ＤＦ特太ゴシック体" pitchFamily="1" charset="-128"/>
              <a:ea typeface="ＤＦ特太ゴシック体" pitchFamily="1" charset="-128"/>
              <a:cs typeface="ＭＳ Ｐゴシック" pitchFamily="50" charset="-128"/>
            </a:endParaRPr>
          </a:p>
          <a:p>
            <a:pPr marL="188546" lvl="1" defTabSz="957816"/>
            <a:r>
              <a:rPr lang="ja-JP" altLang="en-US" sz="2000" dirty="0" smtClean="0">
                <a:solidFill>
                  <a:prstClr val="black"/>
                </a:solidFill>
                <a:latin typeface="ＤＦ特太ゴシック体" pitchFamily="1" charset="-128"/>
                <a:ea typeface="ＤＦ特太ゴシック体" pitchFamily="1" charset="-128"/>
                <a:cs typeface="ＭＳ Ｐゴシック" pitchFamily="50" charset="-128"/>
              </a:rPr>
              <a:t>７</a:t>
            </a:r>
            <a:r>
              <a:rPr lang="en-US" altLang="ja-JP" sz="2000" dirty="0" smtClean="0">
                <a:solidFill>
                  <a:prstClr val="black"/>
                </a:solidFill>
                <a:latin typeface="ＤＦ特太ゴシック体" pitchFamily="1" charset="-128"/>
                <a:ea typeface="ＤＦ特太ゴシック体" pitchFamily="1" charset="-128"/>
                <a:cs typeface="ＭＳ Ｐゴシック" pitchFamily="50" charset="-128"/>
              </a:rPr>
              <a:t>.</a:t>
            </a:r>
            <a:r>
              <a:rPr lang="ja-JP" altLang="en-US" sz="2000" dirty="0" smtClean="0">
                <a:solidFill>
                  <a:prstClr val="black"/>
                </a:solidFill>
                <a:latin typeface="ＤＦ特太ゴシック体" pitchFamily="1" charset="-128"/>
                <a:ea typeface="ＤＦ特太ゴシック体" pitchFamily="1" charset="-128"/>
                <a:cs typeface="ＭＳ Ｐゴシック" pitchFamily="50" charset="-128"/>
              </a:rPr>
              <a:t>女性を登用する</a:t>
            </a:r>
            <a:r>
              <a:rPr lang="ja-JP" altLang="en-US" sz="2000" u="heavy" dirty="0" smtClean="0">
                <a:solidFill>
                  <a:prstClr val="black"/>
                </a:solidFill>
                <a:latin typeface="ＤＦ特太ゴシック体" pitchFamily="1" charset="-128"/>
                <a:ea typeface="ＤＦ特太ゴシック体" pitchFamily="1" charset="-128"/>
                <a:cs typeface="ＭＳ Ｐゴシック" pitchFamily="50" charset="-128"/>
              </a:rPr>
              <a:t>モデル工事の実施</a:t>
            </a:r>
            <a:r>
              <a:rPr lang="ja-JP" altLang="en-US" sz="2000" dirty="0" smtClean="0">
                <a:solidFill>
                  <a:prstClr val="black"/>
                </a:solidFill>
                <a:latin typeface="ＤＦ特太ゴシック体" pitchFamily="1" charset="-128"/>
                <a:ea typeface="ＤＦ特太ゴシック体" pitchFamily="1" charset="-128"/>
                <a:cs typeface="ＭＳ Ｐゴシック" pitchFamily="50" charset="-128"/>
              </a:rPr>
              <a:t>や、</a:t>
            </a:r>
            <a:r>
              <a:rPr lang="ja-JP" altLang="en-US" sz="2000" u="sng" dirty="0" smtClean="0">
                <a:solidFill>
                  <a:prstClr val="black"/>
                </a:solidFill>
                <a:latin typeface="ＤＦ特太ゴシック体" pitchFamily="1" charset="-128"/>
                <a:ea typeface="ＤＦ特太ゴシック体" pitchFamily="1" charset="-128"/>
                <a:cs typeface="ＭＳ Ｐゴシック" pitchFamily="50" charset="-128"/>
              </a:rPr>
              <a:t>女性を主体とするチームによる施工</a:t>
            </a:r>
            <a:r>
              <a:rPr lang="ja-JP" altLang="en-US" sz="2000" dirty="0" smtClean="0">
                <a:solidFill>
                  <a:prstClr val="black"/>
                </a:solidFill>
                <a:latin typeface="ＤＦ特太ゴシック体" pitchFamily="1" charset="-128"/>
                <a:ea typeface="ＤＦ特太ゴシック体" pitchFamily="1" charset="-128"/>
                <a:cs typeface="ＭＳ Ｐゴシック" pitchFamily="50" charset="-128"/>
              </a:rPr>
              <a:t>の</a:t>
            </a:r>
            <a:endParaRPr lang="en-US" altLang="ja-JP" sz="2000" dirty="0" smtClean="0">
              <a:solidFill>
                <a:prstClr val="black"/>
              </a:solidFill>
              <a:latin typeface="ＤＦ特太ゴシック体" pitchFamily="1" charset="-128"/>
              <a:ea typeface="ＤＦ特太ゴシック体" pitchFamily="1" charset="-128"/>
              <a:cs typeface="ＭＳ Ｐゴシック" pitchFamily="50" charset="-128"/>
            </a:endParaRPr>
          </a:p>
          <a:p>
            <a:pPr marL="187325" lvl="1" indent="396875" defTabSz="957816"/>
            <a:r>
              <a:rPr lang="ja-JP" altLang="en-US" sz="2000" dirty="0" smtClean="0">
                <a:solidFill>
                  <a:prstClr val="black"/>
                </a:solidFill>
                <a:latin typeface="ＤＦ特太ゴシック体" pitchFamily="1" charset="-128"/>
                <a:ea typeface="ＤＦ特太ゴシック体" pitchFamily="1" charset="-128"/>
                <a:cs typeface="ＭＳ Ｐゴシック" pitchFamily="50" charset="-128"/>
              </a:rPr>
              <a:t>好事例の創出や情報発信</a:t>
            </a:r>
            <a:endParaRPr lang="en-US" altLang="ja-JP" sz="2100" dirty="0" smtClean="0">
              <a:solidFill>
                <a:prstClr val="black"/>
              </a:solidFill>
              <a:latin typeface="ＤＦ特太ゴシック体" pitchFamily="1" charset="-128"/>
              <a:ea typeface="ＤＦ特太ゴシック体" pitchFamily="1" charset="-128"/>
              <a:cs typeface="ＭＳ Ｐゴシック" pitchFamily="50" charset="-128"/>
            </a:endParaRPr>
          </a:p>
          <a:p>
            <a:pPr marL="188546" lvl="1" defTabSz="957816">
              <a:lnSpc>
                <a:spcPts val="1100"/>
              </a:lnSpc>
            </a:pPr>
            <a:endParaRPr lang="en-US" altLang="ja-JP" sz="2100" dirty="0" smtClean="0">
              <a:solidFill>
                <a:prstClr val="black"/>
              </a:solidFill>
              <a:latin typeface="ＤＦ特太ゴシック体" pitchFamily="1" charset="-128"/>
              <a:ea typeface="ＤＦ特太ゴシック体" pitchFamily="1" charset="-128"/>
              <a:cs typeface="ＭＳ Ｐゴシック" pitchFamily="50" charset="-128"/>
            </a:endParaRPr>
          </a:p>
          <a:p>
            <a:pPr marL="188546" lvl="1" defTabSz="957816"/>
            <a:r>
              <a:rPr lang="ja-JP" altLang="en-US" sz="2000" dirty="0" smtClean="0">
                <a:solidFill>
                  <a:prstClr val="black"/>
                </a:solidFill>
                <a:latin typeface="ＤＦ特太ゴシック体" pitchFamily="1" charset="-128"/>
                <a:ea typeface="ＤＦ特太ゴシック体" pitchFamily="1" charset="-128"/>
                <a:cs typeface="ＭＳ Ｐゴシック" pitchFamily="50" charset="-128"/>
              </a:rPr>
              <a:t>８</a:t>
            </a:r>
            <a:r>
              <a:rPr lang="en-US" altLang="ja-JP" sz="2000" dirty="0" smtClean="0">
                <a:solidFill>
                  <a:prstClr val="black"/>
                </a:solidFill>
                <a:latin typeface="ＤＦ特太ゴシック体" pitchFamily="1" charset="-128"/>
                <a:ea typeface="ＤＦ特太ゴシック体" pitchFamily="1" charset="-128"/>
                <a:cs typeface="ＭＳ Ｐゴシック" pitchFamily="50" charset="-128"/>
              </a:rPr>
              <a:t>.</a:t>
            </a:r>
            <a:r>
              <a:rPr lang="ja-JP" altLang="en-US" sz="2000" dirty="0" smtClean="0">
                <a:solidFill>
                  <a:prstClr val="black"/>
                </a:solidFill>
                <a:latin typeface="ＤＦ特太ゴシック体" pitchFamily="1" charset="-128"/>
                <a:ea typeface="ＤＦ特太ゴシック体" pitchFamily="1" charset="-128"/>
                <a:cs typeface="ＭＳ Ｐゴシック" pitchFamily="50" charset="-128"/>
              </a:rPr>
              <a:t>女性も活用しやすい</a:t>
            </a:r>
            <a:r>
              <a:rPr lang="ja-JP" altLang="en-US" sz="2000" u="heavy" dirty="0" smtClean="0">
                <a:solidFill>
                  <a:prstClr val="black"/>
                </a:solidFill>
                <a:latin typeface="ＤＦ特太ゴシック体" pitchFamily="1" charset="-128"/>
                <a:ea typeface="ＤＦ特太ゴシック体" pitchFamily="1" charset="-128"/>
                <a:cs typeface="ＭＳ Ｐゴシック" pitchFamily="50" charset="-128"/>
              </a:rPr>
              <a:t>教育訓練</a:t>
            </a:r>
            <a:r>
              <a:rPr lang="ja-JP" altLang="en-US" sz="2000" dirty="0" smtClean="0">
                <a:solidFill>
                  <a:prstClr val="black"/>
                </a:solidFill>
                <a:latin typeface="ＤＦ特太ゴシック体" pitchFamily="1" charset="-128"/>
                <a:ea typeface="ＤＦ特太ゴシック体" pitchFamily="1" charset="-128"/>
                <a:cs typeface="ＭＳ Ｐゴシック" pitchFamily="50" charset="-128"/>
              </a:rPr>
              <a:t>の充実や、活躍する女性の</a:t>
            </a:r>
            <a:r>
              <a:rPr lang="ja-JP" altLang="en-US" sz="2000" u="heavy" dirty="0" smtClean="0">
                <a:solidFill>
                  <a:prstClr val="black"/>
                </a:solidFill>
                <a:latin typeface="ＤＦ特太ゴシック体" pitchFamily="1" charset="-128"/>
                <a:ea typeface="ＤＦ特太ゴシック体" pitchFamily="1" charset="-128"/>
                <a:cs typeface="ＭＳ Ｐゴシック" pitchFamily="50" charset="-128"/>
              </a:rPr>
              <a:t>表彰</a:t>
            </a:r>
            <a:endParaRPr lang="en-US" altLang="ja-JP" sz="2000" u="heavy" dirty="0" smtClean="0">
              <a:solidFill>
                <a:prstClr val="black"/>
              </a:solidFill>
              <a:latin typeface="ＤＦ特太ゴシック体" pitchFamily="1" charset="-128"/>
              <a:ea typeface="ＤＦ特太ゴシック体" pitchFamily="1" charset="-128"/>
              <a:cs typeface="ＭＳ Ｐゴシック" pitchFamily="50" charset="-128"/>
            </a:endParaRPr>
          </a:p>
          <a:p>
            <a:pPr marL="188546" lvl="1" defTabSz="957816">
              <a:lnSpc>
                <a:spcPts val="1100"/>
              </a:lnSpc>
            </a:pPr>
            <a:endParaRPr lang="en-US" altLang="ja-JP" sz="2100" dirty="0" smtClean="0">
              <a:solidFill>
                <a:prstClr val="black"/>
              </a:solidFill>
              <a:latin typeface="ＤＦ特太ゴシック体" pitchFamily="1" charset="-128"/>
              <a:ea typeface="ＤＦ特太ゴシック体" pitchFamily="1" charset="-128"/>
              <a:cs typeface="ＭＳ Ｐゴシック" pitchFamily="50" charset="-128"/>
            </a:endParaRPr>
          </a:p>
          <a:p>
            <a:pPr marL="188546" lvl="1" defTabSz="957816"/>
            <a:r>
              <a:rPr lang="ja-JP" altLang="en-US" sz="2000" dirty="0" smtClean="0">
                <a:solidFill>
                  <a:prstClr val="black"/>
                </a:solidFill>
                <a:latin typeface="ＤＦ特太ゴシック体" pitchFamily="1" charset="-128"/>
                <a:ea typeface="ＤＦ特太ゴシック体" pitchFamily="1" charset="-128"/>
                <a:cs typeface="ＭＳ Ｐゴシック" pitchFamily="50" charset="-128"/>
              </a:rPr>
              <a:t>９</a:t>
            </a:r>
            <a:r>
              <a:rPr lang="en-US" altLang="ja-JP" sz="2000" dirty="0" smtClean="0">
                <a:solidFill>
                  <a:prstClr val="black"/>
                </a:solidFill>
                <a:latin typeface="ＤＦ特太ゴシック体" pitchFamily="1" charset="-128"/>
                <a:ea typeface="ＤＦ特太ゴシック体" pitchFamily="1" charset="-128"/>
                <a:cs typeface="ＭＳ Ｐゴシック" pitchFamily="50" charset="-128"/>
              </a:rPr>
              <a:t>.</a:t>
            </a:r>
            <a:r>
              <a:rPr lang="ja-JP" altLang="en-US" sz="2000" dirty="0" smtClean="0">
                <a:solidFill>
                  <a:prstClr val="black"/>
                </a:solidFill>
                <a:latin typeface="ＤＦ特太ゴシック体" pitchFamily="1" charset="-128"/>
                <a:ea typeface="ＤＦ特太ゴシック体" pitchFamily="1" charset="-128"/>
                <a:cs typeface="ＭＳ Ｐゴシック" pitchFamily="50" charset="-128"/>
              </a:rPr>
              <a:t>総合的なポータルサイトにより</a:t>
            </a:r>
            <a:r>
              <a:rPr lang="ja-JP" altLang="en-US" sz="2000" u="heavy" dirty="0" smtClean="0">
                <a:solidFill>
                  <a:prstClr val="black"/>
                </a:solidFill>
                <a:latin typeface="ＤＦ特太ゴシック体" pitchFamily="1" charset="-128"/>
                <a:ea typeface="ＤＦ特太ゴシック体" pitchFamily="1" charset="-128"/>
                <a:cs typeface="ＭＳ Ｐゴシック" pitchFamily="50" charset="-128"/>
              </a:rPr>
              <a:t>情報を一元的に発信</a:t>
            </a:r>
            <a:endParaRPr lang="en-US" altLang="ja-JP" sz="2000" u="heavy" dirty="0" smtClean="0">
              <a:solidFill>
                <a:prstClr val="black"/>
              </a:solidFill>
              <a:latin typeface="ＤＦ特太ゴシック体" pitchFamily="1" charset="-128"/>
              <a:ea typeface="ＤＦ特太ゴシック体" pitchFamily="1" charset="-128"/>
              <a:cs typeface="ＭＳ Ｐゴシック" pitchFamily="50" charset="-128"/>
            </a:endParaRPr>
          </a:p>
          <a:p>
            <a:pPr marL="188546" lvl="1" defTabSz="957816">
              <a:lnSpc>
                <a:spcPts val="1100"/>
              </a:lnSpc>
            </a:pPr>
            <a:endParaRPr lang="en-US" altLang="ja-JP" sz="2100" dirty="0" smtClean="0">
              <a:solidFill>
                <a:prstClr val="black"/>
              </a:solidFill>
              <a:latin typeface="ＤＦ特太ゴシック体" pitchFamily="1" charset="-128"/>
              <a:ea typeface="ＤＦ特太ゴシック体" pitchFamily="1" charset="-128"/>
              <a:cs typeface="ＭＳ Ｐゴシック" pitchFamily="50" charset="-128"/>
            </a:endParaRPr>
          </a:p>
          <a:p>
            <a:pPr marL="188546" lvl="1" defTabSz="957816"/>
            <a:r>
              <a:rPr lang="en-US" altLang="ja-JP" sz="2000" dirty="0" smtClean="0">
                <a:solidFill>
                  <a:prstClr val="black"/>
                </a:solidFill>
                <a:latin typeface="ＤＦ特太ゴシック体" pitchFamily="1" charset="-128"/>
                <a:ea typeface="ＤＦ特太ゴシック体" pitchFamily="1" charset="-128"/>
                <a:cs typeface="ＭＳ Ｐゴシック" pitchFamily="50" charset="-128"/>
              </a:rPr>
              <a:t>10.</a:t>
            </a:r>
            <a:r>
              <a:rPr lang="ja-JP" altLang="en-US" sz="2000" dirty="0" smtClean="0">
                <a:solidFill>
                  <a:prstClr val="black"/>
                </a:solidFill>
                <a:latin typeface="ＤＦ特太ゴシック体" pitchFamily="1" charset="-128"/>
                <a:ea typeface="ＤＦ特太ゴシック体" pitchFamily="1" charset="-128"/>
                <a:cs typeface="ＭＳ Ｐゴシック" pitchFamily="50" charset="-128"/>
              </a:rPr>
              <a:t>女性の活躍を支える</a:t>
            </a:r>
            <a:r>
              <a:rPr lang="ja-JP" altLang="en-US" sz="2000" u="heavy" dirty="0" smtClean="0">
                <a:solidFill>
                  <a:prstClr val="black"/>
                </a:solidFill>
                <a:latin typeface="ＤＦ特太ゴシック体" pitchFamily="1" charset="-128"/>
                <a:ea typeface="ＤＦ特太ゴシック体" pitchFamily="1" charset="-128"/>
                <a:cs typeface="ＭＳ Ｐゴシック" pitchFamily="50" charset="-128"/>
              </a:rPr>
              <a:t>地域ネットワークの活動を支援</a:t>
            </a:r>
            <a:endParaRPr lang="en-US" altLang="ja-JP" sz="2000" u="heavy" dirty="0" smtClean="0">
              <a:solidFill>
                <a:prstClr val="black"/>
              </a:solidFill>
              <a:latin typeface="ＤＦ特太ゴシック体" pitchFamily="1" charset="-128"/>
              <a:ea typeface="ＤＦ特太ゴシック体" pitchFamily="1" charset="-128"/>
              <a:cs typeface="ＭＳ Ｐゴシック" pitchFamily="50" charset="-128"/>
            </a:endParaRPr>
          </a:p>
        </p:txBody>
      </p:sp>
      <p:sp>
        <p:nvSpPr>
          <p:cNvPr id="1028" name="AutoShape 4"/>
          <p:cNvSpPr>
            <a:spLocks noChangeArrowheads="1"/>
          </p:cNvSpPr>
          <p:nvPr/>
        </p:nvSpPr>
        <p:spPr bwMode="auto">
          <a:xfrm>
            <a:off x="128464" y="138974"/>
            <a:ext cx="9577064" cy="553722"/>
          </a:xfrm>
          <a:prstGeom prst="roundRect">
            <a:avLst>
              <a:gd name="adj" fmla="val 16667"/>
            </a:avLst>
          </a:prstGeom>
          <a:solidFill>
            <a:schemeClr val="bg1"/>
          </a:solidFill>
          <a:ln w="63500" cmpd="thickThin">
            <a:solidFill>
              <a:srgbClr val="FF0000"/>
            </a:solidFill>
            <a:round/>
            <a:headEnd/>
            <a:tailEnd/>
          </a:ln>
          <a:effectLst/>
        </p:spPr>
        <p:txBody>
          <a:bodyPr vert="horz" wrap="square" lIns="77823" tIns="9312" rIns="77823" bIns="9312" numCol="1" anchor="ctr" anchorCtr="0" compatLnSpc="1">
            <a:prstTxWarp prst="textNoShape">
              <a:avLst/>
            </a:prstTxWarp>
          </a:bodyPr>
          <a:lstStyle/>
          <a:p>
            <a:pPr algn="ctr" defTabSz="957816"/>
            <a:r>
              <a:rPr lang="ja-JP" altLang="en-US" sz="2200" dirty="0" smtClean="0">
                <a:solidFill>
                  <a:srgbClr val="002060"/>
                </a:solidFill>
                <a:latin typeface="ＤＦ特太ゴシック体" pitchFamily="1" charset="-128"/>
                <a:ea typeface="ＤＦ特太ゴシック体" pitchFamily="1" charset="-128"/>
                <a:cs typeface="ＭＳ Ｐゴシック" pitchFamily="50" charset="-128"/>
              </a:rPr>
              <a:t>もっと女性が活躍できる建設業行動計画（１０のポイント）</a:t>
            </a:r>
            <a:endParaRPr lang="ja-JP" altLang="en-US" sz="2200" dirty="0" smtClean="0">
              <a:solidFill>
                <a:srgbClr val="002060"/>
              </a:solidFill>
              <a:latin typeface="Arial" pitchFamily="34" charset="0"/>
              <a:ea typeface="ＭＳ Ｐゴシック" pitchFamily="50" charset="-128"/>
              <a:cs typeface="ＭＳ Ｐゴシック" pitchFamily="50" charset="-128"/>
            </a:endParaRPr>
          </a:p>
        </p:txBody>
      </p:sp>
      <p:sp>
        <p:nvSpPr>
          <p:cNvPr id="6" name="AutoShape 4"/>
          <p:cNvSpPr>
            <a:spLocks noChangeArrowheads="1"/>
          </p:cNvSpPr>
          <p:nvPr/>
        </p:nvSpPr>
        <p:spPr bwMode="auto">
          <a:xfrm>
            <a:off x="168468" y="836760"/>
            <a:ext cx="9542000" cy="432000"/>
          </a:xfrm>
          <a:prstGeom prst="rect">
            <a:avLst/>
          </a:prstGeom>
          <a:solidFill>
            <a:schemeClr val="bg1"/>
          </a:solidFill>
          <a:ln w="63500" cmpd="thickThin">
            <a:solidFill>
              <a:srgbClr val="C00000"/>
            </a:solidFill>
            <a:round/>
            <a:headEnd/>
            <a:tailEnd/>
          </a:ln>
          <a:effectLst/>
        </p:spPr>
        <p:txBody>
          <a:bodyPr vert="horz" wrap="square" lIns="26935" tIns="9312" rIns="26935" bIns="9312" numCol="1" anchor="ctr" anchorCtr="0" compatLnSpc="1">
            <a:prstTxWarp prst="textNoShape">
              <a:avLst/>
            </a:prstTxWarp>
          </a:bodyPr>
          <a:lstStyle/>
          <a:p>
            <a:pPr algn="ctr" defTabSz="957816"/>
            <a:r>
              <a:rPr lang="ja-JP" altLang="en-US" sz="2400" dirty="0" smtClean="0">
                <a:solidFill>
                  <a:prstClr val="black"/>
                </a:solidFill>
                <a:latin typeface="ＤＦ特太ゴシック体" pitchFamily="1" charset="-128"/>
                <a:ea typeface="ＤＦ特太ゴシック体" pitchFamily="1" charset="-128"/>
                <a:cs typeface="ＭＳ Ｐゴシック" pitchFamily="50" charset="-128"/>
              </a:rPr>
              <a:t>女性技術者・技能者の５年以内の倍増を目指す</a:t>
            </a:r>
            <a:endParaRPr lang="ja-JP" altLang="en-US" sz="2400" dirty="0" smtClean="0">
              <a:solidFill>
                <a:srgbClr val="002060"/>
              </a:solidFill>
              <a:latin typeface="Arial" pitchFamily="34" charset="0"/>
              <a:ea typeface="ＭＳ Ｐゴシック" pitchFamily="50" charset="-128"/>
              <a:cs typeface="ＭＳ Ｐゴシック" pitchFamily="50" charset="-128"/>
            </a:endParaRPr>
          </a:p>
        </p:txBody>
      </p:sp>
      <p:sp>
        <p:nvSpPr>
          <p:cNvPr id="7" name="テキスト ボックス 6"/>
          <p:cNvSpPr txBox="1"/>
          <p:nvPr/>
        </p:nvSpPr>
        <p:spPr>
          <a:xfrm>
            <a:off x="6249144" y="6597352"/>
            <a:ext cx="3562947" cy="230832"/>
          </a:xfrm>
          <a:prstGeom prst="rect">
            <a:avLst/>
          </a:prstGeom>
          <a:noFill/>
        </p:spPr>
        <p:txBody>
          <a:bodyPr wrap="none" lIns="95782" tIns="0" rIns="95782" bIns="0" rtlCol="0">
            <a:spAutoFit/>
          </a:bodyPr>
          <a:lstStyle/>
          <a:p>
            <a:pPr defTabSz="957816" fontAlgn="auto">
              <a:spcBef>
                <a:spcPts val="0"/>
              </a:spcBef>
              <a:spcAft>
                <a:spcPts val="0"/>
              </a:spcAft>
            </a:pPr>
            <a:r>
              <a:rPr lang="en-US" altLang="ja-JP" sz="1500" dirty="0" smtClean="0">
                <a:solidFill>
                  <a:prstClr val="black"/>
                </a:solidFill>
                <a:latin typeface="Calibri"/>
                <a:ea typeface="ＭＳ Ｐゴシック"/>
              </a:rPr>
              <a:t>H26.8.22</a:t>
            </a:r>
            <a:r>
              <a:rPr lang="ja-JP" altLang="en-US" sz="1500" dirty="0" smtClean="0">
                <a:solidFill>
                  <a:prstClr val="black"/>
                </a:solidFill>
                <a:latin typeface="Calibri"/>
                <a:ea typeface="ＭＳ Ｐゴシック"/>
              </a:rPr>
              <a:t>　国土交通省・建設業５団体策定</a:t>
            </a:r>
            <a:endParaRPr lang="ja-JP" altLang="en-US" sz="1500" dirty="0">
              <a:solidFill>
                <a:prstClr val="black"/>
              </a:solidFill>
              <a:latin typeface="Calibri"/>
              <a:ea typeface="ＭＳ Ｐゴシック"/>
            </a:endParaRPr>
          </a:p>
        </p:txBody>
      </p:sp>
      <p:sp>
        <p:nvSpPr>
          <p:cNvPr id="8" name="スライド番号プレースホルダ 48"/>
          <p:cNvSpPr>
            <a:spLocks noGrp="1"/>
          </p:cNvSpPr>
          <p:nvPr>
            <p:ph type="sldNum" sz="quarter" idx="12"/>
          </p:nvPr>
        </p:nvSpPr>
        <p:spPr>
          <a:xfrm>
            <a:off x="7661648" y="6583637"/>
            <a:ext cx="2311400" cy="365125"/>
          </a:xfrm>
        </p:spPr>
        <p:txBody>
          <a:bodyPr/>
          <a:lstStyle/>
          <a:p>
            <a:fld id="{B5002089-99FD-4D57-A552-A16FF68B221C}" type="slidenum">
              <a:rPr lang="ja-JP" altLang="en-US" sz="1200" smtClean="0">
                <a:solidFill>
                  <a:prstClr val="black">
                    <a:tint val="75000"/>
                  </a:prstClr>
                </a:solidFill>
                <a:latin typeface="Arial"/>
                <a:ea typeface="ＭＳ Ｐゴシック"/>
              </a:rPr>
              <a:pPr/>
              <a:t>16</a:t>
            </a:fld>
            <a:endParaRPr lang="ja-JP" altLang="en-US" sz="1200" dirty="0">
              <a:solidFill>
                <a:prstClr val="black">
                  <a:tint val="75000"/>
                </a:prstClr>
              </a:solidFill>
              <a:latin typeface="Arial"/>
              <a:ea typeface="ＭＳ Ｐゴシック"/>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112313" y="1887215"/>
            <a:ext cx="10130626" cy="461665"/>
          </a:xfrm>
        </p:spPr>
        <p:txBody>
          <a:bodyPr>
            <a:noAutofit/>
          </a:bodyPr>
          <a:lstStyle/>
          <a:p>
            <a:pPr>
              <a:lnSpc>
                <a:spcPts val="3965"/>
              </a:lnSpc>
            </a:pPr>
            <a:r>
              <a:rPr lang="ja-JP" altLang="en-US" sz="4000" b="1" dirty="0" smtClean="0"/>
              <a:t>建設業の総合的な人材確保・育成対策</a:t>
            </a:r>
            <a:r>
              <a:rPr lang="en-US" altLang="ja-JP" sz="4000" dirty="0" smtClean="0"/>
              <a:t/>
            </a:r>
            <a:br>
              <a:rPr lang="en-US" altLang="ja-JP" sz="4000" dirty="0" smtClean="0"/>
            </a:br>
            <a:r>
              <a:rPr lang="en-US" altLang="ja-JP" sz="4000" dirty="0" smtClean="0"/>
              <a:t/>
            </a:r>
            <a:br>
              <a:rPr lang="en-US" altLang="ja-JP" sz="4000" dirty="0" smtClean="0"/>
            </a:br>
            <a:r>
              <a:rPr lang="ja-JP" altLang="en-US" sz="3600" dirty="0" smtClean="0"/>
              <a:t>工程表（第一弾）</a:t>
            </a:r>
            <a:endParaRPr lang="ja-JP" altLang="en-US" sz="4000" dirty="0"/>
          </a:p>
        </p:txBody>
      </p:sp>
      <p:sp>
        <p:nvSpPr>
          <p:cNvPr id="3" name="正方形/長方形 2"/>
          <p:cNvSpPr/>
          <p:nvPr/>
        </p:nvSpPr>
        <p:spPr>
          <a:xfrm>
            <a:off x="324072" y="3386232"/>
            <a:ext cx="9257857" cy="1179388"/>
          </a:xfrm>
          <a:prstGeom prst="rect">
            <a:avLst/>
          </a:prstGeom>
          <a:ln>
            <a:solidFill>
              <a:schemeClr val="tx1"/>
            </a:solidFill>
            <a:prstDash val="sysDash"/>
          </a:ln>
        </p:spPr>
        <p:txBody>
          <a:bodyPr wrap="square" lIns="107741" tIns="107741" rIns="107741" bIns="107741" anchor="ctr">
            <a:spAutoFit/>
          </a:bodyPr>
          <a:lstStyle/>
          <a:p>
            <a:pPr marL="199545" indent="-199545">
              <a:lnSpc>
                <a:spcPts val="2544"/>
              </a:lnSpc>
              <a:tabLst>
                <a:tab pos="271999" algn="l"/>
              </a:tabLst>
            </a:pPr>
            <a:r>
              <a:rPr lang="ja-JP" altLang="en-US" dirty="0" smtClean="0"/>
              <a:t>○建設産業活性化会議中間とりまとめで提示した施策について、実施主体、内容、</a:t>
            </a:r>
            <a:r>
              <a:rPr lang="en-US" altLang="ja-JP" dirty="0" smtClean="0"/>
              <a:t>2014</a:t>
            </a:r>
            <a:r>
              <a:rPr lang="ja-JP" altLang="en-US" dirty="0" smtClean="0"/>
              <a:t>年度から当面２年間（</a:t>
            </a:r>
            <a:r>
              <a:rPr lang="en-US" altLang="ja-JP" dirty="0" smtClean="0"/>
              <a:t>2015</a:t>
            </a:r>
            <a:r>
              <a:rPr lang="ja-JP" altLang="en-US" dirty="0" smtClean="0"/>
              <a:t>年度まで）と</a:t>
            </a:r>
            <a:r>
              <a:rPr lang="en-US" altLang="ja-JP" dirty="0" smtClean="0"/>
              <a:t>2016</a:t>
            </a:r>
            <a:r>
              <a:rPr lang="ja-JP" altLang="en-US" dirty="0" smtClean="0"/>
              <a:t>年度以降の施策実施スケジュールを整理。</a:t>
            </a:r>
            <a:endParaRPr lang="en-US" altLang="ja-JP" dirty="0" smtClean="0"/>
          </a:p>
          <a:p>
            <a:pPr marL="199545" indent="-199545">
              <a:lnSpc>
                <a:spcPts val="2544"/>
              </a:lnSpc>
              <a:tabLst>
                <a:tab pos="271999" algn="l"/>
              </a:tabLst>
            </a:pPr>
            <a:r>
              <a:rPr lang="ja-JP" altLang="en-US" dirty="0" smtClean="0"/>
              <a:t>○今後、随時フォローアップを実施し</a:t>
            </a:r>
            <a:r>
              <a:rPr lang="en-US" altLang="ja-JP" dirty="0" smtClean="0"/>
              <a:t>､</a:t>
            </a:r>
            <a:r>
              <a:rPr lang="ja-JP" altLang="en-US" dirty="0" smtClean="0"/>
              <a:t>機動的に改訂予定（第２弾は年内目途に公表予定）</a:t>
            </a:r>
            <a:r>
              <a:rPr lang="en-US" altLang="ja-JP" dirty="0" smtClean="0"/>
              <a:t>｡</a:t>
            </a:r>
            <a:endParaRPr lang="ja-JP" altLang="en-US" dirty="0" smtClean="0"/>
          </a:p>
        </p:txBody>
      </p:sp>
      <p:sp>
        <p:nvSpPr>
          <p:cNvPr id="5" name="正方形/長方形 4"/>
          <p:cNvSpPr/>
          <p:nvPr/>
        </p:nvSpPr>
        <p:spPr>
          <a:xfrm>
            <a:off x="3429821" y="5241262"/>
            <a:ext cx="3254404" cy="1118089"/>
          </a:xfrm>
          <a:prstGeom prst="rect">
            <a:avLst/>
          </a:prstGeom>
        </p:spPr>
        <p:txBody>
          <a:bodyPr wrap="none" lIns="68415" tIns="34208" rIns="68415" bIns="34208">
            <a:spAutoFit/>
          </a:bodyPr>
          <a:lstStyle/>
          <a:p>
            <a:pPr algn="ctr"/>
            <a:r>
              <a:rPr lang="ja-JP" altLang="en-US" sz="2700" dirty="0" smtClean="0">
                <a:solidFill>
                  <a:prstClr val="black"/>
                </a:solidFill>
                <a:cs typeface="+mj-cs"/>
              </a:rPr>
              <a:t>　 平成２６年８月　</a:t>
            </a:r>
            <a:endParaRPr lang="en-US" altLang="ja-JP" sz="2700" dirty="0" smtClean="0">
              <a:solidFill>
                <a:prstClr val="black"/>
              </a:solidFill>
              <a:cs typeface="+mj-cs"/>
            </a:endParaRPr>
          </a:p>
          <a:p>
            <a:pPr algn="ctr">
              <a:lnSpc>
                <a:spcPts val="1721"/>
              </a:lnSpc>
            </a:pPr>
            <a:endParaRPr lang="en-US" altLang="ja-JP" sz="2700" dirty="0" smtClean="0">
              <a:solidFill>
                <a:prstClr val="black"/>
              </a:solidFill>
              <a:cs typeface="+mj-cs"/>
            </a:endParaRPr>
          </a:p>
          <a:p>
            <a:pPr algn="ctr"/>
            <a:r>
              <a:rPr lang="ja-JP" altLang="en-US" sz="2700" dirty="0" smtClean="0">
                <a:solidFill>
                  <a:prstClr val="black"/>
                </a:solidFill>
                <a:cs typeface="+mj-cs"/>
              </a:rPr>
              <a:t>建設産業活性化会議</a:t>
            </a:r>
            <a:endParaRPr lang="ja-JP" altLang="en-US" sz="9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上リボン 5"/>
          <p:cNvSpPr/>
          <p:nvPr/>
        </p:nvSpPr>
        <p:spPr>
          <a:xfrm>
            <a:off x="0" y="107952"/>
            <a:ext cx="9906000" cy="327894"/>
          </a:xfrm>
          <a:prstGeom prst="ribbon2">
            <a:avLst>
              <a:gd name="adj1" fmla="val 16667"/>
              <a:gd name="adj2" fmla="val 75000"/>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lIns="95764" tIns="0" rIns="95764" bIns="0" rtlCol="0"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r>
              <a:rPr lang="ja-JP" altLang="en-US" sz="1600" b="1" dirty="0" smtClean="0">
                <a:solidFill>
                  <a:schemeClr val="tx1"/>
                </a:solidFill>
              </a:rPr>
              <a:t>「今日から行動開始」　速やかに実行する主な取組</a:t>
            </a:r>
            <a:endParaRPr lang="ja-JP" altLang="en-US" sz="1600" b="1" dirty="0">
              <a:solidFill>
                <a:schemeClr val="tx1"/>
              </a:solidFill>
            </a:endParaRPr>
          </a:p>
        </p:txBody>
      </p:sp>
      <p:grpSp>
        <p:nvGrpSpPr>
          <p:cNvPr id="2" name="グループ化 48"/>
          <p:cNvGrpSpPr/>
          <p:nvPr/>
        </p:nvGrpSpPr>
        <p:grpSpPr>
          <a:xfrm>
            <a:off x="22054" y="1943834"/>
            <a:ext cx="9856786" cy="771780"/>
            <a:chOff x="22054" y="1763815"/>
            <a:chExt cx="9856786" cy="771780"/>
          </a:xfrm>
        </p:grpSpPr>
        <p:sp>
          <p:nvSpPr>
            <p:cNvPr id="10" name="正方形/長方形 9"/>
            <p:cNvSpPr/>
            <p:nvPr/>
          </p:nvSpPr>
          <p:spPr>
            <a:xfrm>
              <a:off x="22054" y="1787009"/>
              <a:ext cx="972000" cy="720080"/>
            </a:xfrm>
            <a:prstGeom prst="rect">
              <a:avLst/>
            </a:prstGeom>
            <a:ln/>
          </p:spPr>
          <p:style>
            <a:lnRef idx="0">
              <a:schemeClr val="accent1"/>
            </a:lnRef>
            <a:fillRef idx="3">
              <a:schemeClr val="accent1"/>
            </a:fillRef>
            <a:effectRef idx="3">
              <a:schemeClr val="accent1"/>
            </a:effectRef>
            <a:fontRef idx="minor">
              <a:schemeClr val="lt1"/>
            </a:fontRef>
          </p:style>
          <p:txBody>
            <a:bodyPr lIns="36000" tIns="47883" rIns="36000" bIns="47883"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400" b="1" dirty="0" smtClean="0">
                  <a:solidFill>
                    <a:schemeClr val="bg1"/>
                  </a:solidFill>
                  <a:latin typeface="HG丸ｺﾞｼｯｸM-PRO" pitchFamily="50" charset="-128"/>
                  <a:ea typeface="HG丸ｺﾞｼｯｸM-PRO" pitchFamily="50" charset="-128"/>
                </a:rPr>
                <a:t>若者の</a:t>
              </a:r>
              <a:endParaRPr lang="en-US" altLang="ja-JP" sz="1400" b="1" dirty="0" smtClean="0">
                <a:solidFill>
                  <a:schemeClr val="bg1"/>
                </a:solidFill>
                <a:latin typeface="HG丸ｺﾞｼｯｸM-PRO" pitchFamily="50" charset="-128"/>
                <a:ea typeface="HG丸ｺﾞｼｯｸM-PRO" pitchFamily="50" charset="-128"/>
              </a:endParaRPr>
            </a:p>
            <a:p>
              <a:pPr algn="ctr">
                <a:defRPr/>
              </a:pPr>
              <a:r>
                <a:rPr lang="ja-JP" altLang="en-US" sz="1400" b="1" dirty="0" smtClean="0">
                  <a:solidFill>
                    <a:schemeClr val="bg1"/>
                  </a:solidFill>
                  <a:latin typeface="HG丸ｺﾞｼｯｸM-PRO" pitchFamily="50" charset="-128"/>
                  <a:ea typeface="HG丸ｺﾞｼｯｸM-PRO" pitchFamily="50" charset="-128"/>
                </a:rPr>
                <a:t>早期活躍</a:t>
              </a:r>
              <a:endParaRPr lang="ja-JP" altLang="ja-JP" sz="1400" b="1" dirty="0">
                <a:solidFill>
                  <a:schemeClr val="bg1"/>
                </a:solidFill>
                <a:latin typeface="HG丸ｺﾞｼｯｸM-PRO" pitchFamily="50" charset="-128"/>
                <a:ea typeface="HG丸ｺﾞｼｯｸM-PRO" pitchFamily="50" charset="-128"/>
              </a:endParaRPr>
            </a:p>
          </p:txBody>
        </p:sp>
        <p:sp>
          <p:nvSpPr>
            <p:cNvPr id="11" name="正方形/長方形 10"/>
            <p:cNvSpPr/>
            <p:nvPr/>
          </p:nvSpPr>
          <p:spPr>
            <a:xfrm>
              <a:off x="1032739" y="2175555"/>
              <a:ext cx="2826000" cy="360040"/>
            </a:xfrm>
            <a:prstGeom prst="roundRect">
              <a:avLst/>
            </a:prstGeom>
            <a:solidFill>
              <a:srgbClr val="FFEBFF"/>
            </a:solidFill>
            <a:ln w="12700">
              <a:solidFill>
                <a:schemeClr val="accent2"/>
              </a:solidFill>
            </a:ln>
            <a:effectLst/>
          </p:spPr>
          <p:style>
            <a:lnRef idx="1">
              <a:schemeClr val="accent4"/>
            </a:lnRef>
            <a:fillRef idx="3">
              <a:schemeClr val="accent4"/>
            </a:fillRef>
            <a:effectRef idx="2">
              <a:schemeClr val="accent4"/>
            </a:effectRef>
            <a:fontRef idx="minor">
              <a:schemeClr val="lt1"/>
            </a:fontRef>
          </p:style>
          <p:txBody>
            <a:bodyPr lIns="26935" tIns="47883" rIns="26935" bIns="47883"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200" dirty="0" smtClean="0">
                  <a:solidFill>
                    <a:srgbClr val="002060"/>
                  </a:solidFill>
                  <a:latin typeface="+mj-ea"/>
                  <a:ea typeface="+mj-ea"/>
                </a:rPr>
                <a:t>若手の登用を促すモデル工事等の実施　</a:t>
              </a:r>
              <a:endParaRPr lang="en-US" altLang="ja-JP" sz="1200" dirty="0" smtClean="0">
                <a:solidFill>
                  <a:srgbClr val="002060"/>
                </a:solidFill>
                <a:latin typeface="+mj-ea"/>
                <a:ea typeface="+mj-ea"/>
              </a:endParaRPr>
            </a:p>
          </p:txBody>
        </p:sp>
        <p:sp>
          <p:nvSpPr>
            <p:cNvPr id="13" name="正方形/長方形 12"/>
            <p:cNvSpPr/>
            <p:nvPr/>
          </p:nvSpPr>
          <p:spPr>
            <a:xfrm>
              <a:off x="1032739" y="1765634"/>
              <a:ext cx="2826000" cy="360040"/>
            </a:xfrm>
            <a:prstGeom prst="roundRect">
              <a:avLst/>
            </a:prstGeom>
            <a:solidFill>
              <a:srgbClr val="FFEBFF"/>
            </a:solidFill>
            <a:ln w="12700">
              <a:solidFill>
                <a:schemeClr val="accent2"/>
              </a:solidFill>
            </a:ln>
            <a:effectLst/>
          </p:spPr>
          <p:style>
            <a:lnRef idx="1">
              <a:schemeClr val="accent4"/>
            </a:lnRef>
            <a:fillRef idx="3">
              <a:schemeClr val="accent4"/>
            </a:fillRef>
            <a:effectRef idx="2">
              <a:schemeClr val="accent4"/>
            </a:effectRef>
            <a:fontRef idx="minor">
              <a:schemeClr val="lt1"/>
            </a:fontRef>
          </p:style>
          <p:txBody>
            <a:bodyPr lIns="26935" tIns="47883" rIns="26935" bIns="47883"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200" dirty="0" smtClean="0">
                  <a:solidFill>
                    <a:srgbClr val="002060"/>
                  </a:solidFill>
                  <a:latin typeface="+mj-ea"/>
                  <a:ea typeface="+mj-ea"/>
                </a:rPr>
                <a:t>若年技能労働者の顕彰制度を新設　</a:t>
              </a:r>
              <a:endParaRPr lang="en-US" altLang="ja-JP" sz="1200" dirty="0" smtClean="0">
                <a:solidFill>
                  <a:srgbClr val="002060"/>
                </a:solidFill>
                <a:latin typeface="+mj-ea"/>
                <a:ea typeface="+mj-ea"/>
              </a:endParaRPr>
            </a:p>
          </p:txBody>
        </p:sp>
        <p:sp>
          <p:nvSpPr>
            <p:cNvPr id="30" name="角丸四角形 29"/>
            <p:cNvSpPr/>
            <p:nvPr/>
          </p:nvSpPr>
          <p:spPr>
            <a:xfrm>
              <a:off x="3902840" y="2173130"/>
              <a:ext cx="5976000" cy="360040"/>
            </a:xfrm>
            <a:prstGeom prst="roundRect">
              <a:avLst/>
            </a:prstGeom>
            <a:noFill/>
            <a:ln w="6350">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26935" tIns="47891" rIns="26935" bIns="47891" rtlCol="0" anchor="ctr"/>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marL="93646" indent="-93646"/>
              <a:r>
                <a:rPr lang="ja-JP" altLang="en-US" sz="1100" dirty="0" smtClean="0">
                  <a:solidFill>
                    <a:schemeClr val="tx1"/>
                  </a:solidFill>
                </a:rPr>
                <a:t>○直轄工事で、若手技術者の配置を条件とするモデル工事や、技術者の過去の実績要件を大幅に緩和するモデル工事を、今年度から実施拡大　　　　　　　</a:t>
              </a:r>
              <a:endParaRPr lang="ja-JP" altLang="en-US" sz="1100" dirty="0">
                <a:solidFill>
                  <a:schemeClr val="tx1"/>
                </a:solidFill>
              </a:endParaRPr>
            </a:p>
          </p:txBody>
        </p:sp>
        <p:sp>
          <p:nvSpPr>
            <p:cNvPr id="31" name="角丸四角形 30"/>
            <p:cNvSpPr/>
            <p:nvPr/>
          </p:nvSpPr>
          <p:spPr>
            <a:xfrm>
              <a:off x="3902840" y="1763815"/>
              <a:ext cx="5976000" cy="360040"/>
            </a:xfrm>
            <a:prstGeom prst="roundRect">
              <a:avLst/>
            </a:prstGeom>
            <a:noFill/>
            <a:ln w="6350">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26935" tIns="47891" rIns="26935" bIns="47891" rtlCol="0" anchor="ctr"/>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r>
                <a:rPr lang="ja-JP" altLang="en-US" sz="1100" dirty="0" smtClean="0">
                  <a:solidFill>
                    <a:schemeClr val="tx1"/>
                  </a:solidFill>
                </a:rPr>
                <a:t>○７月１日に、若年技能労働者の新たな顕彰制度の創設を発表（平成</a:t>
              </a:r>
              <a:r>
                <a:rPr lang="en-US" altLang="ja-JP" sz="1100" dirty="0" smtClean="0">
                  <a:solidFill>
                    <a:schemeClr val="tx1"/>
                  </a:solidFill>
                </a:rPr>
                <a:t>27</a:t>
              </a:r>
              <a:r>
                <a:rPr lang="ja-JP" altLang="en-US" sz="1100" dirty="0" smtClean="0">
                  <a:solidFill>
                    <a:schemeClr val="tx1"/>
                  </a:solidFill>
                </a:rPr>
                <a:t>年度より顕彰開始）　　　　</a:t>
              </a:r>
              <a:endParaRPr lang="en-US" altLang="ja-JP" sz="1100" dirty="0" smtClean="0">
                <a:solidFill>
                  <a:schemeClr val="tx1"/>
                </a:solidFill>
              </a:endParaRPr>
            </a:p>
          </p:txBody>
        </p:sp>
      </p:grpSp>
      <p:grpSp>
        <p:nvGrpSpPr>
          <p:cNvPr id="3" name="グループ化 51"/>
          <p:cNvGrpSpPr/>
          <p:nvPr/>
        </p:nvGrpSpPr>
        <p:grpSpPr>
          <a:xfrm>
            <a:off x="22054" y="2753925"/>
            <a:ext cx="9856786" cy="772992"/>
            <a:chOff x="22054" y="2573905"/>
            <a:chExt cx="9856786" cy="772992"/>
          </a:xfrm>
        </p:grpSpPr>
        <p:sp>
          <p:nvSpPr>
            <p:cNvPr id="15" name="正方形/長方形 14"/>
            <p:cNvSpPr/>
            <p:nvPr/>
          </p:nvSpPr>
          <p:spPr>
            <a:xfrm>
              <a:off x="22054" y="2591909"/>
              <a:ext cx="972000" cy="747316"/>
            </a:xfrm>
            <a:prstGeom prst="rect">
              <a:avLst/>
            </a:prstGeom>
            <a:ln/>
          </p:spPr>
          <p:style>
            <a:lnRef idx="0">
              <a:schemeClr val="accent1"/>
            </a:lnRef>
            <a:fillRef idx="3">
              <a:schemeClr val="accent1"/>
            </a:fillRef>
            <a:effectRef idx="3">
              <a:schemeClr val="accent1"/>
            </a:effectRef>
            <a:fontRef idx="minor">
              <a:schemeClr val="lt1"/>
            </a:fontRef>
          </p:style>
          <p:txBody>
            <a:bodyPr lIns="36000" tIns="47883" rIns="36000" bIns="47883"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400" b="1" dirty="0" smtClean="0">
                  <a:solidFill>
                    <a:schemeClr val="bg1"/>
                  </a:solidFill>
                  <a:latin typeface="HG丸ｺﾞｼｯｸM-PRO" pitchFamily="50" charset="-128"/>
                  <a:ea typeface="HG丸ｺﾞｼｯｸM-PRO" pitchFamily="50" charset="-128"/>
                </a:rPr>
                <a:t>将来性</a:t>
              </a:r>
              <a:endParaRPr lang="ja-JP" altLang="ja-JP" sz="1400" b="1" dirty="0">
                <a:solidFill>
                  <a:schemeClr val="bg1"/>
                </a:solidFill>
                <a:latin typeface="HG丸ｺﾞｼｯｸM-PRO" pitchFamily="50" charset="-128"/>
                <a:ea typeface="HG丸ｺﾞｼｯｸM-PRO" pitchFamily="50" charset="-128"/>
              </a:endParaRPr>
            </a:p>
          </p:txBody>
        </p:sp>
        <p:sp>
          <p:nvSpPr>
            <p:cNvPr id="16" name="正方形/長方形 15"/>
            <p:cNvSpPr/>
            <p:nvPr/>
          </p:nvSpPr>
          <p:spPr>
            <a:xfrm>
              <a:off x="1032739" y="2576936"/>
              <a:ext cx="2826000" cy="360040"/>
            </a:xfrm>
            <a:prstGeom prst="roundRect">
              <a:avLst/>
            </a:prstGeom>
            <a:solidFill>
              <a:srgbClr val="FFEBFF"/>
            </a:solidFill>
            <a:ln w="12700">
              <a:solidFill>
                <a:schemeClr val="accent2"/>
              </a:solidFill>
            </a:ln>
            <a:effectLst/>
          </p:spPr>
          <p:style>
            <a:lnRef idx="1">
              <a:schemeClr val="accent4"/>
            </a:lnRef>
            <a:fillRef idx="3">
              <a:schemeClr val="accent4"/>
            </a:fillRef>
            <a:effectRef idx="2">
              <a:schemeClr val="accent4"/>
            </a:effectRef>
            <a:fontRef idx="minor">
              <a:schemeClr val="lt1"/>
            </a:fontRef>
          </p:style>
          <p:txBody>
            <a:bodyPr lIns="26935" tIns="47883" rIns="26935" bIns="47883"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200" dirty="0" smtClean="0">
                  <a:solidFill>
                    <a:srgbClr val="002060"/>
                  </a:solidFill>
                  <a:latin typeface="+mj-ea"/>
                  <a:ea typeface="+mj-ea"/>
                </a:rPr>
                <a:t>公共事業予算の安定的・持続的な確保　</a:t>
              </a:r>
              <a:endParaRPr lang="en-US" altLang="ja-JP" sz="1200" dirty="0" smtClean="0">
                <a:solidFill>
                  <a:srgbClr val="002060"/>
                </a:solidFill>
                <a:latin typeface="+mj-ea"/>
                <a:ea typeface="+mj-ea"/>
              </a:endParaRPr>
            </a:p>
          </p:txBody>
        </p:sp>
        <p:sp>
          <p:nvSpPr>
            <p:cNvPr id="18" name="正方形/長方形 17"/>
            <p:cNvSpPr/>
            <p:nvPr/>
          </p:nvSpPr>
          <p:spPr>
            <a:xfrm>
              <a:off x="1032739" y="2986857"/>
              <a:ext cx="2826000" cy="360040"/>
            </a:xfrm>
            <a:prstGeom prst="roundRect">
              <a:avLst/>
            </a:prstGeom>
            <a:solidFill>
              <a:srgbClr val="FFEBFF"/>
            </a:solidFill>
            <a:ln w="12700">
              <a:solidFill>
                <a:schemeClr val="accent2"/>
              </a:solidFill>
            </a:ln>
            <a:effectLst/>
          </p:spPr>
          <p:style>
            <a:lnRef idx="1">
              <a:schemeClr val="accent4"/>
            </a:lnRef>
            <a:fillRef idx="3">
              <a:schemeClr val="accent4"/>
            </a:fillRef>
            <a:effectRef idx="2">
              <a:schemeClr val="accent4"/>
            </a:effectRef>
            <a:fontRef idx="minor">
              <a:schemeClr val="lt1"/>
            </a:fontRef>
          </p:style>
          <p:txBody>
            <a:bodyPr lIns="26935" tIns="47883" rIns="26935" bIns="47883"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200" dirty="0" smtClean="0">
                  <a:solidFill>
                    <a:srgbClr val="002060"/>
                  </a:solidFill>
                </a:rPr>
                <a:t>地域の守り手が維持・確保される</a:t>
              </a:r>
              <a:endParaRPr lang="en-US" altLang="ja-JP" sz="1200" dirty="0" smtClean="0">
                <a:solidFill>
                  <a:srgbClr val="002060"/>
                </a:solidFill>
              </a:endParaRPr>
            </a:p>
            <a:p>
              <a:pPr algn="ctr">
                <a:defRPr/>
              </a:pPr>
              <a:r>
                <a:rPr lang="ja-JP" altLang="en-US" sz="1200" dirty="0" smtClean="0">
                  <a:solidFill>
                    <a:srgbClr val="002060"/>
                  </a:solidFill>
                </a:rPr>
                <a:t>新たな入札契約方式の導入支援</a:t>
              </a:r>
              <a:endParaRPr lang="en-US" altLang="ja-JP" sz="1200" u="sng" dirty="0" smtClean="0">
                <a:solidFill>
                  <a:srgbClr val="002060"/>
                </a:solidFill>
                <a:latin typeface="+mj-ea"/>
                <a:ea typeface="+mj-ea"/>
              </a:endParaRPr>
            </a:p>
          </p:txBody>
        </p:sp>
        <p:sp>
          <p:nvSpPr>
            <p:cNvPr id="32" name="角丸四角形 31"/>
            <p:cNvSpPr/>
            <p:nvPr/>
          </p:nvSpPr>
          <p:spPr>
            <a:xfrm>
              <a:off x="3902840" y="2573905"/>
              <a:ext cx="5976000" cy="360040"/>
            </a:xfrm>
            <a:prstGeom prst="roundRect">
              <a:avLst/>
            </a:prstGeom>
            <a:noFill/>
            <a:ln w="6350">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26935" tIns="47891" rIns="26935" bIns="47891" rtlCol="0" anchor="ctr"/>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r>
                <a:rPr lang="ja-JP" altLang="en-US" sz="1100" dirty="0" smtClean="0">
                  <a:solidFill>
                    <a:schemeClr val="tx1"/>
                  </a:solidFill>
                </a:rPr>
                <a:t>○平成</a:t>
              </a:r>
              <a:r>
                <a:rPr lang="en-US" altLang="ja-JP" sz="1100" dirty="0" smtClean="0">
                  <a:solidFill>
                    <a:schemeClr val="tx1"/>
                  </a:solidFill>
                </a:rPr>
                <a:t>27</a:t>
              </a:r>
              <a:r>
                <a:rPr lang="ja-JP" altLang="en-US" sz="1100" dirty="0" smtClean="0">
                  <a:solidFill>
                    <a:schemeClr val="tx1"/>
                  </a:solidFill>
                </a:rPr>
                <a:t>年度概算要求において公共事業予算の確保に向けて対応　　　　</a:t>
              </a:r>
              <a:endParaRPr lang="ja-JP" altLang="en-US" sz="1100" dirty="0">
                <a:solidFill>
                  <a:schemeClr val="tx1"/>
                </a:solidFill>
              </a:endParaRPr>
            </a:p>
          </p:txBody>
        </p:sp>
        <p:sp>
          <p:nvSpPr>
            <p:cNvPr id="33" name="角丸四角形 32"/>
            <p:cNvSpPr/>
            <p:nvPr/>
          </p:nvSpPr>
          <p:spPr>
            <a:xfrm>
              <a:off x="3902840" y="2983220"/>
              <a:ext cx="5976000" cy="360040"/>
            </a:xfrm>
            <a:prstGeom prst="roundRect">
              <a:avLst/>
            </a:prstGeom>
            <a:noFill/>
            <a:ln w="6350">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26935" tIns="47891" rIns="26935" bIns="47891" rtlCol="0" anchor="ctr"/>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marL="93646" indent="-93646"/>
              <a:r>
                <a:rPr lang="ja-JP" altLang="en-US" sz="1100" dirty="0" smtClean="0">
                  <a:solidFill>
                    <a:schemeClr val="tx1"/>
                  </a:solidFill>
                </a:rPr>
                <a:t>○</a:t>
              </a:r>
              <a:r>
                <a:rPr lang="ja-JP" altLang="ja-JP" sz="1100" dirty="0" smtClean="0">
                  <a:solidFill>
                    <a:schemeClr val="tx1"/>
                  </a:solidFill>
                </a:rPr>
                <a:t> </a:t>
              </a:r>
              <a:r>
                <a:rPr lang="ja-JP" altLang="en-US" sz="1100" dirty="0" smtClean="0">
                  <a:solidFill>
                    <a:schemeClr val="tx1"/>
                  </a:solidFill>
                </a:rPr>
                <a:t>地方公共団体が行う</a:t>
              </a:r>
              <a:r>
                <a:rPr lang="ja-JP" altLang="ja-JP" sz="1100" dirty="0" smtClean="0">
                  <a:solidFill>
                    <a:schemeClr val="tx1"/>
                  </a:solidFill>
                </a:rPr>
                <a:t>モデル事業を</a:t>
              </a:r>
              <a:r>
                <a:rPr lang="ja-JP" altLang="en-US" sz="1100" dirty="0" smtClean="0">
                  <a:solidFill>
                    <a:schemeClr val="tx1"/>
                  </a:solidFill>
                </a:rPr>
                <a:t>８月に</a:t>
              </a:r>
              <a:r>
                <a:rPr lang="ja-JP" altLang="ja-JP" sz="1100" dirty="0" smtClean="0">
                  <a:solidFill>
                    <a:schemeClr val="tx1"/>
                  </a:solidFill>
                </a:rPr>
                <a:t>選定</a:t>
              </a:r>
              <a:r>
                <a:rPr lang="ja-JP" altLang="en-US" sz="1100" dirty="0" smtClean="0">
                  <a:solidFill>
                    <a:schemeClr val="tx1"/>
                  </a:solidFill>
                </a:rPr>
                <a:t>　　</a:t>
              </a:r>
              <a:endParaRPr lang="ja-JP" altLang="en-US" sz="1100" dirty="0">
                <a:solidFill>
                  <a:schemeClr val="tx1"/>
                </a:solidFill>
              </a:endParaRPr>
            </a:p>
          </p:txBody>
        </p:sp>
      </p:grpSp>
      <p:grpSp>
        <p:nvGrpSpPr>
          <p:cNvPr id="12" name="グループ化 52"/>
          <p:cNvGrpSpPr/>
          <p:nvPr/>
        </p:nvGrpSpPr>
        <p:grpSpPr>
          <a:xfrm>
            <a:off x="22054" y="3584747"/>
            <a:ext cx="9856786" cy="366151"/>
            <a:chOff x="22054" y="3383995"/>
            <a:chExt cx="9856786" cy="366152"/>
          </a:xfrm>
        </p:grpSpPr>
        <p:sp>
          <p:nvSpPr>
            <p:cNvPr id="20" name="正方形/長方形 19"/>
            <p:cNvSpPr/>
            <p:nvPr/>
          </p:nvSpPr>
          <p:spPr>
            <a:xfrm>
              <a:off x="22054" y="3390109"/>
              <a:ext cx="972000" cy="360038"/>
            </a:xfrm>
            <a:prstGeom prst="rect">
              <a:avLst/>
            </a:prstGeom>
            <a:ln/>
          </p:spPr>
          <p:style>
            <a:lnRef idx="0">
              <a:schemeClr val="accent1"/>
            </a:lnRef>
            <a:fillRef idx="3">
              <a:schemeClr val="accent1"/>
            </a:fillRef>
            <a:effectRef idx="3">
              <a:schemeClr val="accent1"/>
            </a:effectRef>
            <a:fontRef idx="minor">
              <a:schemeClr val="lt1"/>
            </a:fontRef>
          </p:style>
          <p:txBody>
            <a:bodyPr lIns="36000" tIns="47883" rIns="36000" bIns="47883"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400" b="1" dirty="0" smtClean="0">
                  <a:solidFill>
                    <a:schemeClr val="bg1"/>
                  </a:solidFill>
                  <a:latin typeface="HG丸ｺﾞｼｯｸM-PRO" pitchFamily="50" charset="-128"/>
                  <a:ea typeface="HG丸ｺﾞｼｯｸM-PRO" pitchFamily="50" charset="-128"/>
                </a:rPr>
                <a:t>教育訓練</a:t>
              </a:r>
              <a:endParaRPr lang="ja-JP" altLang="ja-JP" sz="1400" b="1" dirty="0">
                <a:solidFill>
                  <a:schemeClr val="bg1"/>
                </a:solidFill>
                <a:latin typeface="HG丸ｺﾞｼｯｸM-PRO" pitchFamily="50" charset="-128"/>
                <a:ea typeface="HG丸ｺﾞｼｯｸM-PRO" pitchFamily="50" charset="-128"/>
              </a:endParaRPr>
            </a:p>
          </p:txBody>
        </p:sp>
        <p:sp>
          <p:nvSpPr>
            <p:cNvPr id="21" name="正方形/長方形 20"/>
            <p:cNvSpPr/>
            <p:nvPr/>
          </p:nvSpPr>
          <p:spPr>
            <a:xfrm>
              <a:off x="1032739" y="3383995"/>
              <a:ext cx="2826000" cy="360039"/>
            </a:xfrm>
            <a:prstGeom prst="roundRect">
              <a:avLst/>
            </a:prstGeom>
            <a:solidFill>
              <a:srgbClr val="FFEBFF"/>
            </a:solidFill>
            <a:ln w="12700">
              <a:solidFill>
                <a:schemeClr val="accent2"/>
              </a:solidFill>
            </a:ln>
            <a:effectLst/>
          </p:spPr>
          <p:style>
            <a:lnRef idx="1">
              <a:schemeClr val="accent4"/>
            </a:lnRef>
            <a:fillRef idx="3">
              <a:schemeClr val="accent4"/>
            </a:fillRef>
            <a:effectRef idx="2">
              <a:schemeClr val="accent4"/>
            </a:effectRef>
            <a:fontRef idx="minor">
              <a:schemeClr val="lt1"/>
            </a:fontRef>
          </p:style>
          <p:txBody>
            <a:bodyPr lIns="26935" tIns="47883" rIns="26935" bIns="47883"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200" dirty="0" smtClean="0">
                  <a:solidFill>
                    <a:srgbClr val="002060"/>
                  </a:solidFill>
                  <a:latin typeface="+mj-ea"/>
                  <a:ea typeface="+mj-ea"/>
                </a:rPr>
                <a:t>富士教育訓練センターのハード面の充実</a:t>
              </a:r>
              <a:endParaRPr lang="en-US" altLang="ja-JP" sz="1200" dirty="0" smtClean="0">
                <a:solidFill>
                  <a:srgbClr val="002060"/>
                </a:solidFill>
                <a:latin typeface="+mj-ea"/>
                <a:ea typeface="+mj-ea"/>
              </a:endParaRPr>
            </a:p>
          </p:txBody>
        </p:sp>
        <p:sp>
          <p:nvSpPr>
            <p:cNvPr id="34" name="角丸四角形 33"/>
            <p:cNvSpPr/>
            <p:nvPr/>
          </p:nvSpPr>
          <p:spPr>
            <a:xfrm>
              <a:off x="3902840" y="3383995"/>
              <a:ext cx="5976000" cy="360039"/>
            </a:xfrm>
            <a:prstGeom prst="roundRect">
              <a:avLst/>
            </a:prstGeom>
            <a:noFill/>
            <a:ln w="6350">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26935" tIns="47891" rIns="26935" bIns="47891" rtlCol="0" anchor="ctr"/>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marL="93646" indent="-93646"/>
              <a:r>
                <a:rPr lang="ja-JP" altLang="en-US" sz="1100" dirty="0" smtClean="0">
                  <a:solidFill>
                    <a:schemeClr val="tx1"/>
                  </a:solidFill>
                </a:rPr>
                <a:t>○建替資金に目途がついたことを踏まえ、７月に建替に向けた実行委員会を立ち上げ、年度内に着手　　</a:t>
              </a:r>
              <a:endParaRPr lang="en-US" altLang="ja-JP" sz="1100" dirty="0" smtClean="0">
                <a:solidFill>
                  <a:schemeClr val="tx1"/>
                </a:solidFill>
              </a:endParaRPr>
            </a:p>
          </p:txBody>
        </p:sp>
      </p:grpSp>
      <p:grpSp>
        <p:nvGrpSpPr>
          <p:cNvPr id="14" name="グループ化 47"/>
          <p:cNvGrpSpPr/>
          <p:nvPr/>
        </p:nvGrpSpPr>
        <p:grpSpPr>
          <a:xfrm>
            <a:off x="22054" y="548680"/>
            <a:ext cx="9856786" cy="1368905"/>
            <a:chOff x="22054" y="368660"/>
            <a:chExt cx="9856786" cy="1368905"/>
          </a:xfrm>
        </p:grpSpPr>
        <p:sp>
          <p:nvSpPr>
            <p:cNvPr id="4" name="正方形/長方形 3"/>
            <p:cNvSpPr/>
            <p:nvPr/>
          </p:nvSpPr>
          <p:spPr>
            <a:xfrm>
              <a:off x="22054" y="386810"/>
              <a:ext cx="972000" cy="1332000"/>
            </a:xfrm>
            <a:prstGeom prst="rect">
              <a:avLst/>
            </a:prstGeom>
            <a:ln/>
          </p:spPr>
          <p:style>
            <a:lnRef idx="0">
              <a:schemeClr val="accent1"/>
            </a:lnRef>
            <a:fillRef idx="3">
              <a:schemeClr val="accent1"/>
            </a:fillRef>
            <a:effectRef idx="3">
              <a:schemeClr val="accent1"/>
            </a:effectRef>
            <a:fontRef idx="minor">
              <a:schemeClr val="lt1"/>
            </a:fontRef>
          </p:style>
          <p:txBody>
            <a:bodyPr lIns="36000" tIns="47883" rIns="36000" bIns="47883"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400" b="1" dirty="0" smtClean="0">
                  <a:solidFill>
                    <a:schemeClr val="bg1"/>
                  </a:solidFill>
                  <a:latin typeface="HG丸ｺﾞｼｯｸM-PRO" pitchFamily="50" charset="-128"/>
                  <a:ea typeface="HG丸ｺﾞｼｯｸM-PRO" pitchFamily="50" charset="-128"/>
                </a:rPr>
                <a:t>処遇改善</a:t>
              </a:r>
              <a:endParaRPr lang="en-US" altLang="ja-JP" sz="1400" b="1" dirty="0" smtClean="0">
                <a:solidFill>
                  <a:schemeClr val="bg1"/>
                </a:solidFill>
                <a:latin typeface="HG丸ｺﾞｼｯｸM-PRO" pitchFamily="50" charset="-128"/>
                <a:ea typeface="HG丸ｺﾞｼｯｸM-PRO" pitchFamily="50" charset="-128"/>
              </a:endParaRPr>
            </a:p>
            <a:p>
              <a:pPr algn="ctr">
                <a:defRPr/>
              </a:pPr>
              <a:r>
                <a:rPr lang="ja-JP" altLang="en-US" sz="1400" b="1" dirty="0" smtClean="0">
                  <a:solidFill>
                    <a:schemeClr val="bg1"/>
                  </a:solidFill>
                  <a:latin typeface="HG丸ｺﾞｼｯｸM-PRO" pitchFamily="50" charset="-128"/>
                  <a:ea typeface="HG丸ｺﾞｼｯｸM-PRO" pitchFamily="50" charset="-128"/>
                </a:rPr>
                <a:t>の徹底</a:t>
              </a:r>
              <a:endParaRPr lang="ja-JP" altLang="ja-JP" sz="1400" b="1" dirty="0">
                <a:solidFill>
                  <a:schemeClr val="bg1"/>
                </a:solidFill>
                <a:latin typeface="HG丸ｺﾞｼｯｸM-PRO" pitchFamily="50" charset="-128"/>
                <a:ea typeface="HG丸ｺﾞｼｯｸM-PRO" pitchFamily="50" charset="-128"/>
              </a:endParaRPr>
            </a:p>
          </p:txBody>
        </p:sp>
        <p:sp>
          <p:nvSpPr>
            <p:cNvPr id="5" name="正方形/長方形 4"/>
            <p:cNvSpPr/>
            <p:nvPr/>
          </p:nvSpPr>
          <p:spPr>
            <a:xfrm>
              <a:off x="1032739" y="778582"/>
              <a:ext cx="2826000" cy="369042"/>
            </a:xfrm>
            <a:prstGeom prst="roundRect">
              <a:avLst/>
            </a:prstGeom>
            <a:solidFill>
              <a:srgbClr val="FFEBFF"/>
            </a:solidFill>
            <a:ln w="12700">
              <a:solidFill>
                <a:schemeClr val="accent2"/>
              </a:solidFill>
            </a:ln>
            <a:effectLst/>
          </p:spPr>
          <p:style>
            <a:lnRef idx="1">
              <a:schemeClr val="accent4"/>
            </a:lnRef>
            <a:fillRef idx="3">
              <a:schemeClr val="accent4"/>
            </a:fillRef>
            <a:effectRef idx="2">
              <a:schemeClr val="accent4"/>
            </a:effectRef>
            <a:fontRef idx="minor">
              <a:schemeClr val="lt1"/>
            </a:fontRef>
          </p:style>
          <p:txBody>
            <a:bodyPr lIns="26935" tIns="47883" rIns="26935" bIns="47883"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200" dirty="0" smtClean="0">
                  <a:solidFill>
                    <a:srgbClr val="002060"/>
                  </a:solidFill>
                  <a:latin typeface="+mj-ea"/>
                  <a:ea typeface="+mj-ea"/>
                </a:rPr>
                <a:t>元請等を社会保険等加入業者に</a:t>
              </a:r>
              <a:endParaRPr lang="en-US" altLang="ja-JP" sz="1200" dirty="0" smtClean="0">
                <a:solidFill>
                  <a:srgbClr val="002060"/>
                </a:solidFill>
                <a:latin typeface="+mj-ea"/>
                <a:ea typeface="+mj-ea"/>
              </a:endParaRPr>
            </a:p>
            <a:p>
              <a:pPr algn="ctr">
                <a:defRPr/>
              </a:pPr>
              <a:r>
                <a:rPr lang="ja-JP" altLang="en-US" sz="1200" dirty="0" smtClean="0">
                  <a:solidFill>
                    <a:srgbClr val="002060"/>
                  </a:solidFill>
                  <a:latin typeface="+mj-ea"/>
                  <a:ea typeface="+mj-ea"/>
                </a:rPr>
                <a:t>限定する措置を開始</a:t>
              </a:r>
              <a:endParaRPr lang="en-US" altLang="ja-JP" sz="1200" dirty="0" smtClean="0">
                <a:solidFill>
                  <a:srgbClr val="002060"/>
                </a:solidFill>
                <a:latin typeface="+mj-ea"/>
                <a:ea typeface="+mj-ea"/>
              </a:endParaRPr>
            </a:p>
          </p:txBody>
        </p:sp>
        <p:sp>
          <p:nvSpPr>
            <p:cNvPr id="8" name="正方形/長方形 7"/>
            <p:cNvSpPr/>
            <p:nvPr/>
          </p:nvSpPr>
          <p:spPr>
            <a:xfrm>
              <a:off x="1032739" y="1197505"/>
              <a:ext cx="2826000" cy="540060"/>
            </a:xfrm>
            <a:prstGeom prst="roundRect">
              <a:avLst/>
            </a:prstGeom>
            <a:solidFill>
              <a:srgbClr val="FFEBFF"/>
            </a:solidFill>
            <a:ln w="12700">
              <a:solidFill>
                <a:schemeClr val="accent2"/>
              </a:solidFill>
            </a:ln>
            <a:effectLst/>
          </p:spPr>
          <p:style>
            <a:lnRef idx="1">
              <a:schemeClr val="accent4"/>
            </a:lnRef>
            <a:fillRef idx="3">
              <a:schemeClr val="accent4"/>
            </a:fillRef>
            <a:effectRef idx="2">
              <a:schemeClr val="accent4"/>
            </a:effectRef>
            <a:fontRef idx="minor">
              <a:schemeClr val="lt1"/>
            </a:fontRef>
          </p:style>
          <p:txBody>
            <a:bodyPr lIns="26935" tIns="47883" rIns="26935" bIns="47883"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200" dirty="0" smtClean="0">
                  <a:solidFill>
                    <a:srgbClr val="002060"/>
                  </a:solidFill>
                  <a:latin typeface="+mj-ea"/>
                  <a:ea typeface="+mj-ea"/>
                </a:rPr>
                <a:t>ダンピング防止や歩切り対策</a:t>
              </a:r>
              <a:endParaRPr lang="en-US" altLang="ja-JP" sz="1200" dirty="0" smtClean="0">
                <a:solidFill>
                  <a:srgbClr val="002060"/>
                </a:solidFill>
                <a:latin typeface="+mj-ea"/>
                <a:ea typeface="+mj-ea"/>
              </a:endParaRPr>
            </a:p>
          </p:txBody>
        </p:sp>
        <p:sp>
          <p:nvSpPr>
            <p:cNvPr id="41" name="正方形/長方形 40"/>
            <p:cNvSpPr/>
            <p:nvPr/>
          </p:nvSpPr>
          <p:spPr>
            <a:xfrm>
              <a:off x="1032739" y="368661"/>
              <a:ext cx="2826000" cy="360040"/>
            </a:xfrm>
            <a:prstGeom prst="roundRect">
              <a:avLst/>
            </a:prstGeom>
            <a:solidFill>
              <a:srgbClr val="FFEBFF"/>
            </a:solidFill>
            <a:ln w="12700">
              <a:solidFill>
                <a:schemeClr val="accent2"/>
              </a:solidFill>
            </a:ln>
            <a:effectLst/>
          </p:spPr>
          <p:style>
            <a:lnRef idx="1">
              <a:schemeClr val="accent4"/>
            </a:lnRef>
            <a:fillRef idx="3">
              <a:schemeClr val="accent4"/>
            </a:fillRef>
            <a:effectRef idx="2">
              <a:schemeClr val="accent4"/>
            </a:effectRef>
            <a:fontRef idx="minor">
              <a:schemeClr val="lt1"/>
            </a:fontRef>
          </p:style>
          <p:txBody>
            <a:bodyPr lIns="26935" tIns="47883" rIns="26935" bIns="47883"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200" dirty="0" smtClean="0">
                  <a:solidFill>
                    <a:srgbClr val="002060"/>
                  </a:solidFill>
                  <a:latin typeface="+mj-ea"/>
                  <a:ea typeface="+mj-ea"/>
                </a:rPr>
                <a:t>設計労務単価の適切な設定等</a:t>
              </a:r>
              <a:endParaRPr lang="en-US" altLang="ja-JP" sz="1200" dirty="0" smtClean="0">
                <a:solidFill>
                  <a:srgbClr val="002060"/>
                </a:solidFill>
                <a:latin typeface="+mj-ea"/>
                <a:ea typeface="+mj-ea"/>
              </a:endParaRPr>
            </a:p>
          </p:txBody>
        </p:sp>
        <p:sp>
          <p:nvSpPr>
            <p:cNvPr id="7" name="角丸四角形 6"/>
            <p:cNvSpPr/>
            <p:nvPr/>
          </p:nvSpPr>
          <p:spPr>
            <a:xfrm>
              <a:off x="3902839" y="777975"/>
              <a:ext cx="5961429" cy="369042"/>
            </a:xfrm>
            <a:prstGeom prst="roundRect">
              <a:avLst/>
            </a:prstGeom>
            <a:noFill/>
            <a:ln w="6350">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0" tIns="47891" rIns="0" bIns="47891" rtlCol="0" anchor="ctr"/>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r>
                <a:rPr lang="ja-JP" altLang="en-US" sz="1000" dirty="0" smtClean="0">
                  <a:solidFill>
                    <a:schemeClr val="tx1"/>
                  </a:solidFill>
                </a:rPr>
                <a:t>○８月から</a:t>
              </a:r>
              <a:r>
                <a:rPr lang="en-US" altLang="ja-JP" sz="1000" dirty="0" smtClean="0">
                  <a:solidFill>
                    <a:schemeClr val="tx1"/>
                  </a:solidFill>
                </a:rPr>
                <a:t>､</a:t>
              </a:r>
              <a:r>
                <a:rPr lang="ja-JP" altLang="en-US" sz="1000" dirty="0" smtClean="0">
                  <a:solidFill>
                    <a:schemeClr val="tx1"/>
                  </a:solidFill>
                </a:rPr>
                <a:t>直轄工事で元請と一次下請</a:t>
              </a:r>
              <a:r>
                <a:rPr lang="en-US" altLang="ja-JP" sz="1000" dirty="0" smtClean="0">
                  <a:solidFill>
                    <a:schemeClr val="tx1"/>
                  </a:solidFill>
                </a:rPr>
                <a:t>(</a:t>
              </a:r>
              <a:r>
                <a:rPr lang="ja-JP" altLang="en-US" sz="800" dirty="0" smtClean="0">
                  <a:solidFill>
                    <a:schemeClr val="tx1"/>
                  </a:solidFill>
                </a:rPr>
                <a:t>土木</a:t>
              </a:r>
              <a:r>
                <a:rPr lang="en-US" altLang="ja-JP" sz="800" dirty="0" smtClean="0">
                  <a:solidFill>
                    <a:schemeClr val="tx1"/>
                  </a:solidFill>
                </a:rPr>
                <a:t>3000</a:t>
              </a:r>
              <a:r>
                <a:rPr lang="ja-JP" altLang="en-US" sz="800" dirty="0" smtClean="0">
                  <a:solidFill>
                    <a:schemeClr val="tx1"/>
                  </a:solidFill>
                </a:rPr>
                <a:t>万円以上</a:t>
              </a:r>
              <a:r>
                <a:rPr lang="en-US" altLang="ja-JP" sz="1000" dirty="0" smtClean="0">
                  <a:solidFill>
                    <a:schemeClr val="tx1"/>
                  </a:solidFill>
                </a:rPr>
                <a:t>)</a:t>
              </a:r>
              <a:r>
                <a:rPr lang="ja-JP" altLang="en-US" sz="1000" dirty="0" smtClean="0">
                  <a:solidFill>
                    <a:schemeClr val="tx1"/>
                  </a:solidFill>
                </a:rPr>
                <a:t>を社会保険等加入業者に限定する措置を開始　</a:t>
              </a:r>
              <a:endParaRPr lang="en-US" altLang="ja-JP" sz="1000" dirty="0" smtClean="0">
                <a:solidFill>
                  <a:schemeClr val="tx1"/>
                </a:solidFill>
              </a:endParaRPr>
            </a:p>
            <a:p>
              <a:r>
                <a:rPr lang="ja-JP" altLang="en-US" sz="1000" dirty="0" smtClean="0">
                  <a:solidFill>
                    <a:schemeClr val="tx1"/>
                  </a:solidFill>
                </a:rPr>
                <a:t>○日建連でも、原則全ての工事で一次下請を加入業者に限定する取組を開始　</a:t>
              </a:r>
              <a:endParaRPr lang="en-US" altLang="ja-JP" sz="1000" dirty="0" smtClean="0">
                <a:solidFill>
                  <a:schemeClr val="tx1"/>
                </a:solidFill>
              </a:endParaRPr>
            </a:p>
          </p:txBody>
        </p:sp>
        <p:sp>
          <p:nvSpPr>
            <p:cNvPr id="9" name="角丸四角形 8"/>
            <p:cNvSpPr/>
            <p:nvPr/>
          </p:nvSpPr>
          <p:spPr>
            <a:xfrm>
              <a:off x="3902840" y="1196292"/>
              <a:ext cx="5976000" cy="540060"/>
            </a:xfrm>
            <a:prstGeom prst="roundRect">
              <a:avLst/>
            </a:prstGeom>
            <a:noFill/>
            <a:ln w="6350">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26935" tIns="47891" rIns="26935" bIns="47891" rtlCol="0" anchor="ctr"/>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marL="93646" indent="-93646"/>
              <a:r>
                <a:rPr lang="ja-JP" altLang="en-US" sz="1100" dirty="0" smtClean="0">
                  <a:solidFill>
                    <a:schemeClr val="tx1"/>
                  </a:solidFill>
                </a:rPr>
                <a:t>○改正品確法の趣旨の徹底のため、最低制限価格すら未制定の自治体から個別要請を開始。　　　</a:t>
              </a:r>
              <a:endParaRPr lang="en-US" altLang="ja-JP" sz="1100" dirty="0" smtClean="0">
                <a:solidFill>
                  <a:schemeClr val="tx1"/>
                </a:solidFill>
              </a:endParaRPr>
            </a:p>
            <a:p>
              <a:pPr marL="93646" indent="-93646"/>
              <a:r>
                <a:rPr lang="ja-JP" altLang="en-US" sz="1100" dirty="0" smtClean="0">
                  <a:solidFill>
                    <a:schemeClr val="tx1"/>
                  </a:solidFill>
                </a:rPr>
                <a:t>○一部発注者に残る「安ければいい」という意識を変え、適切なダンピング防止措置を促すため、今夏中に、本省幹部が各地の首長と直接意見交換　　　　　　　</a:t>
              </a:r>
              <a:endParaRPr lang="ja-JP" altLang="en-US" sz="1100" dirty="0">
                <a:solidFill>
                  <a:schemeClr val="tx1"/>
                </a:solidFill>
              </a:endParaRPr>
            </a:p>
          </p:txBody>
        </p:sp>
        <p:sp>
          <p:nvSpPr>
            <p:cNvPr id="43" name="角丸四角形 42"/>
            <p:cNvSpPr/>
            <p:nvPr/>
          </p:nvSpPr>
          <p:spPr>
            <a:xfrm>
              <a:off x="3902840" y="368660"/>
              <a:ext cx="5976000" cy="360040"/>
            </a:xfrm>
            <a:prstGeom prst="roundRect">
              <a:avLst/>
            </a:prstGeom>
            <a:noFill/>
            <a:ln w="6350">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26935" tIns="47891" rIns="26935" bIns="47891" rtlCol="0" anchor="ctr"/>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marL="93646" indent="-93646"/>
              <a:r>
                <a:rPr lang="ja-JP" altLang="en-US" sz="1100" dirty="0" smtClean="0">
                  <a:solidFill>
                    <a:schemeClr val="tx1"/>
                  </a:solidFill>
                </a:rPr>
                <a:t>○７月に、公共事業労務費フォローアップ調査（サンプル数は約</a:t>
              </a:r>
              <a:r>
                <a:rPr lang="en-US" altLang="ja-JP" sz="1100" dirty="0" smtClean="0">
                  <a:solidFill>
                    <a:schemeClr val="tx1"/>
                  </a:solidFill>
                </a:rPr>
                <a:t>2000</a:t>
              </a:r>
              <a:r>
                <a:rPr lang="ja-JP" altLang="en-US" sz="1100" dirty="0" smtClean="0">
                  <a:solidFill>
                    <a:schemeClr val="tx1"/>
                  </a:solidFill>
                </a:rPr>
                <a:t>工事（例年</a:t>
              </a:r>
              <a:r>
                <a:rPr lang="en-US" altLang="ja-JP" sz="1100" dirty="0" smtClean="0">
                  <a:solidFill>
                    <a:schemeClr val="tx1"/>
                  </a:solidFill>
                </a:rPr>
                <a:t>10</a:t>
              </a:r>
              <a:r>
                <a:rPr lang="ja-JP" altLang="en-US" sz="1100" dirty="0" smtClean="0">
                  <a:solidFill>
                    <a:schemeClr val="tx1"/>
                  </a:solidFill>
                </a:rPr>
                <a:t>月に実施する調査の約</a:t>
              </a:r>
              <a:r>
                <a:rPr lang="en-US" altLang="ja-JP" sz="1100" dirty="0" smtClean="0">
                  <a:solidFill>
                    <a:schemeClr val="tx1"/>
                  </a:solidFill>
                </a:rPr>
                <a:t>15</a:t>
              </a:r>
              <a:r>
                <a:rPr lang="ja-JP" altLang="en-US" sz="1100" dirty="0" smtClean="0">
                  <a:solidFill>
                    <a:schemeClr val="tx1"/>
                  </a:solidFill>
                </a:rPr>
                <a:t>％））を実施し、機動的に賃金動向を把握　　　</a:t>
              </a:r>
              <a:endParaRPr lang="en-US" altLang="ja-JP" sz="1100" dirty="0" smtClean="0">
                <a:solidFill>
                  <a:schemeClr val="tx1"/>
                </a:solidFill>
              </a:endParaRPr>
            </a:p>
          </p:txBody>
        </p:sp>
      </p:grpSp>
      <p:grpSp>
        <p:nvGrpSpPr>
          <p:cNvPr id="17" name="グループ化 54"/>
          <p:cNvGrpSpPr/>
          <p:nvPr/>
        </p:nvGrpSpPr>
        <p:grpSpPr>
          <a:xfrm>
            <a:off x="22054" y="5490083"/>
            <a:ext cx="9856786" cy="1178753"/>
            <a:chOff x="22054" y="5258227"/>
            <a:chExt cx="9856786" cy="1178753"/>
          </a:xfrm>
        </p:grpSpPr>
        <p:sp>
          <p:nvSpPr>
            <p:cNvPr id="37" name="正方形/長方形 36"/>
            <p:cNvSpPr/>
            <p:nvPr/>
          </p:nvSpPr>
          <p:spPr>
            <a:xfrm>
              <a:off x="1032739" y="5258228"/>
              <a:ext cx="2826000" cy="358829"/>
            </a:xfrm>
            <a:prstGeom prst="roundRect">
              <a:avLst/>
            </a:prstGeom>
            <a:solidFill>
              <a:srgbClr val="FFEBFF"/>
            </a:solidFill>
            <a:ln w="12700">
              <a:solidFill>
                <a:schemeClr val="accent2"/>
              </a:solidFill>
            </a:ln>
            <a:effectLst/>
          </p:spPr>
          <p:style>
            <a:lnRef idx="1">
              <a:schemeClr val="accent4"/>
            </a:lnRef>
            <a:fillRef idx="3">
              <a:schemeClr val="accent4"/>
            </a:fillRef>
            <a:effectRef idx="2">
              <a:schemeClr val="accent4"/>
            </a:effectRef>
            <a:fontRef idx="minor">
              <a:schemeClr val="lt1"/>
            </a:fontRef>
          </p:style>
          <p:txBody>
            <a:bodyPr lIns="26935" tIns="47883" rIns="26935" bIns="47883"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200" dirty="0" smtClean="0">
                  <a:solidFill>
                    <a:srgbClr val="002060"/>
                  </a:solidFill>
                  <a:latin typeface="+mj-ea"/>
                  <a:ea typeface="+mj-ea"/>
                </a:rPr>
                <a:t>工程管理における受発注者間の連携</a:t>
              </a:r>
              <a:endParaRPr lang="en-US" altLang="ja-JP" sz="1200" dirty="0" smtClean="0">
                <a:solidFill>
                  <a:srgbClr val="002060"/>
                </a:solidFill>
                <a:latin typeface="+mj-ea"/>
                <a:ea typeface="+mj-ea"/>
              </a:endParaRPr>
            </a:p>
          </p:txBody>
        </p:sp>
        <p:sp>
          <p:nvSpPr>
            <p:cNvPr id="40" name="正方形/長方形 39"/>
            <p:cNvSpPr/>
            <p:nvPr/>
          </p:nvSpPr>
          <p:spPr>
            <a:xfrm>
              <a:off x="1032739" y="6068319"/>
              <a:ext cx="2826000" cy="368661"/>
            </a:xfrm>
            <a:prstGeom prst="roundRect">
              <a:avLst/>
            </a:prstGeom>
            <a:solidFill>
              <a:srgbClr val="FFEBFF"/>
            </a:solidFill>
            <a:ln w="12700">
              <a:solidFill>
                <a:schemeClr val="accent2"/>
              </a:solidFill>
            </a:ln>
            <a:effectLst/>
          </p:spPr>
          <p:style>
            <a:lnRef idx="1">
              <a:schemeClr val="accent4"/>
            </a:lnRef>
            <a:fillRef idx="3">
              <a:schemeClr val="accent4"/>
            </a:fillRef>
            <a:effectRef idx="2">
              <a:schemeClr val="accent4"/>
            </a:effectRef>
            <a:fontRef idx="minor">
              <a:schemeClr val="lt1"/>
            </a:fontRef>
          </p:style>
          <p:txBody>
            <a:bodyPr lIns="26935" tIns="47883" rIns="26935" bIns="47883"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200" dirty="0" smtClean="0">
                  <a:solidFill>
                    <a:srgbClr val="002060"/>
                  </a:solidFill>
                  <a:latin typeface="+mj-ea"/>
                  <a:ea typeface="+mj-ea"/>
                </a:rPr>
                <a:t>行き過ぎた重層下請構造の改善</a:t>
              </a:r>
              <a:endParaRPr lang="en-US" altLang="ja-JP" sz="1200" dirty="0" smtClean="0">
                <a:solidFill>
                  <a:srgbClr val="002060"/>
                </a:solidFill>
                <a:latin typeface="+mj-ea"/>
                <a:ea typeface="+mj-ea"/>
              </a:endParaRPr>
            </a:p>
          </p:txBody>
        </p:sp>
        <p:sp>
          <p:nvSpPr>
            <p:cNvPr id="50" name="正方形/長方形 49"/>
            <p:cNvSpPr/>
            <p:nvPr/>
          </p:nvSpPr>
          <p:spPr>
            <a:xfrm>
              <a:off x="1032739" y="5663273"/>
              <a:ext cx="2826000" cy="369040"/>
            </a:xfrm>
            <a:prstGeom prst="roundRect">
              <a:avLst/>
            </a:prstGeom>
            <a:solidFill>
              <a:srgbClr val="FFEBFF"/>
            </a:solidFill>
            <a:ln w="12700">
              <a:solidFill>
                <a:schemeClr val="accent2"/>
              </a:solidFill>
            </a:ln>
            <a:effectLst/>
          </p:spPr>
          <p:style>
            <a:lnRef idx="1">
              <a:schemeClr val="accent4"/>
            </a:lnRef>
            <a:fillRef idx="3">
              <a:schemeClr val="accent4"/>
            </a:fillRef>
            <a:effectRef idx="2">
              <a:schemeClr val="accent4"/>
            </a:effectRef>
            <a:fontRef idx="minor">
              <a:schemeClr val="lt1"/>
            </a:fontRef>
          </p:style>
          <p:txBody>
            <a:bodyPr lIns="0" tIns="47883" rIns="0" bIns="47883"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100" dirty="0" smtClean="0">
                  <a:solidFill>
                    <a:srgbClr val="002060"/>
                  </a:solidFill>
                  <a:latin typeface="+mj-ea"/>
                  <a:ea typeface="+mj-ea"/>
                </a:rPr>
                <a:t>地域の実情に応じた発注見通しの統合･公表</a:t>
              </a:r>
              <a:endParaRPr lang="en-US" altLang="ja-JP" sz="1100" dirty="0" smtClean="0">
                <a:solidFill>
                  <a:srgbClr val="002060"/>
                </a:solidFill>
                <a:latin typeface="+mj-ea"/>
                <a:ea typeface="+mj-ea"/>
              </a:endParaRPr>
            </a:p>
          </p:txBody>
        </p:sp>
        <p:sp>
          <p:nvSpPr>
            <p:cNvPr id="29" name="正方形/長方形 28"/>
            <p:cNvSpPr/>
            <p:nvPr/>
          </p:nvSpPr>
          <p:spPr>
            <a:xfrm>
              <a:off x="22054" y="5258227"/>
              <a:ext cx="972000" cy="1153961"/>
            </a:xfrm>
            <a:prstGeom prst="rect">
              <a:avLst/>
            </a:prstGeom>
            <a:ln/>
          </p:spPr>
          <p:style>
            <a:lnRef idx="0">
              <a:schemeClr val="accent1"/>
            </a:lnRef>
            <a:fillRef idx="3">
              <a:schemeClr val="accent1"/>
            </a:fillRef>
            <a:effectRef idx="3">
              <a:schemeClr val="accent1"/>
            </a:effectRef>
            <a:fontRef idx="minor">
              <a:schemeClr val="lt1"/>
            </a:fontRef>
          </p:style>
          <p:txBody>
            <a:bodyPr lIns="36000" tIns="47883" rIns="36000" bIns="47883"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400" b="1" dirty="0" smtClean="0">
                  <a:solidFill>
                    <a:schemeClr val="bg1"/>
                  </a:solidFill>
                  <a:latin typeface="HG丸ｺﾞｼｯｸM-PRO" pitchFamily="50" charset="-128"/>
                  <a:ea typeface="HG丸ｺﾞｼｯｸM-PRO" pitchFamily="50" charset="-128"/>
                </a:rPr>
                <a:t>建設生産</a:t>
              </a:r>
              <a:endParaRPr lang="en-US" altLang="ja-JP" sz="1400" b="1" dirty="0" smtClean="0">
                <a:solidFill>
                  <a:schemeClr val="bg1"/>
                </a:solidFill>
                <a:latin typeface="HG丸ｺﾞｼｯｸM-PRO" pitchFamily="50" charset="-128"/>
                <a:ea typeface="HG丸ｺﾞｼｯｸM-PRO" pitchFamily="50" charset="-128"/>
              </a:endParaRPr>
            </a:p>
            <a:p>
              <a:pPr algn="ctr">
                <a:defRPr/>
              </a:pPr>
              <a:r>
                <a:rPr lang="ja-JP" altLang="en-US" sz="1400" b="1" dirty="0" smtClean="0">
                  <a:solidFill>
                    <a:schemeClr val="bg1"/>
                  </a:solidFill>
                  <a:latin typeface="HG丸ｺﾞｼｯｸM-PRO" pitchFamily="50" charset="-128"/>
                  <a:ea typeface="HG丸ｺﾞｼｯｸM-PRO" pitchFamily="50" charset="-128"/>
                </a:rPr>
                <a:t>システム</a:t>
              </a:r>
              <a:endParaRPr lang="en-US" altLang="ja-JP" sz="1400" b="1" dirty="0" smtClean="0">
                <a:solidFill>
                  <a:schemeClr val="bg1"/>
                </a:solidFill>
                <a:latin typeface="HG丸ｺﾞｼｯｸM-PRO" pitchFamily="50" charset="-128"/>
                <a:ea typeface="HG丸ｺﾞｼｯｸM-PRO" pitchFamily="50" charset="-128"/>
              </a:endParaRPr>
            </a:p>
            <a:p>
              <a:pPr algn="ctr">
                <a:defRPr/>
              </a:pPr>
              <a:r>
                <a:rPr lang="ja-JP" altLang="en-US" sz="1400" b="1" dirty="0" smtClean="0">
                  <a:solidFill>
                    <a:schemeClr val="bg1"/>
                  </a:solidFill>
                  <a:latin typeface="HG丸ｺﾞｼｯｸM-PRO" pitchFamily="50" charset="-128"/>
                  <a:ea typeface="HG丸ｺﾞｼｯｸM-PRO" pitchFamily="50" charset="-128"/>
                </a:rPr>
                <a:t>の効率化 等</a:t>
              </a:r>
              <a:endParaRPr lang="en-US" altLang="ja-JP" sz="1400" b="1" dirty="0" smtClean="0">
                <a:solidFill>
                  <a:schemeClr val="bg1"/>
                </a:solidFill>
                <a:latin typeface="HG丸ｺﾞｼｯｸM-PRO" pitchFamily="50" charset="-128"/>
                <a:ea typeface="HG丸ｺﾞｼｯｸM-PRO" pitchFamily="50" charset="-128"/>
              </a:endParaRPr>
            </a:p>
          </p:txBody>
        </p:sp>
        <p:sp>
          <p:nvSpPr>
            <p:cNvPr id="39" name="角丸四角形 38"/>
            <p:cNvSpPr/>
            <p:nvPr/>
          </p:nvSpPr>
          <p:spPr>
            <a:xfrm>
              <a:off x="3902840" y="5259439"/>
              <a:ext cx="5976000" cy="358829"/>
            </a:xfrm>
            <a:prstGeom prst="roundRect">
              <a:avLst/>
            </a:prstGeom>
            <a:noFill/>
            <a:ln w="6350">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26935" tIns="47891" rIns="26935" bIns="47891" rtlCol="0" anchor="ctr"/>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marL="93646" indent="-93646"/>
              <a:r>
                <a:rPr lang="ja-JP" altLang="en-US" sz="1100" dirty="0" smtClean="0">
                  <a:solidFill>
                    <a:schemeClr val="tx1"/>
                  </a:solidFill>
                </a:rPr>
                <a:t>○受発注者間での工程表やクリティカルパスの共有化について、７月に、直轄工事が他の発注機関に先駆けてモデル工事で開始。共有の仕組みを自治体へ展開</a:t>
              </a:r>
              <a:endParaRPr lang="ja-JP" altLang="en-US" sz="1100" dirty="0">
                <a:solidFill>
                  <a:schemeClr val="tx1"/>
                </a:solidFill>
              </a:endParaRPr>
            </a:p>
          </p:txBody>
        </p:sp>
        <p:sp>
          <p:nvSpPr>
            <p:cNvPr id="42" name="角丸四角形 41"/>
            <p:cNvSpPr/>
            <p:nvPr/>
          </p:nvSpPr>
          <p:spPr>
            <a:xfrm>
              <a:off x="3902840" y="6068318"/>
              <a:ext cx="5976000" cy="368661"/>
            </a:xfrm>
            <a:prstGeom prst="roundRect">
              <a:avLst/>
            </a:prstGeom>
            <a:noFill/>
            <a:ln w="6350">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26935" tIns="47891" rIns="26935" bIns="47891" rtlCol="0" anchor="ctr"/>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r>
                <a:rPr lang="ja-JP" altLang="en-US" sz="1100" dirty="0" smtClean="0">
                  <a:solidFill>
                    <a:schemeClr val="tx1"/>
                  </a:solidFill>
                </a:rPr>
                <a:t>○日建連の会員企業において下請次数目標の設定を今年度中に実施。分野別に目標達成の</a:t>
              </a:r>
              <a:endParaRPr lang="en-US" altLang="ja-JP" sz="1100" dirty="0" smtClean="0">
                <a:solidFill>
                  <a:schemeClr val="tx1"/>
                </a:solidFill>
              </a:endParaRPr>
            </a:p>
            <a:p>
              <a:r>
                <a:rPr lang="ja-JP" altLang="en-US" sz="1100" dirty="0" smtClean="0">
                  <a:solidFill>
                    <a:schemeClr val="tx1"/>
                  </a:solidFill>
                </a:rPr>
                <a:t>　  可能性を検証　　　　　　　　　　</a:t>
              </a:r>
            </a:p>
          </p:txBody>
        </p:sp>
        <p:sp>
          <p:nvSpPr>
            <p:cNvPr id="51" name="角丸四角形 50"/>
            <p:cNvSpPr/>
            <p:nvPr/>
          </p:nvSpPr>
          <p:spPr>
            <a:xfrm>
              <a:off x="3902840" y="5663878"/>
              <a:ext cx="5976000" cy="369040"/>
            </a:xfrm>
            <a:prstGeom prst="roundRect">
              <a:avLst/>
            </a:prstGeom>
            <a:noFill/>
            <a:ln w="6350">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26935" tIns="47891" rIns="26935" bIns="47891" rtlCol="0" anchor="ctr"/>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marL="93646" indent="-93646"/>
              <a:r>
                <a:rPr lang="ja-JP" altLang="en-US" sz="1100" dirty="0" smtClean="0">
                  <a:solidFill>
                    <a:schemeClr val="tx1"/>
                  </a:solidFill>
                </a:rPr>
                <a:t>○（昨年</a:t>
              </a:r>
              <a:r>
                <a:rPr lang="en-US" altLang="ja-JP" sz="1100" dirty="0" smtClean="0">
                  <a:solidFill>
                    <a:schemeClr val="tx1"/>
                  </a:solidFill>
                </a:rPr>
                <a:t>11</a:t>
              </a:r>
              <a:r>
                <a:rPr lang="ja-JP" altLang="en-US" sz="1100" dirty="0" smtClean="0">
                  <a:solidFill>
                    <a:schemeClr val="tx1"/>
                  </a:solidFill>
                </a:rPr>
                <a:t>月から被災地で開始）順次全国へ展開し、８月に全ブロックで実施予定</a:t>
              </a:r>
              <a:endParaRPr lang="ja-JP" altLang="en-US" sz="1100" dirty="0">
                <a:solidFill>
                  <a:schemeClr val="tx1"/>
                </a:solidFill>
              </a:endParaRPr>
            </a:p>
          </p:txBody>
        </p:sp>
      </p:grpSp>
      <p:grpSp>
        <p:nvGrpSpPr>
          <p:cNvPr id="19" name="グループ化 53"/>
          <p:cNvGrpSpPr/>
          <p:nvPr/>
        </p:nvGrpSpPr>
        <p:grpSpPr>
          <a:xfrm>
            <a:off x="22054" y="4000712"/>
            <a:ext cx="9856786" cy="1460698"/>
            <a:chOff x="22054" y="3768856"/>
            <a:chExt cx="9856786" cy="1460698"/>
          </a:xfrm>
        </p:grpSpPr>
        <p:sp>
          <p:nvSpPr>
            <p:cNvPr id="24" name="正方形/長方形 23"/>
            <p:cNvSpPr/>
            <p:nvPr/>
          </p:nvSpPr>
          <p:spPr>
            <a:xfrm>
              <a:off x="22054" y="3805016"/>
              <a:ext cx="972000" cy="1404000"/>
            </a:xfrm>
            <a:prstGeom prst="rect">
              <a:avLst/>
            </a:prstGeom>
            <a:ln/>
          </p:spPr>
          <p:style>
            <a:lnRef idx="0">
              <a:schemeClr val="accent1"/>
            </a:lnRef>
            <a:fillRef idx="3">
              <a:schemeClr val="accent1"/>
            </a:fillRef>
            <a:effectRef idx="3">
              <a:schemeClr val="accent1"/>
            </a:effectRef>
            <a:fontRef idx="minor">
              <a:schemeClr val="lt1"/>
            </a:fontRef>
          </p:style>
          <p:txBody>
            <a:bodyPr lIns="36000" tIns="47883" rIns="36000" bIns="47883"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400" b="1" dirty="0" smtClean="0">
                  <a:solidFill>
                    <a:schemeClr val="bg1"/>
                  </a:solidFill>
                  <a:latin typeface="HG丸ｺﾞｼｯｸM-PRO" pitchFamily="50" charset="-128"/>
                  <a:ea typeface="HG丸ｺﾞｼｯｸM-PRO" pitchFamily="50" charset="-128"/>
                </a:rPr>
                <a:t>女性の</a:t>
              </a:r>
              <a:endParaRPr lang="en-US" altLang="ja-JP" sz="1400" b="1" dirty="0" smtClean="0">
                <a:solidFill>
                  <a:schemeClr val="bg1"/>
                </a:solidFill>
                <a:latin typeface="HG丸ｺﾞｼｯｸM-PRO" pitchFamily="50" charset="-128"/>
                <a:ea typeface="HG丸ｺﾞｼｯｸM-PRO" pitchFamily="50" charset="-128"/>
              </a:endParaRPr>
            </a:p>
            <a:p>
              <a:pPr algn="ctr">
                <a:defRPr/>
              </a:pPr>
              <a:r>
                <a:rPr lang="ja-JP" altLang="en-US" sz="1400" b="1" dirty="0" smtClean="0">
                  <a:solidFill>
                    <a:schemeClr val="bg1"/>
                  </a:solidFill>
                  <a:latin typeface="HG丸ｺﾞｼｯｸM-PRO" pitchFamily="50" charset="-128"/>
                  <a:ea typeface="HG丸ｺﾞｼｯｸM-PRO" pitchFamily="50" charset="-128"/>
                </a:rPr>
                <a:t>更なる</a:t>
              </a:r>
              <a:endParaRPr lang="en-US" altLang="ja-JP" sz="1400" b="1" dirty="0" smtClean="0">
                <a:solidFill>
                  <a:schemeClr val="bg1"/>
                </a:solidFill>
                <a:latin typeface="HG丸ｺﾞｼｯｸM-PRO" pitchFamily="50" charset="-128"/>
                <a:ea typeface="HG丸ｺﾞｼｯｸM-PRO" pitchFamily="50" charset="-128"/>
              </a:endParaRPr>
            </a:p>
            <a:p>
              <a:pPr algn="ctr">
                <a:defRPr/>
              </a:pPr>
              <a:r>
                <a:rPr lang="ja-JP" altLang="en-US" sz="1400" b="1" dirty="0" smtClean="0">
                  <a:solidFill>
                    <a:schemeClr val="bg1"/>
                  </a:solidFill>
                  <a:latin typeface="HG丸ｺﾞｼｯｸM-PRO" pitchFamily="50" charset="-128"/>
                  <a:ea typeface="HG丸ｺﾞｼｯｸM-PRO" pitchFamily="50" charset="-128"/>
                </a:rPr>
                <a:t>活躍</a:t>
              </a:r>
              <a:endParaRPr lang="ja-JP" altLang="ja-JP" sz="1400" b="1" dirty="0">
                <a:solidFill>
                  <a:schemeClr val="bg1"/>
                </a:solidFill>
                <a:latin typeface="HG丸ｺﾞｼｯｸM-PRO" pitchFamily="50" charset="-128"/>
                <a:ea typeface="HG丸ｺﾞｼｯｸM-PRO" pitchFamily="50" charset="-128"/>
              </a:endParaRPr>
            </a:p>
          </p:txBody>
        </p:sp>
        <p:sp>
          <p:nvSpPr>
            <p:cNvPr id="25" name="正方形/長方形 24"/>
            <p:cNvSpPr/>
            <p:nvPr/>
          </p:nvSpPr>
          <p:spPr>
            <a:xfrm>
              <a:off x="1032739" y="3773704"/>
              <a:ext cx="2826000" cy="468000"/>
            </a:xfrm>
            <a:prstGeom prst="roundRect">
              <a:avLst/>
            </a:prstGeom>
            <a:solidFill>
              <a:srgbClr val="FFEBFF"/>
            </a:solidFill>
            <a:ln w="12700">
              <a:solidFill>
                <a:schemeClr val="accent2"/>
              </a:solidFill>
            </a:ln>
            <a:effectLst/>
          </p:spPr>
          <p:style>
            <a:lnRef idx="1">
              <a:schemeClr val="accent4"/>
            </a:lnRef>
            <a:fillRef idx="3">
              <a:schemeClr val="accent4"/>
            </a:fillRef>
            <a:effectRef idx="2">
              <a:schemeClr val="accent4"/>
            </a:effectRef>
            <a:fontRef idx="minor">
              <a:schemeClr val="lt1"/>
            </a:fontRef>
          </p:style>
          <p:txBody>
            <a:bodyPr lIns="26935" tIns="47883" rIns="26935" bIns="47883"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200" dirty="0" smtClean="0">
                  <a:solidFill>
                    <a:srgbClr val="002060"/>
                  </a:solidFill>
                  <a:latin typeface="+mj-ea"/>
                  <a:ea typeface="+mj-ea"/>
                </a:rPr>
                <a:t>女性の登用を促すモデル工事の実施</a:t>
              </a:r>
              <a:endParaRPr lang="en-US" altLang="ja-JP" sz="1200" dirty="0" smtClean="0">
                <a:solidFill>
                  <a:srgbClr val="002060"/>
                </a:solidFill>
                <a:latin typeface="+mj-ea"/>
                <a:ea typeface="+mj-ea"/>
              </a:endParaRPr>
            </a:p>
          </p:txBody>
        </p:sp>
        <p:sp>
          <p:nvSpPr>
            <p:cNvPr id="26" name="正方形/長方形 25"/>
            <p:cNvSpPr/>
            <p:nvPr/>
          </p:nvSpPr>
          <p:spPr>
            <a:xfrm>
              <a:off x="1032739" y="4853183"/>
              <a:ext cx="2826000" cy="360040"/>
            </a:xfrm>
            <a:prstGeom prst="roundRect">
              <a:avLst/>
            </a:prstGeom>
            <a:solidFill>
              <a:srgbClr val="FFEBFF"/>
            </a:solidFill>
            <a:ln w="12700">
              <a:solidFill>
                <a:schemeClr val="accent2"/>
              </a:solidFill>
            </a:ln>
            <a:effectLst/>
          </p:spPr>
          <p:style>
            <a:lnRef idx="1">
              <a:schemeClr val="accent4"/>
            </a:lnRef>
            <a:fillRef idx="3">
              <a:schemeClr val="accent4"/>
            </a:fillRef>
            <a:effectRef idx="2">
              <a:schemeClr val="accent4"/>
            </a:effectRef>
            <a:fontRef idx="minor">
              <a:schemeClr val="lt1"/>
            </a:fontRef>
          </p:style>
          <p:txBody>
            <a:bodyPr lIns="26935" tIns="47883" rIns="26935" bIns="47883"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200" dirty="0" smtClean="0">
                  <a:solidFill>
                    <a:srgbClr val="002060"/>
                  </a:solidFill>
                  <a:latin typeface="+mj-ea"/>
                  <a:ea typeface="+mj-ea"/>
                </a:rPr>
                <a:t>官民挙げた行動計画を策定</a:t>
              </a:r>
              <a:endParaRPr lang="en-US" altLang="ja-JP" sz="1200" dirty="0" smtClean="0">
                <a:solidFill>
                  <a:srgbClr val="002060"/>
                </a:solidFill>
                <a:latin typeface="+mj-ea"/>
                <a:ea typeface="+mj-ea"/>
              </a:endParaRPr>
            </a:p>
          </p:txBody>
        </p:sp>
        <p:sp>
          <p:nvSpPr>
            <p:cNvPr id="38" name="正方形/長方形 37"/>
            <p:cNvSpPr/>
            <p:nvPr/>
          </p:nvSpPr>
          <p:spPr>
            <a:xfrm>
              <a:off x="1032739" y="4264293"/>
              <a:ext cx="2826000" cy="526949"/>
            </a:xfrm>
            <a:prstGeom prst="roundRect">
              <a:avLst/>
            </a:prstGeom>
            <a:solidFill>
              <a:srgbClr val="FFEBFF"/>
            </a:solidFill>
            <a:ln w="12700">
              <a:solidFill>
                <a:schemeClr val="accent2"/>
              </a:solidFill>
            </a:ln>
            <a:effectLst/>
          </p:spPr>
          <p:style>
            <a:lnRef idx="1">
              <a:schemeClr val="accent4"/>
            </a:lnRef>
            <a:fillRef idx="3">
              <a:schemeClr val="accent4"/>
            </a:fillRef>
            <a:effectRef idx="2">
              <a:schemeClr val="accent4"/>
            </a:effectRef>
            <a:fontRef idx="minor">
              <a:schemeClr val="lt1"/>
            </a:fontRef>
          </p:style>
          <p:txBody>
            <a:bodyPr lIns="26935" tIns="47883" rIns="26935" bIns="47883"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200" dirty="0" smtClean="0">
                  <a:solidFill>
                    <a:srgbClr val="002060"/>
                  </a:solidFill>
                  <a:latin typeface="+mj-ea"/>
                  <a:ea typeface="+mj-ea"/>
                </a:rPr>
                <a:t>女性の活躍をメディアで発信　　</a:t>
              </a:r>
              <a:endParaRPr lang="en-US" altLang="ja-JP" sz="1200" dirty="0" smtClean="0">
                <a:solidFill>
                  <a:srgbClr val="002060"/>
                </a:solidFill>
                <a:latin typeface="+mj-ea"/>
                <a:ea typeface="+mj-ea"/>
              </a:endParaRPr>
            </a:p>
          </p:txBody>
        </p:sp>
        <p:sp>
          <p:nvSpPr>
            <p:cNvPr id="27" name="角丸四角形 26"/>
            <p:cNvSpPr/>
            <p:nvPr/>
          </p:nvSpPr>
          <p:spPr>
            <a:xfrm>
              <a:off x="3902840" y="3768856"/>
              <a:ext cx="5976000" cy="504000"/>
            </a:xfrm>
            <a:prstGeom prst="roundRect">
              <a:avLst/>
            </a:prstGeom>
            <a:noFill/>
            <a:ln w="6350">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26935" tIns="47891" rIns="26935" bIns="47891" rtlCol="0" anchor="ctr"/>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marL="93646" indent="-93646"/>
              <a:r>
                <a:rPr lang="ja-JP" altLang="en-US" sz="1100" dirty="0" smtClean="0">
                  <a:solidFill>
                    <a:schemeClr val="tx1"/>
                  </a:solidFill>
                </a:rPr>
                <a:t>○直轄工事で、女性技術者の配置を条件とするモデル工事の第１号案件について、６月より入札手続を開始（７月２２日に契約）。以降、準備が整い次第全国各地で随時実施し今年度中に十数件程度を実施予定　</a:t>
              </a:r>
            </a:p>
          </p:txBody>
        </p:sp>
        <p:sp>
          <p:nvSpPr>
            <p:cNvPr id="28" name="角丸四角形 27"/>
            <p:cNvSpPr/>
            <p:nvPr/>
          </p:nvSpPr>
          <p:spPr>
            <a:xfrm>
              <a:off x="3902840" y="4869514"/>
              <a:ext cx="5976000" cy="360040"/>
            </a:xfrm>
            <a:prstGeom prst="roundRect">
              <a:avLst/>
            </a:prstGeom>
            <a:noFill/>
            <a:ln w="6350">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0" tIns="47891" rIns="0" bIns="47891" rtlCol="0" anchor="ctr"/>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marL="93646" indent="-93646"/>
              <a:r>
                <a:rPr lang="ja-JP" altLang="en-US" sz="1100" dirty="0" smtClean="0">
                  <a:solidFill>
                    <a:schemeClr val="tx1"/>
                  </a:solidFill>
                </a:rPr>
                <a:t>○８月中に</a:t>
              </a:r>
              <a:r>
                <a:rPr lang="en-US" altLang="ja-JP" sz="1100" dirty="0" smtClean="0">
                  <a:solidFill>
                    <a:schemeClr val="tx1"/>
                  </a:solidFill>
                </a:rPr>
                <a:t>､</a:t>
              </a:r>
              <a:r>
                <a:rPr lang="ja-JP" altLang="en-US" sz="1100" dirty="0" smtClean="0">
                  <a:solidFill>
                    <a:schemeClr val="tx1"/>
                  </a:solidFill>
                </a:rPr>
                <a:t>女性の更なる活躍に向けた「もっと女性が活躍できる建設業行動計画」</a:t>
              </a:r>
              <a:r>
                <a:rPr lang="en-US" altLang="ja-JP" sz="1100" dirty="0" smtClean="0">
                  <a:solidFill>
                    <a:schemeClr val="tx1"/>
                  </a:solidFill>
                </a:rPr>
                <a:t>(</a:t>
              </a:r>
              <a:r>
                <a:rPr lang="ja-JP" altLang="en-US" sz="1100" dirty="0" smtClean="0">
                  <a:solidFill>
                    <a:schemeClr val="tx1"/>
                  </a:solidFill>
                </a:rPr>
                <a:t>仮称</a:t>
              </a:r>
              <a:r>
                <a:rPr lang="en-US" altLang="ja-JP" sz="1100" dirty="0" smtClean="0">
                  <a:solidFill>
                    <a:schemeClr val="tx1"/>
                  </a:solidFill>
                </a:rPr>
                <a:t>)</a:t>
              </a:r>
              <a:r>
                <a:rPr lang="ja-JP" altLang="en-US" sz="1100" dirty="0" smtClean="0">
                  <a:solidFill>
                    <a:schemeClr val="tx1"/>
                  </a:solidFill>
                </a:rPr>
                <a:t>を策定　　　　　　　</a:t>
              </a:r>
              <a:endParaRPr lang="ja-JP" altLang="en-US" sz="1100" dirty="0">
                <a:solidFill>
                  <a:schemeClr val="tx1"/>
                </a:solidFill>
              </a:endParaRPr>
            </a:p>
          </p:txBody>
        </p:sp>
        <p:sp>
          <p:nvSpPr>
            <p:cNvPr id="46" name="角丸四角形 45"/>
            <p:cNvSpPr/>
            <p:nvPr/>
          </p:nvSpPr>
          <p:spPr>
            <a:xfrm>
              <a:off x="3902840" y="4310257"/>
              <a:ext cx="5976000" cy="526949"/>
            </a:xfrm>
            <a:prstGeom prst="roundRect">
              <a:avLst/>
            </a:prstGeom>
            <a:noFill/>
            <a:ln w="6350">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26935" tIns="47891" rIns="26935" bIns="47891" rtlCol="0" anchor="ctr"/>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marL="177768" indent="-177768"/>
              <a:r>
                <a:rPr lang="ja-JP" altLang="en-US" sz="1100" dirty="0" smtClean="0">
                  <a:solidFill>
                    <a:schemeClr val="tx1"/>
                  </a:solidFill>
                </a:rPr>
                <a:t>○今夏中に、女性の活躍を積極的にメディアで発信　　　　　　　　　</a:t>
              </a:r>
              <a:endParaRPr lang="en-US" altLang="ja-JP" sz="1100" dirty="0" smtClean="0">
                <a:solidFill>
                  <a:schemeClr val="tx1"/>
                </a:solidFill>
              </a:endParaRPr>
            </a:p>
            <a:p>
              <a:pPr marL="177768" indent="-177768"/>
              <a:r>
                <a:rPr lang="ja-JP" altLang="en-US" sz="1100" dirty="0" smtClean="0">
                  <a:solidFill>
                    <a:schemeClr val="tx1"/>
                  </a:solidFill>
                </a:rPr>
                <a:t>　　　・女性が活躍する現場を大臣が現地視察　　　　　</a:t>
              </a:r>
              <a:endParaRPr lang="en-US" altLang="ja-JP" sz="1100" dirty="0" smtClean="0">
                <a:solidFill>
                  <a:schemeClr val="tx1"/>
                </a:solidFill>
              </a:endParaRPr>
            </a:p>
            <a:p>
              <a:pPr marL="177768" indent="-177768"/>
              <a:r>
                <a:rPr lang="ja-JP" altLang="en-US" sz="1100" dirty="0" smtClean="0">
                  <a:solidFill>
                    <a:schemeClr val="tx1"/>
                  </a:solidFill>
                </a:rPr>
                <a:t>　　　・女性技術者・技能者と大臣の対談を企画 　　　　　　　　</a:t>
              </a:r>
            </a:p>
          </p:txBody>
        </p:sp>
      </p:grpSp>
      <p:sp>
        <p:nvSpPr>
          <p:cNvPr id="44" name="スライド番号プレースホルダ 145"/>
          <p:cNvSpPr>
            <a:spLocks noGrp="1"/>
          </p:cNvSpPr>
          <p:nvPr>
            <p:ph type="sldNum" sz="quarter" idx="12"/>
          </p:nvPr>
        </p:nvSpPr>
        <p:spPr>
          <a:xfrm>
            <a:off x="7657313" y="6653908"/>
            <a:ext cx="2311400" cy="365125"/>
          </a:xfrm>
        </p:spPr>
        <p:txBody>
          <a:bodyPr/>
          <a:lstStyle/>
          <a:p>
            <a:pPr algn="r"/>
            <a:fld id="{E7B1894D-C43F-432D-8B30-776E903D2BD7}" type="slidenum">
              <a:rPr lang="ja-JP" altLang="en-US" sz="1300" smtClean="0"/>
              <a:pPr algn="r"/>
              <a:t>18</a:t>
            </a:fld>
            <a:endParaRPr lang="ja-JP" altLang="en-US" sz="13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 name="テキスト ボックス 483"/>
          <p:cNvSpPr txBox="1"/>
          <p:nvPr/>
        </p:nvSpPr>
        <p:spPr>
          <a:xfrm>
            <a:off x="451886" y="-61806"/>
            <a:ext cx="9906000" cy="392250"/>
          </a:xfrm>
          <a:prstGeom prst="rect">
            <a:avLst/>
          </a:prstGeom>
          <a:noFill/>
        </p:spPr>
        <p:txBody>
          <a:bodyPr wrap="square" lIns="68415" tIns="34208" rIns="68415" bIns="34208" rtlCol="0">
            <a:spAutoFit/>
          </a:bodyPr>
          <a:lstStyle/>
          <a:p>
            <a:r>
              <a:rPr lang="ja-JP" altLang="en-US" sz="2100" dirty="0" smtClean="0"/>
              <a:t>「技能者の処遇改善」　（１）</a:t>
            </a:r>
            <a:endParaRPr lang="ja-JP" altLang="en-US" sz="2100" dirty="0"/>
          </a:p>
        </p:txBody>
      </p:sp>
      <p:sp>
        <p:nvSpPr>
          <p:cNvPr id="469" name="Rectangle 194"/>
          <p:cNvSpPr>
            <a:spLocks noChangeArrowheads="1"/>
          </p:cNvSpPr>
          <p:nvPr/>
        </p:nvSpPr>
        <p:spPr bwMode="auto">
          <a:xfrm>
            <a:off x="8853434" y="257490"/>
            <a:ext cx="9525" cy="6582857"/>
          </a:xfrm>
          <a:prstGeom prst="rect">
            <a:avLst/>
          </a:prstGeom>
          <a:solidFill>
            <a:srgbClr val="000000"/>
          </a:solidFill>
          <a:ln w="9525">
            <a:noFill/>
            <a:miter lim="800000"/>
            <a:headEnd/>
            <a:tailEnd/>
          </a:ln>
        </p:spPr>
        <p:txBody>
          <a:bodyPr vert="horz" wrap="square" lIns="68415" tIns="34208" rIns="68415" bIns="34208" numCol="1" anchor="t" anchorCtr="0" compatLnSpc="1">
            <a:prstTxWarp prst="textNoShape">
              <a:avLst/>
            </a:prstTxWarp>
          </a:bodyPr>
          <a:lstStyle/>
          <a:p>
            <a:endParaRPr lang="ja-JP" altLang="en-US" sz="1000" dirty="0"/>
          </a:p>
        </p:txBody>
      </p:sp>
      <p:sp>
        <p:nvSpPr>
          <p:cNvPr id="225" name="AutoShape 3"/>
          <p:cNvSpPr>
            <a:spLocks noChangeAspect="1" noChangeArrowheads="1" noTextEdit="1"/>
          </p:cNvSpPr>
          <p:nvPr/>
        </p:nvSpPr>
        <p:spPr bwMode="auto">
          <a:xfrm>
            <a:off x="0" y="449262"/>
            <a:ext cx="9901237" cy="6408738"/>
          </a:xfrm>
          <a:prstGeom prst="rect">
            <a:avLst/>
          </a:prstGeom>
          <a:noFill/>
          <a:ln w="9525">
            <a:noFill/>
            <a:miter lim="800000"/>
            <a:headEnd/>
            <a:tailEnd/>
          </a:ln>
        </p:spPr>
        <p:txBody>
          <a:bodyPr vert="horz" wrap="square" lIns="91423" tIns="45712" rIns="91423" bIns="45712" numCol="1" anchor="t" anchorCtr="0" compatLnSpc="1">
            <a:prstTxWarp prst="textNoShape">
              <a:avLst/>
            </a:prstTxWarp>
          </a:bodyPr>
          <a:lstStyle/>
          <a:p>
            <a:endParaRPr lang="ja-JP" altLang="en-US" sz="1000" dirty="0"/>
          </a:p>
        </p:txBody>
      </p:sp>
      <p:sp>
        <p:nvSpPr>
          <p:cNvPr id="439" name="テキスト ボックス 438"/>
          <p:cNvSpPr txBox="1"/>
          <p:nvPr/>
        </p:nvSpPr>
        <p:spPr>
          <a:xfrm>
            <a:off x="38271" y="641181"/>
            <a:ext cx="430853" cy="6145714"/>
          </a:xfrm>
          <a:prstGeom prst="rect">
            <a:avLst/>
          </a:prstGeom>
          <a:solidFill>
            <a:srgbClr val="FFE7FF"/>
          </a:solidFill>
        </p:spPr>
        <p:txBody>
          <a:bodyPr vert="eaVert" wrap="square" lIns="91423" tIns="45712" rIns="91423" bIns="45712" rtlCol="0">
            <a:spAutoFit/>
          </a:bodyPr>
          <a:lstStyle/>
          <a:p>
            <a:pPr algn="ctr"/>
            <a:r>
              <a:rPr lang="ja-JP" altLang="en-US" sz="1600" b="1" dirty="0" smtClean="0">
                <a:solidFill>
                  <a:srgbClr val="002060"/>
                </a:solidFill>
              </a:rPr>
              <a:t>①適切な賃金水準の確保等</a:t>
            </a:r>
            <a:endParaRPr lang="ja-JP" altLang="en-US" sz="1600" b="1" dirty="0">
              <a:solidFill>
                <a:srgbClr val="002060"/>
              </a:solidFill>
            </a:endParaRPr>
          </a:p>
        </p:txBody>
      </p:sp>
      <p:grpSp>
        <p:nvGrpSpPr>
          <p:cNvPr id="2" name="グループ化 440"/>
          <p:cNvGrpSpPr/>
          <p:nvPr/>
        </p:nvGrpSpPr>
        <p:grpSpPr>
          <a:xfrm>
            <a:off x="0" y="246569"/>
            <a:ext cx="9901353" cy="6611431"/>
            <a:chOff x="-13408" y="351155"/>
            <a:chExt cx="12795594" cy="9256004"/>
          </a:xfrm>
        </p:grpSpPr>
        <p:grpSp>
          <p:nvGrpSpPr>
            <p:cNvPr id="3" name="グループ化 435"/>
            <p:cNvGrpSpPr/>
            <p:nvPr/>
          </p:nvGrpSpPr>
          <p:grpSpPr>
            <a:xfrm>
              <a:off x="-13408" y="351155"/>
              <a:ext cx="12795594" cy="9256004"/>
              <a:chOff x="5348" y="250825"/>
              <a:chExt cx="9901352" cy="6611435"/>
            </a:xfrm>
          </p:grpSpPr>
          <p:sp>
            <p:nvSpPr>
              <p:cNvPr id="431" name="Rectangle 200"/>
              <p:cNvSpPr>
                <a:spLocks noChangeArrowheads="1"/>
              </p:cNvSpPr>
              <p:nvPr/>
            </p:nvSpPr>
            <p:spPr bwMode="auto">
              <a:xfrm>
                <a:off x="5185877" y="750513"/>
                <a:ext cx="7937" cy="6068575"/>
              </a:xfrm>
              <a:prstGeom prst="rect">
                <a:avLst/>
              </a:prstGeom>
              <a:solidFill>
                <a:srgbClr val="000000"/>
              </a:solidFill>
              <a:ln w="9525">
                <a:solidFill>
                  <a:schemeClr val="tx1"/>
                </a:solidFill>
                <a:prstDash val="sysDot"/>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430" name="Rectangle 200"/>
              <p:cNvSpPr>
                <a:spLocks noChangeArrowheads="1"/>
              </p:cNvSpPr>
              <p:nvPr/>
            </p:nvSpPr>
            <p:spPr bwMode="auto">
              <a:xfrm>
                <a:off x="4481280" y="739304"/>
                <a:ext cx="7937" cy="6094289"/>
              </a:xfrm>
              <a:prstGeom prst="rect">
                <a:avLst/>
              </a:prstGeom>
              <a:solidFill>
                <a:srgbClr val="000000"/>
              </a:solidFill>
              <a:ln w="9525">
                <a:solidFill>
                  <a:schemeClr val="tx1"/>
                </a:solidFill>
                <a:prstDash val="sysDot"/>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27" name="Rectangle 6"/>
              <p:cNvSpPr>
                <a:spLocks noChangeArrowheads="1"/>
              </p:cNvSpPr>
              <p:nvPr/>
            </p:nvSpPr>
            <p:spPr bwMode="auto">
              <a:xfrm>
                <a:off x="7713548" y="375423"/>
                <a:ext cx="107721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200" b="1" dirty="0" smtClean="0">
                    <a:solidFill>
                      <a:srgbClr val="000000"/>
                    </a:solidFill>
                    <a:latin typeface="ＭＳ Ｐゴシック" pitchFamily="50" charset="-128"/>
                    <a:ea typeface="ＭＳ Ｐゴシック" pitchFamily="50" charset="-128"/>
                    <a:cs typeface="ＭＳ Ｐゴシック" pitchFamily="50" charset="-128"/>
                  </a:rPr>
                  <a:t>201</a:t>
                </a:r>
                <a:r>
                  <a:rPr lang="en-US" altLang="ja-JP" sz="1200" b="1" dirty="0" smtClean="0">
                    <a:solidFill>
                      <a:srgbClr val="000000"/>
                    </a:solidFill>
                    <a:latin typeface="ＭＳ Ｐゴシック" pitchFamily="50" charset="-128"/>
                    <a:ea typeface="ＭＳ Ｐゴシック" pitchFamily="50" charset="-128"/>
                    <a:cs typeface="ＭＳ Ｐゴシック" pitchFamily="50" charset="-128"/>
                  </a:rPr>
                  <a:t>6</a:t>
                </a:r>
                <a:r>
                  <a:rPr lang="ja-JP" altLang="en-US" sz="1200" b="1" dirty="0" smtClean="0">
                    <a:solidFill>
                      <a:srgbClr val="000000"/>
                    </a:solidFill>
                    <a:latin typeface="ＭＳ Ｐゴシック" pitchFamily="50" charset="-128"/>
                    <a:ea typeface="ＭＳ Ｐゴシック" pitchFamily="50" charset="-128"/>
                    <a:cs typeface="ＭＳ Ｐゴシック" pitchFamily="50" charset="-128"/>
                  </a:rPr>
                  <a:t>～</a:t>
                </a:r>
                <a:r>
                  <a:rPr lang="en-US" altLang="ja-JP" sz="1200" b="1" dirty="0" smtClean="0">
                    <a:solidFill>
                      <a:srgbClr val="000000"/>
                    </a:solidFill>
                    <a:latin typeface="ＭＳ Ｐゴシック" pitchFamily="50" charset="-128"/>
                    <a:ea typeface="ＭＳ Ｐゴシック" pitchFamily="50" charset="-128"/>
                    <a:cs typeface="ＭＳ Ｐゴシック" pitchFamily="50" charset="-128"/>
                  </a:rPr>
                  <a:t>2020</a:t>
                </a:r>
                <a:r>
                  <a:rPr lang="ja-JP" altLang="en-US" sz="1200" b="1" dirty="0" smtClean="0">
                    <a:solidFill>
                      <a:srgbClr val="000000"/>
                    </a:solidFill>
                    <a:latin typeface="ＭＳ Ｐゴシック" pitchFamily="50" charset="-128"/>
                    <a:ea typeface="ＭＳ Ｐゴシック" pitchFamily="50" charset="-128"/>
                    <a:cs typeface="ＭＳ Ｐゴシック" pitchFamily="50" charset="-128"/>
                  </a:rPr>
                  <a:t>年度</a:t>
                </a:r>
                <a:endParaRPr lang="ja-JP" altLang="en-US" sz="1200" b="1" dirty="0" smtClean="0">
                  <a:latin typeface="Arial" pitchFamily="34" charset="0"/>
                  <a:ea typeface="ＭＳ Ｐゴシック" pitchFamily="50" charset="-128"/>
                  <a:cs typeface="ＭＳ Ｐゴシック" pitchFamily="50" charset="-128"/>
                </a:endParaRPr>
              </a:p>
            </p:txBody>
          </p:sp>
          <p:sp>
            <p:nvSpPr>
              <p:cNvPr id="228" name="Rectangle 7"/>
              <p:cNvSpPr>
                <a:spLocks noChangeArrowheads="1"/>
              </p:cNvSpPr>
              <p:nvPr/>
            </p:nvSpPr>
            <p:spPr bwMode="auto">
              <a:xfrm>
                <a:off x="8896028" y="377241"/>
                <a:ext cx="923330"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ltLang="ja-JP" sz="1200" b="1" dirty="0" smtClean="0">
                    <a:solidFill>
                      <a:srgbClr val="000000"/>
                    </a:solidFill>
                    <a:latin typeface="ＭＳ Ｐゴシック" pitchFamily="50" charset="-128"/>
                    <a:ea typeface="ＭＳ Ｐゴシック" pitchFamily="50" charset="-128"/>
                    <a:cs typeface="ＭＳ Ｐゴシック" pitchFamily="50" charset="-128"/>
                  </a:rPr>
                  <a:t>2020</a:t>
                </a:r>
                <a:r>
                  <a:rPr lang="ja-JP" altLang="en-US" sz="1200" b="1" dirty="0" smtClean="0">
                    <a:solidFill>
                      <a:srgbClr val="000000"/>
                    </a:solidFill>
                    <a:latin typeface="ＭＳ Ｐゴシック" pitchFamily="50" charset="-128"/>
                    <a:ea typeface="ＭＳ Ｐゴシック" pitchFamily="50" charset="-128"/>
                    <a:cs typeface="ＭＳ Ｐゴシック" pitchFamily="50" charset="-128"/>
                  </a:rPr>
                  <a:t>年度以降</a:t>
                </a:r>
                <a:endParaRPr lang="ja-JP" altLang="ja-JP" sz="1200" b="1" dirty="0" smtClean="0">
                  <a:latin typeface="Arial" pitchFamily="34" charset="0"/>
                  <a:ea typeface="ＭＳ Ｐゴシック" pitchFamily="50" charset="-128"/>
                  <a:cs typeface="ＭＳ Ｐゴシック" pitchFamily="50" charset="-128"/>
                </a:endParaRPr>
              </a:p>
            </p:txBody>
          </p:sp>
          <p:sp>
            <p:nvSpPr>
              <p:cNvPr id="229" name="Rectangle 9"/>
              <p:cNvSpPr>
                <a:spLocks noChangeArrowheads="1"/>
              </p:cNvSpPr>
              <p:nvPr/>
            </p:nvSpPr>
            <p:spPr bwMode="auto">
              <a:xfrm>
                <a:off x="546685" y="666750"/>
                <a:ext cx="65"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ja-JP" altLang="ja-JP" sz="1000" dirty="0" smtClean="0">
                  <a:latin typeface="Arial" pitchFamily="34" charset="0"/>
                  <a:ea typeface="ＭＳ Ｐゴシック" pitchFamily="50" charset="-128"/>
                  <a:cs typeface="ＭＳ Ｐゴシック" pitchFamily="50" charset="-128"/>
                </a:endParaRPr>
              </a:p>
            </p:txBody>
          </p:sp>
          <p:sp>
            <p:nvSpPr>
              <p:cNvPr id="233" name="Rectangle 13"/>
              <p:cNvSpPr>
                <a:spLocks noChangeArrowheads="1"/>
              </p:cNvSpPr>
              <p:nvPr/>
            </p:nvSpPr>
            <p:spPr bwMode="auto">
              <a:xfrm>
                <a:off x="3392142" y="322994"/>
                <a:ext cx="769441"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500" b="1" dirty="0" smtClean="0">
                    <a:solidFill>
                      <a:srgbClr val="000000"/>
                    </a:solidFill>
                    <a:latin typeface="ＭＳ Ｐゴシック" pitchFamily="50" charset="-128"/>
                    <a:ea typeface="ＭＳ Ｐゴシック" pitchFamily="50" charset="-128"/>
                    <a:cs typeface="ＭＳ Ｐゴシック" pitchFamily="50" charset="-128"/>
                  </a:rPr>
                  <a:t>2014</a:t>
                </a:r>
                <a:r>
                  <a:rPr lang="ja-JP" altLang="en-US" sz="1500" b="1" dirty="0" smtClean="0">
                    <a:solidFill>
                      <a:srgbClr val="000000"/>
                    </a:solidFill>
                    <a:latin typeface="ＭＳ Ｐゴシック" pitchFamily="50" charset="-128"/>
                    <a:ea typeface="ＭＳ Ｐゴシック" pitchFamily="50" charset="-128"/>
                    <a:cs typeface="ＭＳ Ｐゴシック" pitchFamily="50" charset="-128"/>
                  </a:rPr>
                  <a:t>年度</a:t>
                </a:r>
                <a:endParaRPr lang="ja-JP" altLang="en-US" sz="1500" b="1" dirty="0" smtClean="0">
                  <a:latin typeface="Arial" pitchFamily="34" charset="0"/>
                  <a:ea typeface="ＭＳ Ｐゴシック" pitchFamily="50" charset="-128"/>
                  <a:cs typeface="ＭＳ Ｐゴシック" pitchFamily="50" charset="-128"/>
                </a:endParaRPr>
              </a:p>
            </p:txBody>
          </p:sp>
          <p:sp>
            <p:nvSpPr>
              <p:cNvPr id="234" name="Rectangle 14"/>
              <p:cNvSpPr>
                <a:spLocks noChangeArrowheads="1"/>
              </p:cNvSpPr>
              <p:nvPr/>
            </p:nvSpPr>
            <p:spPr bwMode="auto">
              <a:xfrm>
                <a:off x="6448348" y="346314"/>
                <a:ext cx="769441"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500" b="1" dirty="0" smtClean="0">
                    <a:solidFill>
                      <a:srgbClr val="000000"/>
                    </a:solidFill>
                    <a:latin typeface="ＭＳ Ｐゴシック" pitchFamily="50" charset="-128"/>
                    <a:ea typeface="ＭＳ Ｐゴシック" pitchFamily="50" charset="-128"/>
                    <a:cs typeface="ＭＳ Ｐゴシック" pitchFamily="50" charset="-128"/>
                  </a:rPr>
                  <a:t>2015</a:t>
                </a:r>
                <a:r>
                  <a:rPr lang="ja-JP" altLang="en-US" sz="1500" b="1" dirty="0" smtClean="0">
                    <a:solidFill>
                      <a:srgbClr val="000000"/>
                    </a:solidFill>
                    <a:latin typeface="ＭＳ Ｐゴシック" pitchFamily="50" charset="-128"/>
                    <a:ea typeface="ＭＳ Ｐゴシック" pitchFamily="50" charset="-128"/>
                    <a:cs typeface="ＭＳ Ｐゴシック" pitchFamily="50" charset="-128"/>
                  </a:rPr>
                  <a:t>年度</a:t>
                </a:r>
                <a:endParaRPr lang="ja-JP" altLang="en-US" sz="1500" b="1" dirty="0" smtClean="0">
                  <a:latin typeface="Arial" pitchFamily="34" charset="0"/>
                  <a:ea typeface="ＭＳ Ｐゴシック" pitchFamily="50" charset="-128"/>
                  <a:cs typeface="ＭＳ Ｐゴシック" pitchFamily="50" charset="-128"/>
                </a:endParaRPr>
              </a:p>
            </p:txBody>
          </p:sp>
          <p:sp>
            <p:nvSpPr>
              <p:cNvPr id="300" name="Rectangle 86"/>
              <p:cNvSpPr>
                <a:spLocks noChangeArrowheads="1"/>
              </p:cNvSpPr>
              <p:nvPr/>
            </p:nvSpPr>
            <p:spPr bwMode="auto">
              <a:xfrm>
                <a:off x="22809" y="628650"/>
                <a:ext cx="3636000" cy="190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02" name="Rectangle 91"/>
              <p:cNvSpPr>
                <a:spLocks noChangeArrowheads="1"/>
              </p:cNvSpPr>
              <p:nvPr/>
            </p:nvSpPr>
            <p:spPr bwMode="auto">
              <a:xfrm>
                <a:off x="3599448" y="628650"/>
                <a:ext cx="2196000" cy="190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16" name="Rectangle 106"/>
              <p:cNvSpPr>
                <a:spLocks noChangeArrowheads="1"/>
              </p:cNvSpPr>
              <p:nvPr/>
            </p:nvSpPr>
            <p:spPr bwMode="auto">
              <a:xfrm>
                <a:off x="5645734" y="628650"/>
                <a:ext cx="1152000" cy="190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69" name="Rectangle 171"/>
              <p:cNvSpPr>
                <a:spLocks noChangeArrowheads="1"/>
              </p:cNvSpPr>
              <p:nvPr/>
            </p:nvSpPr>
            <p:spPr bwMode="auto">
              <a:xfrm>
                <a:off x="18285" y="250825"/>
                <a:ext cx="26987" cy="658286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90" name="Rectangle 194"/>
              <p:cNvSpPr>
                <a:spLocks noChangeArrowheads="1"/>
              </p:cNvSpPr>
              <p:nvPr/>
            </p:nvSpPr>
            <p:spPr bwMode="auto">
              <a:xfrm>
                <a:off x="2210345" y="269155"/>
                <a:ext cx="9525" cy="655714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91" name="Rectangle 200"/>
              <p:cNvSpPr>
                <a:spLocks noChangeArrowheads="1"/>
              </p:cNvSpPr>
              <p:nvPr/>
            </p:nvSpPr>
            <p:spPr bwMode="auto">
              <a:xfrm>
                <a:off x="3638629" y="735784"/>
                <a:ext cx="7937" cy="6094289"/>
              </a:xfrm>
              <a:prstGeom prst="rect">
                <a:avLst/>
              </a:prstGeom>
              <a:solidFill>
                <a:srgbClr val="000000"/>
              </a:solidFill>
              <a:ln w="9525">
                <a:solidFill>
                  <a:schemeClr val="tx1"/>
                </a:solidFill>
                <a:prstDash val="sysDot"/>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98" name="Rectangle 228"/>
              <p:cNvSpPr>
                <a:spLocks noChangeArrowheads="1"/>
              </p:cNvSpPr>
              <p:nvPr/>
            </p:nvSpPr>
            <p:spPr bwMode="auto">
              <a:xfrm>
                <a:off x="9877892" y="279399"/>
                <a:ext cx="26987" cy="658286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grpSp>
            <p:nvGrpSpPr>
              <p:cNvPr id="4" name="グループ化 405"/>
              <p:cNvGrpSpPr/>
              <p:nvPr/>
            </p:nvGrpSpPr>
            <p:grpSpPr>
              <a:xfrm>
                <a:off x="5348" y="250825"/>
                <a:ext cx="9901352" cy="48661"/>
                <a:chOff x="48890" y="250825"/>
                <a:chExt cx="9901352" cy="48661"/>
              </a:xfrm>
            </p:grpSpPr>
            <p:sp>
              <p:nvSpPr>
                <p:cNvPr id="237" name="Line 20"/>
                <p:cNvSpPr>
                  <a:spLocks noChangeShapeType="1"/>
                </p:cNvSpPr>
                <p:nvPr/>
              </p:nvSpPr>
              <p:spPr bwMode="auto">
                <a:xfrm flipV="1">
                  <a:off x="488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38" name="Rectangle 21"/>
                <p:cNvSpPr>
                  <a:spLocks noChangeArrowheads="1"/>
                </p:cNvSpPr>
                <p:nvPr/>
              </p:nvSpPr>
              <p:spPr bwMode="auto">
                <a:xfrm>
                  <a:off x="48890"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41" name="Line 24"/>
                <p:cNvSpPr>
                  <a:spLocks noChangeShapeType="1"/>
                </p:cNvSpPr>
                <p:nvPr/>
              </p:nvSpPr>
              <p:spPr bwMode="auto">
                <a:xfrm flipV="1">
                  <a:off x="561652"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42" name="Rectangle 25"/>
                <p:cNvSpPr>
                  <a:spLocks noChangeArrowheads="1"/>
                </p:cNvSpPr>
                <p:nvPr/>
              </p:nvSpPr>
              <p:spPr bwMode="auto">
                <a:xfrm>
                  <a:off x="561652"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45" name="Line 28"/>
                <p:cNvSpPr>
                  <a:spLocks noChangeShapeType="1"/>
                </p:cNvSpPr>
                <p:nvPr/>
              </p:nvSpPr>
              <p:spPr bwMode="auto">
                <a:xfrm flipV="1">
                  <a:off x="27793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46" name="Rectangle 29"/>
                <p:cNvSpPr>
                  <a:spLocks noChangeArrowheads="1"/>
                </p:cNvSpPr>
                <p:nvPr/>
              </p:nvSpPr>
              <p:spPr bwMode="auto">
                <a:xfrm>
                  <a:off x="2779390"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47" name="Line 30"/>
                <p:cNvSpPr>
                  <a:spLocks noChangeShapeType="1"/>
                </p:cNvSpPr>
                <p:nvPr/>
              </p:nvSpPr>
              <p:spPr bwMode="auto">
                <a:xfrm flipV="1">
                  <a:off x="3265165"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48" name="Rectangle 31"/>
                <p:cNvSpPr>
                  <a:spLocks noChangeArrowheads="1"/>
                </p:cNvSpPr>
                <p:nvPr/>
              </p:nvSpPr>
              <p:spPr bwMode="auto">
                <a:xfrm>
                  <a:off x="3265165"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50" name="Line 34"/>
                <p:cNvSpPr>
                  <a:spLocks noChangeShapeType="1"/>
                </p:cNvSpPr>
                <p:nvPr/>
              </p:nvSpPr>
              <p:spPr bwMode="auto">
                <a:xfrm flipV="1">
                  <a:off x="36429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51" name="Rectangle 35"/>
                <p:cNvSpPr>
                  <a:spLocks noChangeArrowheads="1"/>
                </p:cNvSpPr>
                <p:nvPr/>
              </p:nvSpPr>
              <p:spPr bwMode="auto">
                <a:xfrm>
                  <a:off x="3642990"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54" name="Line 38"/>
                <p:cNvSpPr>
                  <a:spLocks noChangeShapeType="1"/>
                </p:cNvSpPr>
                <p:nvPr/>
              </p:nvSpPr>
              <p:spPr bwMode="auto">
                <a:xfrm flipV="1">
                  <a:off x="4103365"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55" name="Rectangle 39"/>
                <p:cNvSpPr>
                  <a:spLocks noChangeArrowheads="1"/>
                </p:cNvSpPr>
                <p:nvPr/>
              </p:nvSpPr>
              <p:spPr bwMode="auto">
                <a:xfrm>
                  <a:off x="4103365"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57" name="Line 42"/>
                <p:cNvSpPr>
                  <a:spLocks noChangeShapeType="1"/>
                </p:cNvSpPr>
                <p:nvPr/>
              </p:nvSpPr>
              <p:spPr bwMode="auto">
                <a:xfrm flipV="1">
                  <a:off x="495902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58" name="Rectangle 43"/>
                <p:cNvSpPr>
                  <a:spLocks noChangeArrowheads="1"/>
                </p:cNvSpPr>
                <p:nvPr/>
              </p:nvSpPr>
              <p:spPr bwMode="auto">
                <a:xfrm>
                  <a:off x="4959027"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61" name="Line 46"/>
                <p:cNvSpPr>
                  <a:spLocks noChangeShapeType="1"/>
                </p:cNvSpPr>
                <p:nvPr/>
              </p:nvSpPr>
              <p:spPr bwMode="auto">
                <a:xfrm flipV="1">
                  <a:off x="5120952"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62" name="Rectangle 47"/>
                <p:cNvSpPr>
                  <a:spLocks noChangeArrowheads="1"/>
                </p:cNvSpPr>
                <p:nvPr/>
              </p:nvSpPr>
              <p:spPr bwMode="auto">
                <a:xfrm>
                  <a:off x="5120952"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65" name="Line 50"/>
                <p:cNvSpPr>
                  <a:spLocks noChangeShapeType="1"/>
                </p:cNvSpPr>
                <p:nvPr/>
              </p:nvSpPr>
              <p:spPr bwMode="auto">
                <a:xfrm flipV="1">
                  <a:off x="5309865"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66" name="Rectangle 51"/>
                <p:cNvSpPr>
                  <a:spLocks noChangeArrowheads="1"/>
                </p:cNvSpPr>
                <p:nvPr/>
              </p:nvSpPr>
              <p:spPr bwMode="auto">
                <a:xfrm>
                  <a:off x="5309865"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69" name="Line 54"/>
                <p:cNvSpPr>
                  <a:spLocks noChangeShapeType="1"/>
                </p:cNvSpPr>
                <p:nvPr/>
              </p:nvSpPr>
              <p:spPr bwMode="auto">
                <a:xfrm flipV="1">
                  <a:off x="54717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70" name="Rectangle 55"/>
                <p:cNvSpPr>
                  <a:spLocks noChangeArrowheads="1"/>
                </p:cNvSpPr>
                <p:nvPr/>
              </p:nvSpPr>
              <p:spPr bwMode="auto">
                <a:xfrm>
                  <a:off x="5471790"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73" name="Line 58"/>
                <p:cNvSpPr>
                  <a:spLocks noChangeShapeType="1"/>
                </p:cNvSpPr>
                <p:nvPr/>
              </p:nvSpPr>
              <p:spPr bwMode="auto">
                <a:xfrm flipV="1">
                  <a:off x="568927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74" name="Rectangle 59"/>
                <p:cNvSpPr>
                  <a:spLocks noChangeArrowheads="1"/>
                </p:cNvSpPr>
                <p:nvPr/>
              </p:nvSpPr>
              <p:spPr bwMode="auto">
                <a:xfrm>
                  <a:off x="5689277"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77" name="Line 62"/>
                <p:cNvSpPr>
                  <a:spLocks noChangeShapeType="1"/>
                </p:cNvSpPr>
                <p:nvPr/>
              </p:nvSpPr>
              <p:spPr bwMode="auto">
                <a:xfrm flipV="1">
                  <a:off x="585914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78" name="Rectangle 63"/>
                <p:cNvSpPr>
                  <a:spLocks noChangeArrowheads="1"/>
                </p:cNvSpPr>
                <p:nvPr/>
              </p:nvSpPr>
              <p:spPr bwMode="auto">
                <a:xfrm>
                  <a:off x="5859140"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79" name="Line 64"/>
                <p:cNvSpPr>
                  <a:spLocks noChangeShapeType="1"/>
                </p:cNvSpPr>
                <p:nvPr/>
              </p:nvSpPr>
              <p:spPr bwMode="auto">
                <a:xfrm flipV="1">
                  <a:off x="6346502"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80" name="Rectangle 65"/>
                <p:cNvSpPr>
                  <a:spLocks noChangeArrowheads="1"/>
                </p:cNvSpPr>
                <p:nvPr/>
              </p:nvSpPr>
              <p:spPr bwMode="auto">
                <a:xfrm>
                  <a:off x="6346502"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83" name="Line 68"/>
                <p:cNvSpPr>
                  <a:spLocks noChangeShapeType="1"/>
                </p:cNvSpPr>
                <p:nvPr/>
              </p:nvSpPr>
              <p:spPr bwMode="auto">
                <a:xfrm flipV="1">
                  <a:off x="672432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84" name="Rectangle 69"/>
                <p:cNvSpPr>
                  <a:spLocks noChangeArrowheads="1"/>
                </p:cNvSpPr>
                <p:nvPr/>
              </p:nvSpPr>
              <p:spPr bwMode="auto">
                <a:xfrm>
                  <a:off x="6724327"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87" name="Line 72"/>
                <p:cNvSpPr>
                  <a:spLocks noChangeShapeType="1"/>
                </p:cNvSpPr>
                <p:nvPr/>
              </p:nvSpPr>
              <p:spPr bwMode="auto">
                <a:xfrm flipV="1">
                  <a:off x="710374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88" name="Rectangle 73"/>
                <p:cNvSpPr>
                  <a:spLocks noChangeArrowheads="1"/>
                </p:cNvSpPr>
                <p:nvPr/>
              </p:nvSpPr>
              <p:spPr bwMode="auto">
                <a:xfrm>
                  <a:off x="7103740"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91" name="Line 76"/>
                <p:cNvSpPr>
                  <a:spLocks noChangeShapeType="1"/>
                </p:cNvSpPr>
                <p:nvPr/>
              </p:nvSpPr>
              <p:spPr bwMode="auto">
                <a:xfrm flipV="1">
                  <a:off x="78593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92" name="Rectangle 77"/>
                <p:cNvSpPr>
                  <a:spLocks noChangeArrowheads="1"/>
                </p:cNvSpPr>
                <p:nvPr/>
              </p:nvSpPr>
              <p:spPr bwMode="auto">
                <a:xfrm>
                  <a:off x="7859390"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95" name="Line 80"/>
                <p:cNvSpPr>
                  <a:spLocks noChangeShapeType="1"/>
                </p:cNvSpPr>
                <p:nvPr/>
              </p:nvSpPr>
              <p:spPr bwMode="auto">
                <a:xfrm flipV="1">
                  <a:off x="8770615"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96" name="Rectangle 81"/>
                <p:cNvSpPr>
                  <a:spLocks noChangeArrowheads="1"/>
                </p:cNvSpPr>
                <p:nvPr/>
              </p:nvSpPr>
              <p:spPr bwMode="auto">
                <a:xfrm>
                  <a:off x="8770615"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97" name="Line 82"/>
                <p:cNvSpPr>
                  <a:spLocks noChangeShapeType="1"/>
                </p:cNvSpPr>
                <p:nvPr/>
              </p:nvSpPr>
              <p:spPr bwMode="auto">
                <a:xfrm flipV="1">
                  <a:off x="9940602"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98" name="Rectangle 83"/>
                <p:cNvSpPr>
                  <a:spLocks noChangeArrowheads="1"/>
                </p:cNvSpPr>
                <p:nvPr/>
              </p:nvSpPr>
              <p:spPr bwMode="auto">
                <a:xfrm>
                  <a:off x="9940602"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31" name="Line 129"/>
                <p:cNvSpPr>
                  <a:spLocks noChangeShapeType="1"/>
                </p:cNvSpPr>
                <p:nvPr/>
              </p:nvSpPr>
              <p:spPr bwMode="auto">
                <a:xfrm flipV="1">
                  <a:off x="452722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32" name="Rectangle 130"/>
                <p:cNvSpPr>
                  <a:spLocks noChangeArrowheads="1"/>
                </p:cNvSpPr>
                <p:nvPr/>
              </p:nvSpPr>
              <p:spPr bwMode="auto">
                <a:xfrm>
                  <a:off x="4527227"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37" name="Line 139"/>
                <p:cNvSpPr>
                  <a:spLocks noChangeShapeType="1"/>
                </p:cNvSpPr>
                <p:nvPr/>
              </p:nvSpPr>
              <p:spPr bwMode="auto">
                <a:xfrm flipV="1">
                  <a:off x="5220965"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38" name="Rectangle 140"/>
                <p:cNvSpPr>
                  <a:spLocks noChangeArrowheads="1"/>
                </p:cNvSpPr>
                <p:nvPr/>
              </p:nvSpPr>
              <p:spPr bwMode="auto">
                <a:xfrm>
                  <a:off x="5220965"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47" name="Line 149"/>
                <p:cNvSpPr>
                  <a:spLocks noChangeShapeType="1"/>
                </p:cNvSpPr>
                <p:nvPr/>
              </p:nvSpPr>
              <p:spPr bwMode="auto">
                <a:xfrm flipV="1">
                  <a:off x="558132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48" name="Rectangle 150"/>
                <p:cNvSpPr>
                  <a:spLocks noChangeArrowheads="1"/>
                </p:cNvSpPr>
                <p:nvPr/>
              </p:nvSpPr>
              <p:spPr bwMode="auto">
                <a:xfrm>
                  <a:off x="5581327"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1" name="Line 173"/>
                <p:cNvSpPr>
                  <a:spLocks noChangeShapeType="1"/>
                </p:cNvSpPr>
                <p:nvPr/>
              </p:nvSpPr>
              <p:spPr bwMode="auto">
                <a:xfrm flipV="1">
                  <a:off x="102202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2" name="Rectangle 174"/>
                <p:cNvSpPr>
                  <a:spLocks noChangeArrowheads="1"/>
                </p:cNvSpPr>
                <p:nvPr/>
              </p:nvSpPr>
              <p:spPr bwMode="auto">
                <a:xfrm>
                  <a:off x="1022027"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3" name="Line 175"/>
                <p:cNvSpPr>
                  <a:spLocks noChangeShapeType="1"/>
                </p:cNvSpPr>
                <p:nvPr/>
              </p:nvSpPr>
              <p:spPr bwMode="auto">
                <a:xfrm flipV="1">
                  <a:off x="14458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4" name="Rectangle 176"/>
                <p:cNvSpPr>
                  <a:spLocks noChangeArrowheads="1"/>
                </p:cNvSpPr>
                <p:nvPr/>
              </p:nvSpPr>
              <p:spPr bwMode="auto">
                <a:xfrm>
                  <a:off x="1445890"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5" name="Line 177"/>
                <p:cNvSpPr>
                  <a:spLocks noChangeShapeType="1"/>
                </p:cNvSpPr>
                <p:nvPr/>
              </p:nvSpPr>
              <p:spPr bwMode="auto">
                <a:xfrm flipV="1">
                  <a:off x="18776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6" name="Rectangle 178"/>
                <p:cNvSpPr>
                  <a:spLocks noChangeArrowheads="1"/>
                </p:cNvSpPr>
                <p:nvPr/>
              </p:nvSpPr>
              <p:spPr bwMode="auto">
                <a:xfrm>
                  <a:off x="1877690"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7" name="Line 179"/>
                <p:cNvSpPr>
                  <a:spLocks noChangeShapeType="1"/>
                </p:cNvSpPr>
                <p:nvPr/>
              </p:nvSpPr>
              <p:spPr bwMode="auto">
                <a:xfrm flipV="1">
                  <a:off x="2039615"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8" name="Rectangle 180"/>
                <p:cNvSpPr>
                  <a:spLocks noChangeArrowheads="1"/>
                </p:cNvSpPr>
                <p:nvPr/>
              </p:nvSpPr>
              <p:spPr bwMode="auto">
                <a:xfrm>
                  <a:off x="2039615"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9" name="Line 181"/>
                <p:cNvSpPr>
                  <a:spLocks noChangeShapeType="1"/>
                </p:cNvSpPr>
                <p:nvPr/>
              </p:nvSpPr>
              <p:spPr bwMode="auto">
                <a:xfrm flipV="1">
                  <a:off x="213962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0" name="Rectangle 182"/>
                <p:cNvSpPr>
                  <a:spLocks noChangeArrowheads="1"/>
                </p:cNvSpPr>
                <p:nvPr/>
              </p:nvSpPr>
              <p:spPr bwMode="auto">
                <a:xfrm>
                  <a:off x="2139627"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1" name="Line 183"/>
                <p:cNvSpPr>
                  <a:spLocks noChangeShapeType="1"/>
                </p:cNvSpPr>
                <p:nvPr/>
              </p:nvSpPr>
              <p:spPr bwMode="auto">
                <a:xfrm flipV="1">
                  <a:off x="222852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2" name="Rectangle 184"/>
                <p:cNvSpPr>
                  <a:spLocks noChangeArrowheads="1"/>
                </p:cNvSpPr>
                <p:nvPr/>
              </p:nvSpPr>
              <p:spPr bwMode="auto">
                <a:xfrm>
                  <a:off x="2228527"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3" name="Line 185"/>
                <p:cNvSpPr>
                  <a:spLocks noChangeShapeType="1"/>
                </p:cNvSpPr>
                <p:nvPr/>
              </p:nvSpPr>
              <p:spPr bwMode="auto">
                <a:xfrm flipV="1">
                  <a:off x="239204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4" name="Rectangle 186"/>
                <p:cNvSpPr>
                  <a:spLocks noChangeArrowheads="1"/>
                </p:cNvSpPr>
                <p:nvPr/>
              </p:nvSpPr>
              <p:spPr bwMode="auto">
                <a:xfrm>
                  <a:off x="2392040"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5" name="Line 187"/>
                <p:cNvSpPr>
                  <a:spLocks noChangeShapeType="1"/>
                </p:cNvSpPr>
                <p:nvPr/>
              </p:nvSpPr>
              <p:spPr bwMode="auto">
                <a:xfrm flipV="1">
                  <a:off x="24999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6" name="Rectangle 188"/>
                <p:cNvSpPr>
                  <a:spLocks noChangeArrowheads="1"/>
                </p:cNvSpPr>
                <p:nvPr/>
              </p:nvSpPr>
              <p:spPr bwMode="auto">
                <a:xfrm>
                  <a:off x="2499990"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7" name="Line 189"/>
                <p:cNvSpPr>
                  <a:spLocks noChangeShapeType="1"/>
                </p:cNvSpPr>
                <p:nvPr/>
              </p:nvSpPr>
              <p:spPr bwMode="auto">
                <a:xfrm flipV="1">
                  <a:off x="260794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8" name="Rectangle 190"/>
                <p:cNvSpPr>
                  <a:spLocks noChangeArrowheads="1"/>
                </p:cNvSpPr>
                <p:nvPr/>
              </p:nvSpPr>
              <p:spPr bwMode="auto">
                <a:xfrm>
                  <a:off x="2607940"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99" name="Rectangle 229"/>
                <p:cNvSpPr>
                  <a:spLocks noChangeArrowheads="1"/>
                </p:cNvSpPr>
                <p:nvPr/>
              </p:nvSpPr>
              <p:spPr bwMode="auto">
                <a:xfrm>
                  <a:off x="88814" y="270911"/>
                  <a:ext cx="9861428" cy="2857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grpSp>
          <p:sp>
            <p:nvSpPr>
              <p:cNvPr id="402" name="Rectangle 232"/>
              <p:cNvSpPr>
                <a:spLocks noChangeArrowheads="1"/>
              </p:cNvSpPr>
              <p:nvPr/>
            </p:nvSpPr>
            <p:spPr bwMode="auto">
              <a:xfrm>
                <a:off x="6680785" y="628650"/>
                <a:ext cx="3208337" cy="190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405" name="Rectangle 235"/>
              <p:cNvSpPr>
                <a:spLocks noChangeArrowheads="1"/>
              </p:cNvSpPr>
              <p:nvPr/>
            </p:nvSpPr>
            <p:spPr bwMode="auto">
              <a:xfrm>
                <a:off x="34041" y="6822396"/>
                <a:ext cx="9861428" cy="2857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grpSp>
            <p:nvGrpSpPr>
              <p:cNvPr id="5" name="グループ化 422"/>
              <p:cNvGrpSpPr/>
              <p:nvPr/>
            </p:nvGrpSpPr>
            <p:grpSpPr>
              <a:xfrm>
                <a:off x="3530692" y="555029"/>
                <a:ext cx="195000" cy="205714"/>
                <a:chOff x="4031434" y="574079"/>
                <a:chExt cx="195000" cy="205714"/>
              </a:xfrm>
            </p:grpSpPr>
            <p:sp>
              <p:nvSpPr>
                <p:cNvPr id="422" name="正方形/長方形 421"/>
                <p:cNvSpPr/>
                <p:nvPr/>
              </p:nvSpPr>
              <p:spPr bwMode="auto">
                <a:xfrm>
                  <a:off x="4031434" y="574079"/>
                  <a:ext cx="195000" cy="205714"/>
                </a:xfrm>
                <a:prstGeom prst="rect">
                  <a:avLst/>
                </a:prstGeom>
                <a:solidFill>
                  <a:schemeClr val="bg1"/>
                </a:solidFill>
                <a:ln w="9525">
                  <a:solidFill>
                    <a:schemeClr val="tx1"/>
                  </a:solidFill>
                  <a:miter lim="800000"/>
                  <a:headEnd/>
                  <a:tailEnd/>
                </a:ln>
              </p:spPr>
              <p:txBody>
                <a:bodyPr vert="horz" wrap="square" lIns="91440" tIns="45720" rIns="91440" bIns="45720" numCol="1" rtlCol="0" anchor="t" anchorCtr="0" compatLnSpc="1">
                  <a:prstTxWarp prst="textNoShape">
                    <a:avLst/>
                  </a:prstTxWarp>
                </a:bodyPr>
                <a:lstStyle/>
                <a:p>
                  <a:pPr algn="ctr"/>
                  <a:endParaRPr lang="ja-JP" altLang="en-US" sz="1000" dirty="0"/>
                </a:p>
              </p:txBody>
            </p:sp>
            <p:sp>
              <p:nvSpPr>
                <p:cNvPr id="409" name="Rectangle 18"/>
                <p:cNvSpPr>
                  <a:spLocks noChangeArrowheads="1"/>
                </p:cNvSpPr>
                <p:nvPr/>
              </p:nvSpPr>
              <p:spPr bwMode="auto">
                <a:xfrm>
                  <a:off x="4073996" y="611609"/>
                  <a:ext cx="128240"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000" dirty="0" smtClean="0">
                      <a:solidFill>
                        <a:srgbClr val="000000"/>
                      </a:solidFill>
                      <a:latin typeface="ＭＳ Ｐゴシック" pitchFamily="50" charset="-128"/>
                      <a:ea typeface="ＭＳ Ｐゴシック" pitchFamily="50" charset="-128"/>
                      <a:cs typeface="ＭＳ Ｐゴシック" pitchFamily="50" charset="-128"/>
                    </a:rPr>
                    <a:t>夏</a:t>
                  </a:r>
                  <a:endParaRPr lang="ja-JP" altLang="en-US" sz="1000" dirty="0" smtClean="0">
                    <a:latin typeface="Arial" pitchFamily="34" charset="0"/>
                    <a:ea typeface="ＭＳ Ｐゴシック" pitchFamily="50" charset="-128"/>
                    <a:cs typeface="ＭＳ Ｐゴシック" pitchFamily="50" charset="-128"/>
                  </a:endParaRPr>
                </a:p>
              </p:txBody>
            </p:sp>
          </p:grpSp>
          <p:grpSp>
            <p:nvGrpSpPr>
              <p:cNvPr id="6" name="グループ化 423"/>
              <p:cNvGrpSpPr/>
              <p:nvPr/>
            </p:nvGrpSpPr>
            <p:grpSpPr>
              <a:xfrm>
                <a:off x="4381741" y="561379"/>
                <a:ext cx="195000" cy="205714"/>
                <a:chOff x="4369961" y="574079"/>
                <a:chExt cx="195000" cy="205714"/>
              </a:xfrm>
            </p:grpSpPr>
            <p:sp>
              <p:nvSpPr>
                <p:cNvPr id="425" name="正方形/長方形 424"/>
                <p:cNvSpPr/>
                <p:nvPr/>
              </p:nvSpPr>
              <p:spPr bwMode="auto">
                <a:xfrm>
                  <a:off x="4369961" y="574079"/>
                  <a:ext cx="195000" cy="205714"/>
                </a:xfrm>
                <a:prstGeom prst="rect">
                  <a:avLst/>
                </a:prstGeom>
                <a:solidFill>
                  <a:schemeClr val="bg1"/>
                </a:solidFill>
                <a:ln w="9525">
                  <a:solidFill>
                    <a:schemeClr val="tx1"/>
                  </a:solidFill>
                  <a:miter lim="800000"/>
                  <a:headEnd/>
                  <a:tailEnd/>
                </a:ln>
              </p:spPr>
              <p:txBody>
                <a:bodyPr vert="horz" wrap="square" lIns="91440" tIns="45720" rIns="91440" bIns="45720" numCol="1" rtlCol="0" anchor="t" anchorCtr="0" compatLnSpc="1">
                  <a:prstTxWarp prst="textNoShape">
                    <a:avLst/>
                  </a:prstTxWarp>
                </a:bodyPr>
                <a:lstStyle/>
                <a:p>
                  <a:pPr algn="ctr"/>
                  <a:endParaRPr lang="ja-JP" altLang="en-US" sz="1000" dirty="0"/>
                </a:p>
              </p:txBody>
            </p:sp>
            <p:sp>
              <p:nvSpPr>
                <p:cNvPr id="426" name="Rectangle 18"/>
                <p:cNvSpPr>
                  <a:spLocks noChangeArrowheads="1"/>
                </p:cNvSpPr>
                <p:nvPr/>
              </p:nvSpPr>
              <p:spPr bwMode="auto">
                <a:xfrm>
                  <a:off x="4403641" y="611609"/>
                  <a:ext cx="128240"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000" dirty="0" smtClean="0">
                      <a:solidFill>
                        <a:srgbClr val="000000"/>
                      </a:solidFill>
                      <a:latin typeface="ＭＳ Ｐゴシック" pitchFamily="50" charset="-128"/>
                      <a:ea typeface="ＭＳ Ｐゴシック" pitchFamily="50" charset="-128"/>
                      <a:cs typeface="ＭＳ Ｐゴシック" pitchFamily="50" charset="-128"/>
                    </a:rPr>
                    <a:t>秋</a:t>
                  </a:r>
                  <a:endParaRPr lang="ja-JP" altLang="en-US" sz="1000" dirty="0" smtClean="0">
                    <a:latin typeface="Arial" pitchFamily="34" charset="0"/>
                    <a:ea typeface="ＭＳ Ｐゴシック" pitchFamily="50" charset="-128"/>
                    <a:cs typeface="ＭＳ Ｐゴシック" pitchFamily="50" charset="-128"/>
                  </a:endParaRPr>
                </a:p>
              </p:txBody>
            </p:sp>
          </p:grpSp>
          <p:grpSp>
            <p:nvGrpSpPr>
              <p:cNvPr id="7" name="グループ化 426"/>
              <p:cNvGrpSpPr/>
              <p:nvPr/>
            </p:nvGrpSpPr>
            <p:grpSpPr>
              <a:xfrm>
                <a:off x="5013829" y="552308"/>
                <a:ext cx="334286" cy="205714"/>
                <a:chOff x="4425985" y="577708"/>
                <a:chExt cx="334286" cy="205714"/>
              </a:xfrm>
            </p:grpSpPr>
            <p:sp>
              <p:nvSpPr>
                <p:cNvPr id="428" name="正方形/長方形 427"/>
                <p:cNvSpPr/>
                <p:nvPr/>
              </p:nvSpPr>
              <p:spPr bwMode="auto">
                <a:xfrm>
                  <a:off x="4425985" y="577708"/>
                  <a:ext cx="334286" cy="205714"/>
                </a:xfrm>
                <a:prstGeom prst="rect">
                  <a:avLst/>
                </a:prstGeom>
                <a:solidFill>
                  <a:schemeClr val="bg1"/>
                </a:solidFill>
                <a:ln w="9525">
                  <a:solidFill>
                    <a:schemeClr val="tx1"/>
                  </a:solidFill>
                  <a:miter lim="800000"/>
                  <a:headEnd/>
                  <a:tailEnd/>
                </a:ln>
              </p:spPr>
              <p:txBody>
                <a:bodyPr vert="horz" wrap="square" lIns="91440" tIns="45720" rIns="91440" bIns="45720" numCol="1" rtlCol="0" anchor="t" anchorCtr="0" compatLnSpc="1">
                  <a:prstTxWarp prst="textNoShape">
                    <a:avLst/>
                  </a:prstTxWarp>
                </a:bodyPr>
                <a:lstStyle/>
                <a:p>
                  <a:pPr algn="ctr"/>
                  <a:endParaRPr lang="ja-JP" altLang="en-US" sz="1000" dirty="0"/>
                </a:p>
              </p:txBody>
            </p:sp>
            <p:sp>
              <p:nvSpPr>
                <p:cNvPr id="429" name="Rectangle 18"/>
                <p:cNvSpPr>
                  <a:spLocks noChangeArrowheads="1"/>
                </p:cNvSpPr>
                <p:nvPr/>
              </p:nvSpPr>
              <p:spPr bwMode="auto">
                <a:xfrm>
                  <a:off x="4463622" y="611609"/>
                  <a:ext cx="256480"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000" dirty="0" smtClean="0">
                      <a:solidFill>
                        <a:srgbClr val="000000"/>
                      </a:solidFill>
                      <a:latin typeface="ＭＳ Ｐゴシック" pitchFamily="50" charset="-128"/>
                      <a:ea typeface="ＭＳ Ｐゴシック" pitchFamily="50" charset="-128"/>
                      <a:cs typeface="ＭＳ Ｐゴシック" pitchFamily="50" charset="-128"/>
                    </a:rPr>
                    <a:t>年末</a:t>
                  </a:r>
                  <a:endParaRPr lang="ja-JP" altLang="en-US" sz="1000" dirty="0" smtClean="0">
                    <a:latin typeface="Arial" pitchFamily="34" charset="0"/>
                    <a:ea typeface="ＭＳ Ｐゴシック" pitchFamily="50" charset="-128"/>
                    <a:cs typeface="ＭＳ Ｐゴシック" pitchFamily="50" charset="-128"/>
                  </a:endParaRPr>
                </a:p>
              </p:txBody>
            </p:sp>
          </p:grpSp>
          <p:sp>
            <p:nvSpPr>
              <p:cNvPr id="432" name="Rectangle 200"/>
              <p:cNvSpPr>
                <a:spLocks noChangeArrowheads="1"/>
              </p:cNvSpPr>
              <p:nvPr/>
            </p:nvSpPr>
            <p:spPr bwMode="auto">
              <a:xfrm>
                <a:off x="5790980" y="269719"/>
                <a:ext cx="7937" cy="658286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434" name="Rectangle 194"/>
              <p:cNvSpPr>
                <a:spLocks noChangeArrowheads="1"/>
              </p:cNvSpPr>
              <p:nvPr/>
            </p:nvSpPr>
            <p:spPr bwMode="auto">
              <a:xfrm>
                <a:off x="7674494" y="260647"/>
                <a:ext cx="9525" cy="658286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grpSp>
        <p:sp>
          <p:nvSpPr>
            <p:cNvPr id="438" name="Rectangle 172"/>
            <p:cNvSpPr>
              <a:spLocks noChangeArrowheads="1"/>
            </p:cNvSpPr>
            <p:nvPr/>
          </p:nvSpPr>
          <p:spPr bwMode="auto">
            <a:xfrm>
              <a:off x="569118" y="900676"/>
              <a:ext cx="22566" cy="86760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440" name="Rectangle 172"/>
            <p:cNvSpPr>
              <a:spLocks noChangeArrowheads="1"/>
            </p:cNvSpPr>
            <p:nvPr/>
          </p:nvSpPr>
          <p:spPr bwMode="auto">
            <a:xfrm>
              <a:off x="2147394" y="365669"/>
              <a:ext cx="22566" cy="92160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grpSp>
      <p:sp>
        <p:nvSpPr>
          <p:cNvPr id="442" name="正方形/長方形 20"/>
          <p:cNvSpPr/>
          <p:nvPr/>
        </p:nvSpPr>
        <p:spPr>
          <a:xfrm>
            <a:off x="503711" y="805851"/>
            <a:ext cx="1139753" cy="411429"/>
          </a:xfrm>
          <a:prstGeom prst="roundRect">
            <a:avLst>
              <a:gd name="adj" fmla="val 7336"/>
            </a:avLst>
          </a:prstGeom>
          <a:ln/>
        </p:spPr>
        <p:style>
          <a:lnRef idx="1">
            <a:schemeClr val="accent6"/>
          </a:lnRef>
          <a:fillRef idx="2">
            <a:schemeClr val="accent6"/>
          </a:fillRef>
          <a:effectRef idx="1">
            <a:schemeClr val="accent6"/>
          </a:effectRef>
          <a:fontRef idx="minor">
            <a:schemeClr val="dk1"/>
          </a:fontRef>
        </p:style>
        <p:txBody>
          <a:bodyPr lIns="20148" tIns="35819" rIns="20148"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設計労務単価の</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適切な設定等</a:t>
            </a:r>
            <a:endParaRPr lang="en-US" altLang="ja-JP" sz="1000" dirty="0" smtClean="0">
              <a:solidFill>
                <a:srgbClr val="002060"/>
              </a:solidFill>
              <a:latin typeface="+mj-ea"/>
              <a:ea typeface="+mj-ea"/>
            </a:endParaRPr>
          </a:p>
        </p:txBody>
      </p:sp>
      <p:sp>
        <p:nvSpPr>
          <p:cNvPr id="443" name="正方形/長方形 20"/>
          <p:cNvSpPr/>
          <p:nvPr/>
        </p:nvSpPr>
        <p:spPr>
          <a:xfrm>
            <a:off x="503711" y="3429000"/>
            <a:ext cx="1139753" cy="1241752"/>
          </a:xfrm>
          <a:prstGeom prst="roundRect">
            <a:avLst>
              <a:gd name="adj" fmla="val 7336"/>
            </a:avLst>
          </a:prstGeom>
          <a:ln/>
        </p:spPr>
        <p:style>
          <a:lnRef idx="1">
            <a:schemeClr val="accent6"/>
          </a:lnRef>
          <a:fillRef idx="2">
            <a:schemeClr val="accent6"/>
          </a:fillRef>
          <a:effectRef idx="1">
            <a:schemeClr val="accent6"/>
          </a:effectRef>
          <a:fontRef idx="minor">
            <a:schemeClr val="dk1"/>
          </a:fontRef>
        </p:style>
        <p:txBody>
          <a:bodyPr lIns="20148" tIns="35819" rIns="20148"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中核となる</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技能者の熟練度を賃金へ反映</a:t>
            </a:r>
            <a:endParaRPr lang="en-US" altLang="ja-JP" sz="1000" dirty="0" smtClean="0">
              <a:solidFill>
                <a:srgbClr val="002060"/>
              </a:solidFill>
              <a:latin typeface="+mj-ea"/>
              <a:ea typeface="+mj-ea"/>
            </a:endParaRPr>
          </a:p>
        </p:txBody>
      </p:sp>
      <p:sp>
        <p:nvSpPr>
          <p:cNvPr id="444" name="正方形/長方形 20"/>
          <p:cNvSpPr/>
          <p:nvPr/>
        </p:nvSpPr>
        <p:spPr>
          <a:xfrm>
            <a:off x="505115" y="5064530"/>
            <a:ext cx="1139753" cy="1712903"/>
          </a:xfrm>
          <a:prstGeom prst="roundRect">
            <a:avLst>
              <a:gd name="adj" fmla="val 5461"/>
            </a:avLst>
          </a:prstGeom>
          <a:ln/>
        </p:spPr>
        <p:style>
          <a:lnRef idx="1">
            <a:schemeClr val="accent6"/>
          </a:lnRef>
          <a:fillRef idx="2">
            <a:schemeClr val="accent6"/>
          </a:fillRef>
          <a:effectRef idx="1">
            <a:schemeClr val="accent6"/>
          </a:effectRef>
          <a:fontRef idx="minor">
            <a:schemeClr val="dk1"/>
          </a:fontRef>
        </p:style>
        <p:txBody>
          <a:bodyPr lIns="20148" tIns="35819" rIns="20148"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現場の</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安全管理の徹底</a:t>
            </a:r>
            <a:endParaRPr lang="en-US" altLang="ja-JP" sz="1000" dirty="0" smtClean="0">
              <a:solidFill>
                <a:srgbClr val="002060"/>
              </a:solidFill>
              <a:latin typeface="+mj-ea"/>
              <a:ea typeface="+mj-ea"/>
            </a:endParaRPr>
          </a:p>
        </p:txBody>
      </p:sp>
      <p:sp>
        <p:nvSpPr>
          <p:cNvPr id="445" name="正方形/長方形 20"/>
          <p:cNvSpPr/>
          <p:nvPr/>
        </p:nvSpPr>
        <p:spPr>
          <a:xfrm>
            <a:off x="503711" y="4719268"/>
            <a:ext cx="1139753" cy="308571"/>
          </a:xfrm>
          <a:prstGeom prst="roundRect">
            <a:avLst>
              <a:gd name="adj" fmla="val 11003"/>
            </a:avLst>
          </a:prstGeom>
          <a:ln/>
        </p:spPr>
        <p:style>
          <a:lnRef idx="1">
            <a:schemeClr val="accent6"/>
          </a:lnRef>
          <a:fillRef idx="2">
            <a:schemeClr val="accent6"/>
          </a:fillRef>
          <a:effectRef idx="1">
            <a:schemeClr val="accent6"/>
          </a:effectRef>
          <a:fontRef idx="minor">
            <a:schemeClr val="dk1"/>
          </a:fontRef>
        </p:style>
        <p:txBody>
          <a:bodyPr lIns="20148" tIns="35819" rIns="20148"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高齢者が就労</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しやすい環境整備</a:t>
            </a:r>
            <a:endParaRPr lang="en-US" altLang="ja-JP" sz="1000" dirty="0" smtClean="0">
              <a:solidFill>
                <a:srgbClr val="002060"/>
              </a:solidFill>
              <a:latin typeface="+mj-ea"/>
              <a:ea typeface="+mj-ea"/>
            </a:endParaRPr>
          </a:p>
        </p:txBody>
      </p:sp>
      <p:sp>
        <p:nvSpPr>
          <p:cNvPr id="446" name="正方形/長方形 20"/>
          <p:cNvSpPr/>
          <p:nvPr/>
        </p:nvSpPr>
        <p:spPr>
          <a:xfrm>
            <a:off x="503711" y="1247624"/>
            <a:ext cx="1139753" cy="1697143"/>
          </a:xfrm>
          <a:prstGeom prst="roundRect">
            <a:avLst>
              <a:gd name="adj" fmla="val 7336"/>
            </a:avLst>
          </a:prstGeom>
          <a:ln/>
        </p:spPr>
        <p:style>
          <a:lnRef idx="1">
            <a:schemeClr val="accent6"/>
          </a:lnRef>
          <a:fillRef idx="2">
            <a:schemeClr val="accent6"/>
          </a:fillRef>
          <a:effectRef idx="1">
            <a:schemeClr val="accent6"/>
          </a:effectRef>
          <a:fontRef idx="minor">
            <a:schemeClr val="dk1"/>
          </a:fontRef>
        </p:style>
        <p:txBody>
          <a:bodyPr lIns="20148" tIns="35819" rIns="20148"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各建設業団体等</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による適切な</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賃金水準の確保</a:t>
            </a:r>
            <a:endParaRPr lang="en-US" altLang="ja-JP" sz="1000" dirty="0" smtClean="0">
              <a:solidFill>
                <a:srgbClr val="002060"/>
              </a:solidFill>
              <a:latin typeface="+mj-ea"/>
              <a:ea typeface="+mj-ea"/>
            </a:endParaRPr>
          </a:p>
        </p:txBody>
      </p:sp>
      <p:sp>
        <p:nvSpPr>
          <p:cNvPr id="447" name="正方形/長方形 20"/>
          <p:cNvSpPr/>
          <p:nvPr/>
        </p:nvSpPr>
        <p:spPr>
          <a:xfrm>
            <a:off x="503711" y="2955793"/>
            <a:ext cx="1139753" cy="437143"/>
          </a:xfrm>
          <a:prstGeom prst="roundRect">
            <a:avLst>
              <a:gd name="adj" fmla="val 7336"/>
            </a:avLst>
          </a:prstGeom>
          <a:ln/>
        </p:spPr>
        <p:style>
          <a:lnRef idx="1">
            <a:schemeClr val="accent6"/>
          </a:lnRef>
          <a:fillRef idx="2">
            <a:schemeClr val="accent6"/>
          </a:fillRef>
          <a:effectRef idx="1">
            <a:schemeClr val="accent6"/>
          </a:effectRef>
          <a:fontRef idx="minor">
            <a:schemeClr val="dk1"/>
          </a:fontRef>
        </p:style>
        <p:txBody>
          <a:bodyPr lIns="20148" tIns="35819" rIns="20148"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新たなモニター</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調査の実施</a:t>
            </a:r>
            <a:endParaRPr lang="en-US" altLang="ja-JP" sz="1000" dirty="0" smtClean="0">
              <a:solidFill>
                <a:srgbClr val="002060"/>
              </a:solidFill>
              <a:latin typeface="+mj-ea"/>
              <a:ea typeface="+mj-ea"/>
            </a:endParaRPr>
          </a:p>
        </p:txBody>
      </p:sp>
      <p:sp>
        <p:nvSpPr>
          <p:cNvPr id="452" name="ホームベース 451"/>
          <p:cNvSpPr/>
          <p:nvPr/>
        </p:nvSpPr>
        <p:spPr>
          <a:xfrm>
            <a:off x="2253398" y="1226890"/>
            <a:ext cx="2922484" cy="1697143"/>
          </a:xfrm>
          <a:prstGeom prst="homePlate">
            <a:avLst>
              <a:gd name="adj" fmla="val 13766"/>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3870" tIns="34201" rIns="26935" bIns="34201" rtlCol="0" anchor="t"/>
          <a:lstStyle/>
          <a:p>
            <a:pPr marL="66515" indent="-66515">
              <a:lnSpc>
                <a:spcPts val="1122"/>
              </a:lnSpc>
            </a:pPr>
            <a:r>
              <a:rPr lang="ja-JP" altLang="en-US" sz="900" dirty="0" smtClean="0">
                <a:solidFill>
                  <a:srgbClr val="002060"/>
                </a:solidFill>
              </a:rPr>
              <a:t>・</a:t>
            </a:r>
            <a:r>
              <a:rPr lang="ja-JP" altLang="ja-JP" sz="900" dirty="0" smtClean="0">
                <a:solidFill>
                  <a:srgbClr val="002060"/>
                </a:solidFill>
              </a:rPr>
              <a:t>賃金水準改善の方策を検討し</a:t>
            </a:r>
            <a:r>
              <a:rPr lang="ja-JP" altLang="en-US" sz="900" dirty="0" smtClean="0">
                <a:solidFill>
                  <a:srgbClr val="002060"/>
                </a:solidFill>
              </a:rPr>
              <a:t>、</a:t>
            </a:r>
            <a:r>
              <a:rPr lang="ja-JP" altLang="ja-JP" sz="900" dirty="0" smtClean="0">
                <a:solidFill>
                  <a:srgbClr val="002060"/>
                </a:solidFill>
              </a:rPr>
              <a:t>中長期ビジョン</a:t>
            </a:r>
            <a:endParaRPr lang="en-US" altLang="ja-JP" sz="900" dirty="0" smtClean="0">
              <a:solidFill>
                <a:srgbClr val="002060"/>
              </a:solidFill>
            </a:endParaRPr>
          </a:p>
          <a:p>
            <a:pPr marL="66515" indent="-66515">
              <a:lnSpc>
                <a:spcPts val="1122"/>
              </a:lnSpc>
            </a:pPr>
            <a:r>
              <a:rPr lang="ja-JP" altLang="en-US" sz="900" dirty="0" smtClean="0">
                <a:solidFill>
                  <a:srgbClr val="002060"/>
                </a:solidFill>
              </a:rPr>
              <a:t>　</a:t>
            </a:r>
            <a:r>
              <a:rPr lang="ja-JP" altLang="ja-JP" sz="900" dirty="0" smtClean="0">
                <a:solidFill>
                  <a:srgbClr val="002060"/>
                </a:solidFill>
              </a:rPr>
              <a:t>に反映【</a:t>
            </a:r>
            <a:r>
              <a:rPr lang="ja-JP" altLang="en-US" sz="900" dirty="0" smtClean="0">
                <a:solidFill>
                  <a:srgbClr val="002060"/>
                </a:solidFill>
              </a:rPr>
              <a:t>年度内</a:t>
            </a:r>
            <a:r>
              <a:rPr lang="ja-JP" altLang="ja-JP" sz="900" dirty="0" smtClean="0">
                <a:solidFill>
                  <a:srgbClr val="002060"/>
                </a:solidFill>
              </a:rPr>
              <a:t>】</a:t>
            </a:r>
            <a:r>
              <a:rPr lang="ja-JP" altLang="en-US" sz="900" dirty="0" smtClean="0">
                <a:solidFill>
                  <a:srgbClr val="002060"/>
                </a:solidFill>
              </a:rPr>
              <a:t>（日建連）</a:t>
            </a:r>
            <a:r>
              <a:rPr lang="ja-JP" altLang="ja-JP" sz="900" dirty="0" smtClean="0">
                <a:solidFill>
                  <a:srgbClr val="002060"/>
                </a:solidFill>
              </a:rPr>
              <a:t>　</a:t>
            </a:r>
          </a:p>
          <a:p>
            <a:pPr marL="66515" indent="-66515">
              <a:lnSpc>
                <a:spcPts val="1122"/>
              </a:lnSpc>
            </a:pPr>
            <a:r>
              <a:rPr lang="ja-JP" altLang="en-US" sz="900" dirty="0" smtClean="0">
                <a:solidFill>
                  <a:srgbClr val="002060"/>
                </a:solidFill>
              </a:rPr>
              <a:t>・</a:t>
            </a:r>
            <a:r>
              <a:rPr lang="en-US" altLang="ja-JP" sz="900" dirty="0" smtClean="0">
                <a:solidFill>
                  <a:srgbClr val="002060"/>
                </a:solidFill>
              </a:rPr>
              <a:t>WG</a:t>
            </a:r>
            <a:r>
              <a:rPr lang="ja-JP" altLang="ja-JP" sz="900" dirty="0" smtClean="0">
                <a:solidFill>
                  <a:srgbClr val="002060"/>
                </a:solidFill>
              </a:rPr>
              <a:t>を設置して検討</a:t>
            </a:r>
            <a:r>
              <a:rPr lang="ja-JP" altLang="en-US" sz="900" dirty="0" smtClean="0">
                <a:solidFill>
                  <a:srgbClr val="002060"/>
                </a:solidFill>
              </a:rPr>
              <a:t>を開始し</a:t>
            </a:r>
            <a:r>
              <a:rPr lang="ja-JP" altLang="ja-JP" sz="900" dirty="0" smtClean="0">
                <a:solidFill>
                  <a:srgbClr val="002060"/>
                </a:solidFill>
              </a:rPr>
              <a:t>、行動指針に反映【年内】　</a:t>
            </a:r>
            <a:r>
              <a:rPr lang="ja-JP" altLang="en-US" sz="900" dirty="0" smtClean="0">
                <a:solidFill>
                  <a:srgbClr val="002060"/>
                </a:solidFill>
              </a:rPr>
              <a:t>（全建）</a:t>
            </a:r>
            <a:endParaRPr lang="ja-JP" altLang="ja-JP" sz="900" dirty="0" smtClean="0">
              <a:solidFill>
                <a:srgbClr val="002060"/>
              </a:solidFill>
            </a:endParaRPr>
          </a:p>
          <a:p>
            <a:pPr marL="66515" indent="-66515">
              <a:lnSpc>
                <a:spcPts val="1122"/>
              </a:lnSpc>
            </a:pPr>
            <a:r>
              <a:rPr lang="ja-JP" altLang="en-US" sz="900" dirty="0" smtClean="0">
                <a:solidFill>
                  <a:srgbClr val="002060"/>
                </a:solidFill>
              </a:rPr>
              <a:t>・</a:t>
            </a:r>
            <a:r>
              <a:rPr lang="ja-JP" altLang="ja-JP" sz="900" dirty="0" smtClean="0">
                <a:solidFill>
                  <a:srgbClr val="002060"/>
                </a:solidFill>
              </a:rPr>
              <a:t>ブロック意見交換会を開催し会員企業へ周知</a:t>
            </a:r>
            <a:endParaRPr lang="en-US" altLang="ja-JP" sz="900" dirty="0" smtClean="0">
              <a:solidFill>
                <a:srgbClr val="002060"/>
              </a:solidFill>
            </a:endParaRPr>
          </a:p>
          <a:p>
            <a:pPr marL="66515" indent="-66515">
              <a:lnSpc>
                <a:spcPts val="1122"/>
              </a:lnSpc>
            </a:pPr>
            <a:r>
              <a:rPr lang="ja-JP" altLang="en-US" sz="900" dirty="0" smtClean="0">
                <a:solidFill>
                  <a:srgbClr val="002060"/>
                </a:solidFill>
              </a:rPr>
              <a:t>　</a:t>
            </a:r>
            <a:r>
              <a:rPr lang="ja-JP" altLang="ja-JP" sz="900" dirty="0" smtClean="0">
                <a:solidFill>
                  <a:srgbClr val="002060"/>
                </a:solidFill>
              </a:rPr>
              <a:t>【年内】</a:t>
            </a:r>
            <a:r>
              <a:rPr lang="ja-JP" altLang="en-US" sz="900" dirty="0" smtClean="0">
                <a:solidFill>
                  <a:srgbClr val="002060"/>
                </a:solidFill>
              </a:rPr>
              <a:t>（全中建）</a:t>
            </a:r>
            <a:endParaRPr lang="en-US" altLang="ja-JP" sz="900" dirty="0" smtClean="0">
              <a:solidFill>
                <a:srgbClr val="002060"/>
              </a:solidFill>
            </a:endParaRPr>
          </a:p>
          <a:p>
            <a:pPr marL="66515" indent="-66515">
              <a:lnSpc>
                <a:spcPts val="1122"/>
              </a:lnSpc>
            </a:pPr>
            <a:r>
              <a:rPr lang="ja-JP" altLang="en-US" sz="900" dirty="0" smtClean="0">
                <a:solidFill>
                  <a:srgbClr val="002060"/>
                </a:solidFill>
              </a:rPr>
              <a:t>・適正価格での受発注、適正利潤の確保、技能労働者への適切な賃金の支払い、安値受注を繰り返す企業との契約の敬遠など、健全な企業体質の構築（建専連）</a:t>
            </a:r>
            <a:endParaRPr lang="en-US" altLang="ja-JP" sz="900" dirty="0" smtClean="0">
              <a:solidFill>
                <a:srgbClr val="002060"/>
              </a:solidFill>
            </a:endParaRPr>
          </a:p>
          <a:p>
            <a:pPr marL="66515" indent="-66515">
              <a:lnSpc>
                <a:spcPts val="1122"/>
              </a:lnSpc>
            </a:pPr>
            <a:r>
              <a:rPr lang="ja-JP" altLang="en-US" sz="900" dirty="0" smtClean="0">
                <a:solidFill>
                  <a:srgbClr val="002060"/>
                </a:solidFill>
              </a:rPr>
              <a:t>・「建設業しんこう」等の広報媒体において特集を組むなど、更なる啓発促進（振興基金）</a:t>
            </a:r>
          </a:p>
        </p:txBody>
      </p:sp>
      <p:sp>
        <p:nvSpPr>
          <p:cNvPr id="453" name="山形 452"/>
          <p:cNvSpPr/>
          <p:nvPr/>
        </p:nvSpPr>
        <p:spPr>
          <a:xfrm>
            <a:off x="5018548" y="1247223"/>
            <a:ext cx="3779165" cy="1671429"/>
          </a:xfrm>
          <a:prstGeom prst="chevron">
            <a:avLst>
              <a:gd name="adj" fmla="val 11419"/>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r>
              <a:rPr lang="ja-JP" altLang="en-US" sz="1000" dirty="0" smtClean="0">
                <a:solidFill>
                  <a:srgbClr val="002060"/>
                </a:solidFill>
              </a:rPr>
              <a:t>・進捗状況を踏まえた更なる取組</a:t>
            </a:r>
            <a:endParaRPr lang="en-US" altLang="ja-JP" sz="1000" dirty="0" smtClean="0">
              <a:solidFill>
                <a:srgbClr val="002060"/>
              </a:solidFill>
            </a:endParaRPr>
          </a:p>
        </p:txBody>
      </p:sp>
      <p:sp>
        <p:nvSpPr>
          <p:cNvPr id="455" name="正方形/長方形 454"/>
          <p:cNvSpPr/>
          <p:nvPr/>
        </p:nvSpPr>
        <p:spPr>
          <a:xfrm>
            <a:off x="2231120" y="2981966"/>
            <a:ext cx="1392857" cy="437143"/>
          </a:xfrm>
          <a:prstGeom prst="rect">
            <a:avLst/>
          </a:prstGeom>
          <a:solidFill>
            <a:srgbClr val="0070C0"/>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34201" rIns="0" bIns="34201" rtlCol="0" anchor="ctr"/>
          <a:lstStyle/>
          <a:p>
            <a:pPr marL="66515" indent="-66515"/>
            <a:r>
              <a:rPr lang="ja-JP" altLang="en-US" sz="1000" dirty="0" smtClean="0">
                <a:solidFill>
                  <a:schemeClr val="bg1"/>
                </a:solidFill>
              </a:rPr>
              <a:t>・とび工、鉄筋工、型枠工の</a:t>
            </a:r>
            <a:r>
              <a:rPr lang="ja-JP" altLang="en-US" sz="800" dirty="0" smtClean="0">
                <a:solidFill>
                  <a:schemeClr val="bg1"/>
                </a:solidFill>
              </a:rPr>
              <a:t>３</a:t>
            </a:r>
            <a:r>
              <a:rPr lang="ja-JP" altLang="en-US" sz="1000" dirty="0" smtClean="0">
                <a:solidFill>
                  <a:schemeClr val="bg1"/>
                </a:solidFill>
              </a:rPr>
              <a:t>職種を対象に</a:t>
            </a:r>
            <a:r>
              <a:rPr lang="ja-JP" altLang="en-US" sz="800" dirty="0" smtClean="0">
                <a:solidFill>
                  <a:schemeClr val="bg1"/>
                </a:solidFill>
              </a:rPr>
              <a:t>モニター</a:t>
            </a:r>
            <a:r>
              <a:rPr lang="ja-JP" altLang="en-US" sz="1000" dirty="0" smtClean="0">
                <a:solidFill>
                  <a:schemeClr val="bg1"/>
                </a:solidFill>
              </a:rPr>
              <a:t>調査を開始</a:t>
            </a:r>
            <a:r>
              <a:rPr lang="en-US" altLang="ja-JP" sz="800" dirty="0" smtClean="0">
                <a:solidFill>
                  <a:schemeClr val="bg1"/>
                </a:solidFill>
              </a:rPr>
              <a:t>【</a:t>
            </a:r>
            <a:r>
              <a:rPr lang="ja-JP" altLang="en-US" sz="1000" dirty="0" smtClean="0">
                <a:solidFill>
                  <a:schemeClr val="bg1"/>
                </a:solidFill>
              </a:rPr>
              <a:t>７月以降</a:t>
            </a:r>
            <a:r>
              <a:rPr lang="en-US" altLang="ja-JP" sz="800" dirty="0" smtClean="0">
                <a:solidFill>
                  <a:schemeClr val="bg1"/>
                </a:solidFill>
              </a:rPr>
              <a:t>】</a:t>
            </a:r>
            <a:endParaRPr lang="ja-JP" altLang="en-US" sz="1000" b="1" dirty="0">
              <a:solidFill>
                <a:schemeClr val="bg1"/>
              </a:solidFill>
            </a:endParaRPr>
          </a:p>
        </p:txBody>
      </p:sp>
      <p:sp>
        <p:nvSpPr>
          <p:cNvPr id="459" name="ホームベース 458"/>
          <p:cNvSpPr/>
          <p:nvPr/>
        </p:nvSpPr>
        <p:spPr>
          <a:xfrm>
            <a:off x="2244974" y="3985757"/>
            <a:ext cx="5014286" cy="694286"/>
          </a:xfrm>
          <a:prstGeom prst="homePlate">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r>
              <a:rPr lang="ja-JP" altLang="en-US" sz="900" kern="100" dirty="0" smtClean="0">
                <a:solidFill>
                  <a:srgbClr val="002060"/>
                </a:solidFill>
                <a:latin typeface="ＭＳ ゴシック"/>
                <a:cs typeface="Courier New"/>
              </a:rPr>
              <a:t>・</a:t>
            </a:r>
            <a:r>
              <a:rPr lang="ja-JP" altLang="ja-JP" sz="900" kern="100" dirty="0" smtClean="0">
                <a:solidFill>
                  <a:srgbClr val="002060"/>
                </a:solidFill>
                <a:latin typeface="ＭＳ ゴシック"/>
                <a:cs typeface="Courier New"/>
              </a:rPr>
              <a:t>優良技能者認定制度の普及を推進</a:t>
            </a:r>
            <a:r>
              <a:rPr lang="ja-JP" altLang="en-US" sz="900" kern="100" dirty="0" smtClean="0">
                <a:solidFill>
                  <a:srgbClr val="002060"/>
                </a:solidFill>
                <a:latin typeface="ＭＳ ゴシック"/>
                <a:cs typeface="Courier New"/>
              </a:rPr>
              <a:t>（日建連）</a:t>
            </a:r>
            <a:endParaRPr lang="ja-JP" altLang="ja-JP" sz="900" kern="100" dirty="0" smtClean="0">
              <a:solidFill>
                <a:srgbClr val="002060"/>
              </a:solidFill>
              <a:latin typeface="ＭＳ ゴシック"/>
              <a:cs typeface="Courier New"/>
            </a:endParaRPr>
          </a:p>
          <a:p>
            <a:r>
              <a:rPr lang="ja-JP" altLang="en-US" sz="900" kern="100" dirty="0" smtClean="0">
                <a:solidFill>
                  <a:srgbClr val="002060"/>
                </a:solidFill>
                <a:latin typeface="ＭＳ ゴシック"/>
                <a:cs typeface="Courier New"/>
              </a:rPr>
              <a:t>・</a:t>
            </a:r>
            <a:r>
              <a:rPr lang="ja-JP" altLang="ja-JP" sz="900" kern="100" dirty="0" smtClean="0">
                <a:solidFill>
                  <a:srgbClr val="002060"/>
                </a:solidFill>
                <a:latin typeface="ＭＳ ゴシック"/>
                <a:cs typeface="Courier New"/>
              </a:rPr>
              <a:t>登録基幹技能者制度に関する「全建統一様式」の更なる周知徹底</a:t>
            </a:r>
            <a:r>
              <a:rPr lang="ja-JP" altLang="en-US" sz="900" kern="100" dirty="0" smtClean="0">
                <a:solidFill>
                  <a:srgbClr val="002060"/>
                </a:solidFill>
                <a:latin typeface="ＭＳ ゴシック"/>
                <a:cs typeface="Courier New"/>
              </a:rPr>
              <a:t>（全建）</a:t>
            </a:r>
            <a:endParaRPr lang="en-US" altLang="ja-JP" sz="900" kern="100" dirty="0" smtClean="0">
              <a:solidFill>
                <a:srgbClr val="002060"/>
              </a:solidFill>
              <a:latin typeface="ＭＳ ゴシック"/>
              <a:cs typeface="Courier New"/>
            </a:endParaRPr>
          </a:p>
          <a:p>
            <a:pPr marL="65328" indent="-65328"/>
            <a:r>
              <a:rPr lang="ja-JP" altLang="en-US" sz="900" kern="100" dirty="0" smtClean="0">
                <a:solidFill>
                  <a:srgbClr val="002060"/>
                </a:solidFill>
                <a:latin typeface="ＭＳ ゴシック"/>
                <a:cs typeface="Courier New"/>
              </a:rPr>
              <a:t>・登録基幹技能者推進協議会と連携を図り、更なる評価・活用の推進（建専連）</a:t>
            </a:r>
            <a:endParaRPr lang="en-US" altLang="ja-JP" sz="900" kern="100" dirty="0" smtClean="0">
              <a:solidFill>
                <a:srgbClr val="002060"/>
              </a:solidFill>
              <a:latin typeface="ＭＳ ゴシック"/>
              <a:cs typeface="Courier New"/>
            </a:endParaRPr>
          </a:p>
          <a:p>
            <a:pPr marL="65328" indent="-65328"/>
            <a:r>
              <a:rPr lang="ja-JP" altLang="en-US" sz="900" kern="100" dirty="0" smtClean="0">
                <a:solidFill>
                  <a:srgbClr val="002060"/>
                </a:solidFill>
                <a:latin typeface="ＭＳ ゴシック"/>
                <a:cs typeface="Courier New"/>
              </a:rPr>
              <a:t>・協議会事務局として元請や発注者に対して登録基幹技能者活用の要請等を行うとともに、地方公共団体の活用事例や元請における手当支給の調査を実施（振興基金）</a:t>
            </a:r>
            <a:endParaRPr lang="en-US" altLang="ja-JP" sz="900" kern="100" dirty="0" smtClean="0">
              <a:solidFill>
                <a:srgbClr val="002060"/>
              </a:solidFill>
              <a:latin typeface="ＭＳ ゴシック"/>
              <a:cs typeface="Courier New"/>
            </a:endParaRPr>
          </a:p>
        </p:txBody>
      </p:sp>
      <p:sp>
        <p:nvSpPr>
          <p:cNvPr id="462" name="ホームベース 461"/>
          <p:cNvSpPr/>
          <p:nvPr/>
        </p:nvSpPr>
        <p:spPr>
          <a:xfrm>
            <a:off x="3904138" y="2974591"/>
            <a:ext cx="2497594" cy="437143"/>
          </a:xfrm>
          <a:prstGeom prst="homePlate">
            <a:avLst/>
          </a:prstGeom>
          <a:solidFill>
            <a:srgbClr val="85CBFF"/>
          </a:solidFill>
          <a:ln w="15875">
            <a:solidFill>
              <a:srgbClr val="0070C0"/>
            </a:solidFill>
          </a:ln>
          <a:scene3d>
            <a:camera prst="orthographicFront"/>
            <a:lightRig rig="threePt" dir="t">
              <a:rot lat="0" lon="0" rev="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pPr marL="66515" indent="-66515"/>
            <a:r>
              <a:rPr lang="ja-JP" altLang="en-US" sz="1000" dirty="0" smtClean="0">
                <a:solidFill>
                  <a:schemeClr val="bg1"/>
                </a:solidFill>
              </a:rPr>
              <a:t>・機動的に賃金動向を把握</a:t>
            </a:r>
            <a:endParaRPr lang="ja-JP" altLang="en-US" sz="1000" dirty="0">
              <a:solidFill>
                <a:schemeClr val="bg1"/>
              </a:solidFill>
            </a:endParaRPr>
          </a:p>
        </p:txBody>
      </p:sp>
      <p:sp>
        <p:nvSpPr>
          <p:cNvPr id="463" name="ホームベース 462"/>
          <p:cNvSpPr/>
          <p:nvPr/>
        </p:nvSpPr>
        <p:spPr>
          <a:xfrm>
            <a:off x="2242347" y="5055210"/>
            <a:ext cx="3526714" cy="437143"/>
          </a:xfrm>
          <a:prstGeom prst="homePlate">
            <a:avLst/>
          </a:prstGeom>
          <a:solidFill>
            <a:srgbClr val="0070C0"/>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2373" tIns="34201" rIns="0" bIns="34201" rtlCol="0" anchor="ctr"/>
          <a:lstStyle/>
          <a:p>
            <a:pPr marL="66515" indent="-66515"/>
            <a:r>
              <a:rPr lang="ja-JP" altLang="en-US" sz="900" dirty="0" smtClean="0">
                <a:solidFill>
                  <a:schemeClr val="bg1"/>
                </a:solidFill>
              </a:rPr>
              <a:t>・建設業における労働災害による死亡者の数を、平成</a:t>
            </a:r>
            <a:r>
              <a:rPr lang="en-US" altLang="ja-JP" sz="900" dirty="0" smtClean="0">
                <a:solidFill>
                  <a:schemeClr val="bg1"/>
                </a:solidFill>
              </a:rPr>
              <a:t>29</a:t>
            </a:r>
            <a:r>
              <a:rPr lang="ja-JP" altLang="en-US" sz="900" dirty="0" smtClean="0">
                <a:solidFill>
                  <a:schemeClr val="bg1"/>
                </a:solidFill>
              </a:rPr>
              <a:t>年</a:t>
            </a:r>
            <a:endParaRPr lang="en-US" altLang="ja-JP" sz="900" dirty="0" smtClean="0">
              <a:solidFill>
                <a:schemeClr val="bg1"/>
              </a:solidFill>
            </a:endParaRPr>
          </a:p>
          <a:p>
            <a:pPr marL="66515" indent="-66515"/>
            <a:r>
              <a:rPr lang="ja-JP" altLang="en-US" sz="900" dirty="0" smtClean="0">
                <a:solidFill>
                  <a:schemeClr val="bg1"/>
                </a:solidFill>
              </a:rPr>
              <a:t>　迄に平成</a:t>
            </a:r>
            <a:r>
              <a:rPr lang="en-US" altLang="ja-JP" sz="900" dirty="0" smtClean="0">
                <a:solidFill>
                  <a:schemeClr val="bg1"/>
                </a:solidFill>
              </a:rPr>
              <a:t>24</a:t>
            </a:r>
            <a:r>
              <a:rPr lang="ja-JP" altLang="en-US" sz="900" dirty="0" smtClean="0">
                <a:solidFill>
                  <a:schemeClr val="bg1"/>
                </a:solidFill>
              </a:rPr>
              <a:t>年（</a:t>
            </a:r>
            <a:r>
              <a:rPr lang="en-US" altLang="ja-JP" sz="900" dirty="0" smtClean="0">
                <a:solidFill>
                  <a:schemeClr val="bg1"/>
                </a:solidFill>
              </a:rPr>
              <a:t>367</a:t>
            </a:r>
            <a:r>
              <a:rPr lang="ja-JP" altLang="en-US" sz="900" dirty="0" smtClean="0">
                <a:solidFill>
                  <a:schemeClr val="bg1"/>
                </a:solidFill>
              </a:rPr>
              <a:t>名）と比較して</a:t>
            </a:r>
            <a:r>
              <a:rPr lang="en-US" altLang="ja-JP" sz="900" dirty="0" smtClean="0">
                <a:solidFill>
                  <a:schemeClr val="bg1"/>
                </a:solidFill>
              </a:rPr>
              <a:t>20</a:t>
            </a:r>
            <a:r>
              <a:rPr lang="ja-JP" altLang="en-US" sz="900" dirty="0" smtClean="0">
                <a:solidFill>
                  <a:schemeClr val="bg1"/>
                </a:solidFill>
              </a:rPr>
              <a:t>％以上減少させる</a:t>
            </a:r>
            <a:endParaRPr lang="en-US" altLang="ja-JP" sz="900" dirty="0" smtClean="0">
              <a:solidFill>
                <a:schemeClr val="bg1"/>
              </a:solidFill>
            </a:endParaRPr>
          </a:p>
          <a:p>
            <a:pPr marL="66515" indent="-66515"/>
            <a:r>
              <a:rPr lang="ja-JP" altLang="en-US" sz="900" dirty="0" smtClean="0">
                <a:solidFill>
                  <a:schemeClr val="bg1"/>
                </a:solidFill>
              </a:rPr>
              <a:t>　取組を厚生労働省と連携し推進</a:t>
            </a:r>
            <a:endParaRPr lang="en-US" altLang="ja-JP" sz="900" dirty="0" smtClean="0">
              <a:solidFill>
                <a:schemeClr val="bg1"/>
              </a:solidFill>
            </a:endParaRPr>
          </a:p>
        </p:txBody>
      </p:sp>
      <p:sp>
        <p:nvSpPr>
          <p:cNvPr id="464" name="ホームベース 463"/>
          <p:cNvSpPr/>
          <p:nvPr/>
        </p:nvSpPr>
        <p:spPr>
          <a:xfrm>
            <a:off x="2254047" y="6088310"/>
            <a:ext cx="3526714" cy="694286"/>
          </a:xfrm>
          <a:prstGeom prst="homePlate">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2373" tIns="34201" rIns="0" bIns="34201" rtlCol="0" anchor="ctr"/>
          <a:lstStyle/>
          <a:p>
            <a:pPr marL="66515" indent="-66515"/>
            <a:r>
              <a:rPr lang="ja-JP" altLang="en-US" sz="900" dirty="0" smtClean="0">
                <a:solidFill>
                  <a:srgbClr val="002060"/>
                </a:solidFill>
              </a:rPr>
              <a:t>・</a:t>
            </a:r>
            <a:r>
              <a:rPr lang="ja-JP" altLang="ja-JP" sz="900" dirty="0" smtClean="0">
                <a:solidFill>
                  <a:srgbClr val="002060"/>
                </a:solidFill>
              </a:rPr>
              <a:t>安全対策本部による取組の一層の充実（労働災害防止、</a:t>
            </a:r>
            <a:endParaRPr lang="en-US" altLang="ja-JP" sz="900" dirty="0" smtClean="0">
              <a:solidFill>
                <a:srgbClr val="002060"/>
              </a:solidFill>
            </a:endParaRPr>
          </a:p>
          <a:p>
            <a:pPr marL="66515" indent="-66515"/>
            <a:r>
              <a:rPr lang="ja-JP" altLang="en-US" sz="900" dirty="0" smtClean="0">
                <a:solidFill>
                  <a:srgbClr val="002060"/>
                </a:solidFill>
              </a:rPr>
              <a:t>　</a:t>
            </a:r>
            <a:r>
              <a:rPr lang="ja-JP" altLang="ja-JP" sz="900" dirty="0" smtClean="0">
                <a:solidFill>
                  <a:srgbClr val="002060"/>
                </a:solidFill>
              </a:rPr>
              <a:t>公衆災害防止のための安全教材の配布、現場点検・パトロールの実施等）</a:t>
            </a:r>
            <a:r>
              <a:rPr lang="ja-JP" altLang="en-US" sz="900" dirty="0" smtClean="0">
                <a:solidFill>
                  <a:srgbClr val="002060"/>
                </a:solidFill>
              </a:rPr>
              <a:t>（日建連）</a:t>
            </a:r>
            <a:r>
              <a:rPr lang="ja-JP" altLang="ja-JP" sz="900" dirty="0" smtClean="0">
                <a:solidFill>
                  <a:srgbClr val="002060"/>
                </a:solidFill>
              </a:rPr>
              <a:t>　　</a:t>
            </a:r>
          </a:p>
          <a:p>
            <a:pPr marL="66515" indent="-66515"/>
            <a:r>
              <a:rPr lang="ja-JP" altLang="en-US" sz="900" dirty="0" smtClean="0">
                <a:solidFill>
                  <a:srgbClr val="002060"/>
                </a:solidFill>
              </a:rPr>
              <a:t>・</a:t>
            </a:r>
            <a:r>
              <a:rPr lang="ja-JP" altLang="ja-JP" sz="900" dirty="0" smtClean="0">
                <a:solidFill>
                  <a:srgbClr val="002060"/>
                </a:solidFill>
              </a:rPr>
              <a:t>「労働安全を中心とした研修会」の更なる充実徹底</a:t>
            </a:r>
            <a:r>
              <a:rPr lang="ja-JP" altLang="en-US" sz="900" dirty="0" smtClean="0">
                <a:solidFill>
                  <a:srgbClr val="002060"/>
                </a:solidFill>
              </a:rPr>
              <a:t>（全建）</a:t>
            </a:r>
            <a:endParaRPr lang="en-US" altLang="ja-JP" sz="900" dirty="0" smtClean="0">
              <a:solidFill>
                <a:srgbClr val="002060"/>
              </a:solidFill>
            </a:endParaRPr>
          </a:p>
          <a:p>
            <a:pPr marL="66515" indent="-66515"/>
            <a:r>
              <a:rPr lang="ja-JP" altLang="en-US" sz="900" dirty="0" smtClean="0">
                <a:solidFill>
                  <a:srgbClr val="002060"/>
                </a:solidFill>
              </a:rPr>
              <a:t>・職長教育の徹底、建災防との連携強化（建専連）</a:t>
            </a:r>
            <a:r>
              <a:rPr lang="ja-JP" altLang="ja-JP" sz="900" dirty="0" smtClean="0">
                <a:solidFill>
                  <a:srgbClr val="002060"/>
                </a:solidFill>
              </a:rPr>
              <a:t>　</a:t>
            </a:r>
          </a:p>
        </p:txBody>
      </p:sp>
      <p:sp>
        <p:nvSpPr>
          <p:cNvPr id="474" name="正方形/長方形 20"/>
          <p:cNvSpPr/>
          <p:nvPr/>
        </p:nvSpPr>
        <p:spPr>
          <a:xfrm>
            <a:off x="1721262" y="2958345"/>
            <a:ext cx="445714" cy="437143"/>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a:solidFill>
              <a:srgbClr val="95B850"/>
            </a:solidFill>
          </a:ln>
        </p:spPr>
        <p:style>
          <a:lnRef idx="1">
            <a:schemeClr val="accent3"/>
          </a:lnRef>
          <a:fillRef idx="2">
            <a:schemeClr val="accent3"/>
          </a:fillRef>
          <a:effectRef idx="1">
            <a:schemeClr val="accent3"/>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p:txBody>
      </p:sp>
      <p:sp>
        <p:nvSpPr>
          <p:cNvPr id="477" name="正方形/長方形 20"/>
          <p:cNvSpPr/>
          <p:nvPr/>
        </p:nvSpPr>
        <p:spPr>
          <a:xfrm>
            <a:off x="1721262" y="3995746"/>
            <a:ext cx="445714" cy="668571"/>
          </a:xfrm>
          <a:prstGeom prst="roundRect">
            <a:avLst>
              <a:gd name="adj" fmla="val 7336"/>
            </a:avLst>
          </a:prstGeom>
          <a:ln/>
        </p:spPr>
        <p:style>
          <a:lnRef idx="1">
            <a:schemeClr val="accent3"/>
          </a:lnRef>
          <a:fillRef idx="2">
            <a:schemeClr val="accent3"/>
          </a:fillRef>
          <a:effectRef idx="1">
            <a:schemeClr val="accent3"/>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団体</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基金</a:t>
            </a:r>
            <a:endParaRPr lang="en-US" altLang="ja-JP" sz="1000" dirty="0" smtClean="0">
              <a:solidFill>
                <a:srgbClr val="002060"/>
              </a:solidFill>
              <a:latin typeface="+mj-ea"/>
              <a:ea typeface="+mj-ea"/>
            </a:endParaRPr>
          </a:p>
        </p:txBody>
      </p:sp>
      <p:sp>
        <p:nvSpPr>
          <p:cNvPr id="478" name="正方形/長方形 20"/>
          <p:cNvSpPr/>
          <p:nvPr/>
        </p:nvSpPr>
        <p:spPr>
          <a:xfrm>
            <a:off x="1721262" y="1237257"/>
            <a:ext cx="445714" cy="1696704"/>
          </a:xfrm>
          <a:prstGeom prst="roundRect">
            <a:avLst>
              <a:gd name="adj" fmla="val 7336"/>
            </a:avLst>
          </a:prstGeom>
          <a:ln/>
        </p:spPr>
        <p:style>
          <a:lnRef idx="1">
            <a:schemeClr val="accent3"/>
          </a:lnRef>
          <a:fillRef idx="2">
            <a:schemeClr val="accent3"/>
          </a:fillRef>
          <a:effectRef idx="1">
            <a:schemeClr val="accent3"/>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団体</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基金</a:t>
            </a:r>
            <a:endParaRPr lang="en-US" altLang="ja-JP" sz="1000" dirty="0" smtClean="0">
              <a:solidFill>
                <a:srgbClr val="002060"/>
              </a:solidFill>
              <a:latin typeface="+mj-ea"/>
              <a:ea typeface="+mj-ea"/>
            </a:endParaRPr>
          </a:p>
        </p:txBody>
      </p:sp>
      <p:sp>
        <p:nvSpPr>
          <p:cNvPr id="481" name="正方形/長方形 20"/>
          <p:cNvSpPr/>
          <p:nvPr/>
        </p:nvSpPr>
        <p:spPr>
          <a:xfrm>
            <a:off x="1710031" y="6082110"/>
            <a:ext cx="445714" cy="694286"/>
          </a:xfrm>
          <a:prstGeom prst="roundRect">
            <a:avLst>
              <a:gd name="adj" fmla="val 7336"/>
            </a:avLst>
          </a:prstGeom>
          <a:ln/>
        </p:spPr>
        <p:style>
          <a:lnRef idx="1">
            <a:schemeClr val="accent3"/>
          </a:lnRef>
          <a:fillRef idx="2">
            <a:schemeClr val="accent3"/>
          </a:fillRef>
          <a:effectRef idx="1">
            <a:schemeClr val="accent3"/>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団体</a:t>
            </a:r>
            <a:endParaRPr lang="en-US" altLang="ja-JP" sz="1000" dirty="0" smtClean="0">
              <a:solidFill>
                <a:srgbClr val="002060"/>
              </a:solidFill>
              <a:latin typeface="+mj-ea"/>
              <a:ea typeface="+mj-ea"/>
            </a:endParaRPr>
          </a:p>
        </p:txBody>
      </p:sp>
      <p:sp>
        <p:nvSpPr>
          <p:cNvPr id="486" name="Rectangle 13"/>
          <p:cNvSpPr>
            <a:spLocks noChangeArrowheads="1"/>
          </p:cNvSpPr>
          <p:nvPr/>
        </p:nvSpPr>
        <p:spPr bwMode="auto">
          <a:xfrm>
            <a:off x="1768766" y="281142"/>
            <a:ext cx="307777" cy="3693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dirty="0" smtClean="0">
                <a:latin typeface="Arial" pitchFamily="34" charset="0"/>
                <a:ea typeface="ＭＳ Ｐゴシック" pitchFamily="50" charset="-128"/>
                <a:cs typeface="ＭＳ Ｐゴシック" pitchFamily="50" charset="-128"/>
              </a:rPr>
              <a:t>主な</a:t>
            </a:r>
            <a:endParaRPr lang="en-US" altLang="ja-JP" sz="1200" b="1" dirty="0" smtClean="0">
              <a:latin typeface="Arial" pitchFamily="34" charset="0"/>
              <a:ea typeface="ＭＳ Ｐゴシック" pitchFamily="50" charset="-128"/>
              <a:cs typeface="ＭＳ Ｐゴシック" pitchFamily="50" charset="-128"/>
            </a:endParaRPr>
          </a:p>
          <a:p>
            <a:pPr fontAlgn="base">
              <a:spcBef>
                <a:spcPct val="0"/>
              </a:spcBef>
              <a:spcAft>
                <a:spcPct val="0"/>
              </a:spcAft>
            </a:pPr>
            <a:r>
              <a:rPr lang="ja-JP" altLang="en-US" sz="1200" b="1" dirty="0" smtClean="0">
                <a:latin typeface="Arial" pitchFamily="34" charset="0"/>
                <a:ea typeface="ＭＳ Ｐゴシック" pitchFamily="50" charset="-128"/>
                <a:cs typeface="ＭＳ Ｐゴシック" pitchFamily="50" charset="-128"/>
              </a:rPr>
              <a:t>主体</a:t>
            </a:r>
          </a:p>
        </p:txBody>
      </p:sp>
      <p:sp>
        <p:nvSpPr>
          <p:cNvPr id="133" name="二等辺三角形 132"/>
          <p:cNvSpPr/>
          <p:nvPr/>
        </p:nvSpPr>
        <p:spPr>
          <a:xfrm rot="5400000">
            <a:off x="3529557" y="3107964"/>
            <a:ext cx="488571" cy="20482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6513" tIns="33257" rIns="66513" bIns="33257" rtlCol="0" anchor="ctr"/>
          <a:lstStyle/>
          <a:p>
            <a:pPr algn="ctr"/>
            <a:endParaRPr lang="ja-JP" altLang="en-US" sz="1000" dirty="0"/>
          </a:p>
        </p:txBody>
      </p:sp>
      <p:sp>
        <p:nvSpPr>
          <p:cNvPr id="135" name="山形 134"/>
          <p:cNvSpPr/>
          <p:nvPr/>
        </p:nvSpPr>
        <p:spPr>
          <a:xfrm>
            <a:off x="5454744" y="6088310"/>
            <a:ext cx="2340000" cy="694286"/>
          </a:xfrm>
          <a:prstGeom prst="chevron">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2373" tIns="34201" rIns="0" bIns="34201" rtlCol="0" anchor="ctr"/>
          <a:lstStyle/>
          <a:p>
            <a:pPr marL="66515" indent="-66515" algn="ctr"/>
            <a:r>
              <a:rPr lang="ja-JP" altLang="en-US" sz="1000" dirty="0" smtClean="0">
                <a:solidFill>
                  <a:srgbClr val="002060"/>
                </a:solidFill>
              </a:rPr>
              <a:t>進捗状況を踏まえた</a:t>
            </a:r>
            <a:endParaRPr lang="en-US" altLang="ja-JP" sz="1000" dirty="0" smtClean="0">
              <a:solidFill>
                <a:srgbClr val="002060"/>
              </a:solidFill>
            </a:endParaRPr>
          </a:p>
          <a:p>
            <a:pPr marL="66515" indent="-66515" algn="ctr"/>
            <a:r>
              <a:rPr lang="ja-JP" altLang="en-US" sz="1000" dirty="0" smtClean="0">
                <a:solidFill>
                  <a:srgbClr val="002060"/>
                </a:solidFill>
              </a:rPr>
              <a:t>更なる取組</a:t>
            </a:r>
            <a:endParaRPr lang="ja-JP" altLang="ja-JP" sz="1000" dirty="0" smtClean="0">
              <a:solidFill>
                <a:srgbClr val="002060"/>
              </a:solidFill>
            </a:endParaRPr>
          </a:p>
        </p:txBody>
      </p:sp>
      <p:sp>
        <p:nvSpPr>
          <p:cNvPr id="136" name="山形 135"/>
          <p:cNvSpPr/>
          <p:nvPr/>
        </p:nvSpPr>
        <p:spPr>
          <a:xfrm>
            <a:off x="5584221" y="5061287"/>
            <a:ext cx="2367857" cy="437143"/>
          </a:xfrm>
          <a:prstGeom prst="chevron">
            <a:avLst/>
          </a:prstGeom>
          <a:solidFill>
            <a:srgbClr val="85CBFF"/>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2373" tIns="34201" rIns="0" bIns="34201" rtlCol="0" anchor="ctr"/>
          <a:lstStyle/>
          <a:p>
            <a:pPr marL="66515" indent="-66515" algn="ctr"/>
            <a:r>
              <a:rPr lang="ja-JP" altLang="en-US" sz="1000" dirty="0" smtClean="0">
                <a:solidFill>
                  <a:schemeClr val="bg1"/>
                </a:solidFill>
              </a:rPr>
              <a:t>進捗状況を踏まえた</a:t>
            </a:r>
            <a:endParaRPr lang="en-US" altLang="ja-JP" sz="1000" dirty="0" smtClean="0">
              <a:solidFill>
                <a:schemeClr val="bg1"/>
              </a:solidFill>
            </a:endParaRPr>
          </a:p>
          <a:p>
            <a:pPr marL="66515" indent="-66515" algn="ctr"/>
            <a:r>
              <a:rPr lang="ja-JP" altLang="en-US" sz="1000" dirty="0" smtClean="0">
                <a:solidFill>
                  <a:schemeClr val="bg1"/>
                </a:solidFill>
              </a:rPr>
              <a:t>更なる取組</a:t>
            </a:r>
            <a:endParaRPr lang="ja-JP" altLang="ja-JP" sz="1000" dirty="0" smtClean="0">
              <a:solidFill>
                <a:schemeClr val="bg1"/>
              </a:solidFill>
            </a:endParaRPr>
          </a:p>
        </p:txBody>
      </p:sp>
      <p:sp>
        <p:nvSpPr>
          <p:cNvPr id="138" name="山形 137"/>
          <p:cNvSpPr/>
          <p:nvPr/>
        </p:nvSpPr>
        <p:spPr>
          <a:xfrm>
            <a:off x="6247738" y="2974270"/>
            <a:ext cx="1471631" cy="437143"/>
          </a:xfrm>
          <a:prstGeom prst="chevron">
            <a:avLst/>
          </a:prstGeom>
          <a:solidFill>
            <a:srgbClr val="D9EFFF"/>
          </a:solidFill>
          <a:ln w="15875">
            <a:solidFill>
              <a:srgbClr val="0070C0"/>
            </a:solidFill>
          </a:ln>
          <a:scene3d>
            <a:camera prst="orthographicFront"/>
            <a:lightRig rig="threePt" dir="t">
              <a:rot lat="0" lon="0" rev="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lIns="0" tIns="34201" rIns="0" bIns="34201" rtlCol="0" anchor="ctr"/>
          <a:lstStyle/>
          <a:p>
            <a:pPr marL="66515" indent="-66515" algn="ctr"/>
            <a:r>
              <a:rPr lang="ja-JP" altLang="en-US" sz="1000" dirty="0" smtClean="0">
                <a:solidFill>
                  <a:srgbClr val="0070C0"/>
                </a:solidFill>
              </a:rPr>
              <a:t>必要な措置</a:t>
            </a:r>
            <a:endParaRPr lang="en-US" altLang="ja-JP" sz="1000" dirty="0" smtClean="0">
              <a:solidFill>
                <a:srgbClr val="0070C0"/>
              </a:solidFill>
            </a:endParaRPr>
          </a:p>
          <a:p>
            <a:pPr marL="66515" indent="-66515" algn="ctr"/>
            <a:r>
              <a:rPr lang="ja-JP" altLang="en-US" sz="1000" dirty="0" smtClean="0">
                <a:solidFill>
                  <a:srgbClr val="0070C0"/>
                </a:solidFill>
              </a:rPr>
              <a:t>の実施</a:t>
            </a:r>
            <a:endParaRPr lang="ja-JP" altLang="en-US" sz="1000" dirty="0">
              <a:solidFill>
                <a:srgbClr val="0070C0"/>
              </a:solidFill>
            </a:endParaRPr>
          </a:p>
        </p:txBody>
      </p:sp>
      <p:sp>
        <p:nvSpPr>
          <p:cNvPr id="140" name="ホームベース 139"/>
          <p:cNvSpPr/>
          <p:nvPr/>
        </p:nvSpPr>
        <p:spPr>
          <a:xfrm>
            <a:off x="2255955" y="4714456"/>
            <a:ext cx="3510000" cy="308571"/>
          </a:xfrm>
          <a:prstGeom prst="homePlate">
            <a:avLst/>
          </a:prstGeom>
          <a:solidFill>
            <a:srgbClr val="0070C0"/>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3870" tIns="34201" rIns="26935" bIns="34201" rtlCol="0" anchor="ctr"/>
          <a:lstStyle/>
          <a:p>
            <a:pPr marL="65328" indent="-65328"/>
            <a:r>
              <a:rPr lang="ja-JP" altLang="en-US" sz="900" dirty="0" smtClean="0">
                <a:solidFill>
                  <a:schemeClr val="bg1"/>
                </a:solidFill>
              </a:rPr>
              <a:t>・厚生労働省と連携し、高齢者の雇用環境整備に資する助成金について、業界団体へ周知　</a:t>
            </a:r>
            <a:r>
              <a:rPr lang="en-US" altLang="ja-JP" sz="900" dirty="0" smtClean="0">
                <a:solidFill>
                  <a:schemeClr val="bg1"/>
                </a:solidFill>
              </a:rPr>
              <a:t>【</a:t>
            </a:r>
            <a:r>
              <a:rPr lang="ja-JP" altLang="en-US" sz="900" dirty="0" smtClean="0">
                <a:solidFill>
                  <a:schemeClr val="bg1"/>
                </a:solidFill>
              </a:rPr>
              <a:t>年度内</a:t>
            </a:r>
            <a:r>
              <a:rPr lang="en-US" altLang="ja-JP" sz="900" dirty="0" smtClean="0">
                <a:solidFill>
                  <a:schemeClr val="bg1"/>
                </a:solidFill>
              </a:rPr>
              <a:t>】</a:t>
            </a:r>
            <a:endParaRPr lang="ja-JP" altLang="en-US" sz="900" dirty="0">
              <a:solidFill>
                <a:schemeClr val="bg1"/>
              </a:solidFill>
            </a:endParaRPr>
          </a:p>
        </p:txBody>
      </p:sp>
      <p:sp>
        <p:nvSpPr>
          <p:cNvPr id="141" name="正方形/長方形 20"/>
          <p:cNvSpPr/>
          <p:nvPr/>
        </p:nvSpPr>
        <p:spPr>
          <a:xfrm>
            <a:off x="1721262" y="4714514"/>
            <a:ext cx="445714" cy="308571"/>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p:spPr>
        <p:style>
          <a:lnRef idx="1">
            <a:schemeClr val="accent3"/>
          </a:lnRef>
          <a:fillRef idx="2">
            <a:schemeClr val="accent3"/>
          </a:fillRef>
          <a:effectRef idx="1">
            <a:schemeClr val="accent3"/>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p:txBody>
      </p:sp>
      <p:sp>
        <p:nvSpPr>
          <p:cNvPr id="143" name="正方形/長方形 20"/>
          <p:cNvSpPr/>
          <p:nvPr/>
        </p:nvSpPr>
        <p:spPr>
          <a:xfrm>
            <a:off x="1711435" y="5053761"/>
            <a:ext cx="445714" cy="437143"/>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p:spPr>
        <p:style>
          <a:lnRef idx="1">
            <a:schemeClr val="accent3"/>
          </a:lnRef>
          <a:fillRef idx="2">
            <a:schemeClr val="accent3"/>
          </a:fillRef>
          <a:effectRef idx="1">
            <a:schemeClr val="accent3"/>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厚労省</a:t>
            </a:r>
            <a:endParaRPr lang="en-US" altLang="ja-JP" sz="1000" dirty="0" smtClean="0">
              <a:solidFill>
                <a:srgbClr val="002060"/>
              </a:solidFill>
              <a:latin typeface="+mj-ea"/>
              <a:ea typeface="+mj-ea"/>
            </a:endParaRPr>
          </a:p>
        </p:txBody>
      </p:sp>
      <p:sp>
        <p:nvSpPr>
          <p:cNvPr id="144" name="山形 143"/>
          <p:cNvSpPr/>
          <p:nvPr/>
        </p:nvSpPr>
        <p:spPr>
          <a:xfrm>
            <a:off x="5618838" y="4714670"/>
            <a:ext cx="2061429" cy="308571"/>
          </a:xfrm>
          <a:prstGeom prst="chevron">
            <a:avLst/>
          </a:prstGeom>
          <a:solidFill>
            <a:srgbClr val="85CBFF"/>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pPr marL="66515" indent="-66515" algn="ctr"/>
            <a:r>
              <a:rPr lang="ja-JP" altLang="en-US" sz="900" dirty="0" smtClean="0">
                <a:solidFill>
                  <a:schemeClr val="bg1"/>
                </a:solidFill>
              </a:rPr>
              <a:t>制度の利用状況を</a:t>
            </a:r>
            <a:endParaRPr lang="en-US" altLang="ja-JP" sz="900" dirty="0" smtClean="0">
              <a:solidFill>
                <a:schemeClr val="bg1"/>
              </a:solidFill>
            </a:endParaRPr>
          </a:p>
          <a:p>
            <a:pPr marL="66515" indent="-66515" algn="ctr"/>
            <a:r>
              <a:rPr lang="ja-JP" altLang="en-US" sz="900" dirty="0" smtClean="0">
                <a:solidFill>
                  <a:schemeClr val="bg1"/>
                </a:solidFill>
              </a:rPr>
              <a:t>踏まえた更なる対応</a:t>
            </a:r>
            <a:endParaRPr lang="ja-JP" altLang="en-US" sz="900" dirty="0">
              <a:solidFill>
                <a:schemeClr val="bg1"/>
              </a:solidFill>
            </a:endParaRPr>
          </a:p>
        </p:txBody>
      </p:sp>
      <p:sp>
        <p:nvSpPr>
          <p:cNvPr id="146" name="スライド番号プレースホルダ 145"/>
          <p:cNvSpPr>
            <a:spLocks noGrp="1"/>
          </p:cNvSpPr>
          <p:nvPr>
            <p:ph type="sldNum" sz="quarter" idx="12"/>
          </p:nvPr>
        </p:nvSpPr>
        <p:spPr>
          <a:xfrm>
            <a:off x="7634850" y="6572978"/>
            <a:ext cx="2311400" cy="365125"/>
          </a:xfrm>
        </p:spPr>
        <p:txBody>
          <a:bodyPr/>
          <a:lstStyle/>
          <a:p>
            <a:pPr algn="r"/>
            <a:fld id="{E7B1894D-C43F-432D-8B30-776E903D2BD7}" type="slidenum">
              <a:rPr lang="ja-JP" altLang="en-US" sz="1300" smtClean="0"/>
              <a:pPr algn="r"/>
              <a:t>19</a:t>
            </a:fld>
            <a:endParaRPr lang="ja-JP" altLang="en-US" sz="1300" dirty="0"/>
          </a:p>
        </p:txBody>
      </p:sp>
      <p:sp>
        <p:nvSpPr>
          <p:cNvPr id="148" name="正方形/長方形 20"/>
          <p:cNvSpPr/>
          <p:nvPr/>
        </p:nvSpPr>
        <p:spPr>
          <a:xfrm>
            <a:off x="1717703" y="781298"/>
            <a:ext cx="445714" cy="411429"/>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a:solidFill>
              <a:srgbClr val="95B850"/>
            </a:solidFill>
          </a:ln>
        </p:spPr>
        <p:style>
          <a:lnRef idx="1">
            <a:schemeClr val="accent3"/>
          </a:lnRef>
          <a:fillRef idx="2">
            <a:schemeClr val="accent3"/>
          </a:fillRef>
          <a:effectRef idx="1">
            <a:schemeClr val="accent3"/>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p:txBody>
      </p:sp>
      <p:sp>
        <p:nvSpPr>
          <p:cNvPr id="142" name="ホームベース 141"/>
          <p:cNvSpPr/>
          <p:nvPr/>
        </p:nvSpPr>
        <p:spPr>
          <a:xfrm>
            <a:off x="2242731" y="785518"/>
            <a:ext cx="2590714" cy="411429"/>
          </a:xfrm>
          <a:prstGeom prst="homePlate">
            <a:avLst/>
          </a:prstGeom>
          <a:solidFill>
            <a:srgbClr val="0070C0"/>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34201" rIns="0" bIns="34201" rtlCol="0" anchor="ctr"/>
          <a:lstStyle/>
          <a:p>
            <a:pPr marL="65328" indent="-65328"/>
            <a:r>
              <a:rPr lang="ja-JP" altLang="en-US" sz="1000" dirty="0" smtClean="0">
                <a:solidFill>
                  <a:schemeClr val="bg1"/>
                </a:solidFill>
              </a:rPr>
              <a:t>・公共事業労務費フォローアップ調査を実施し、機動的に賃金動向を把握</a:t>
            </a:r>
            <a:r>
              <a:rPr lang="en-US" altLang="ja-JP" sz="1000" dirty="0" smtClean="0">
                <a:solidFill>
                  <a:schemeClr val="bg1"/>
                </a:solidFill>
              </a:rPr>
              <a:t>【7</a:t>
            </a:r>
            <a:r>
              <a:rPr lang="ja-JP" altLang="en-US" sz="1000" dirty="0" smtClean="0">
                <a:solidFill>
                  <a:schemeClr val="bg1"/>
                </a:solidFill>
              </a:rPr>
              <a:t>月</a:t>
            </a:r>
            <a:r>
              <a:rPr lang="en-US" altLang="ja-JP" sz="1000" dirty="0" smtClean="0">
                <a:solidFill>
                  <a:schemeClr val="bg1"/>
                </a:solidFill>
              </a:rPr>
              <a:t>】</a:t>
            </a:r>
            <a:endParaRPr lang="ja-JP" altLang="en-US" sz="1000" b="1" dirty="0">
              <a:solidFill>
                <a:schemeClr val="bg1"/>
              </a:solidFill>
            </a:endParaRPr>
          </a:p>
        </p:txBody>
      </p:sp>
      <p:sp>
        <p:nvSpPr>
          <p:cNvPr id="147" name="ホームベース 146"/>
          <p:cNvSpPr/>
          <p:nvPr/>
        </p:nvSpPr>
        <p:spPr>
          <a:xfrm>
            <a:off x="4841559" y="795484"/>
            <a:ext cx="4903402" cy="411429"/>
          </a:xfrm>
          <a:prstGeom prst="homePlate">
            <a:avLst/>
          </a:prstGeom>
          <a:solidFill>
            <a:srgbClr val="85CBFF"/>
          </a:solidFill>
          <a:ln w="15875">
            <a:solidFill>
              <a:srgbClr val="0070C0"/>
            </a:solidFill>
          </a:ln>
          <a:scene3d>
            <a:camera prst="orthographicFront"/>
            <a:lightRig rig="threePt" dir="t">
              <a:rot lat="0" lon="0" rev="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pPr algn="ctr"/>
            <a:r>
              <a:rPr lang="ja-JP" altLang="en-US" sz="1000" dirty="0" smtClean="0">
                <a:solidFill>
                  <a:schemeClr val="bg1"/>
                </a:solidFill>
              </a:rPr>
              <a:t>引き続き公共事業労務費調査に基づき、</a:t>
            </a:r>
            <a:endParaRPr lang="en-US" altLang="ja-JP" sz="1000" dirty="0" smtClean="0">
              <a:solidFill>
                <a:schemeClr val="bg1"/>
              </a:solidFill>
            </a:endParaRPr>
          </a:p>
          <a:p>
            <a:pPr algn="ctr"/>
            <a:r>
              <a:rPr lang="ja-JP" altLang="en-US" sz="1000" dirty="0" smtClean="0">
                <a:solidFill>
                  <a:schemeClr val="bg1"/>
                </a:solidFill>
              </a:rPr>
              <a:t>実勢を反映した適切な公共工事設計労務単価を設定</a:t>
            </a:r>
            <a:endParaRPr lang="ja-JP" altLang="en-US" sz="1000" dirty="0">
              <a:solidFill>
                <a:schemeClr val="bg1"/>
              </a:solidFill>
            </a:endParaRPr>
          </a:p>
        </p:txBody>
      </p:sp>
      <p:sp>
        <p:nvSpPr>
          <p:cNvPr id="152" name="正方形/長方形 20"/>
          <p:cNvSpPr/>
          <p:nvPr/>
        </p:nvSpPr>
        <p:spPr>
          <a:xfrm>
            <a:off x="1721213" y="3441698"/>
            <a:ext cx="445714" cy="514286"/>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a:solidFill>
              <a:srgbClr val="95B850"/>
            </a:solidFill>
          </a:ln>
        </p:spPr>
        <p:style>
          <a:lnRef idx="1">
            <a:schemeClr val="accent3"/>
          </a:lnRef>
          <a:fillRef idx="2">
            <a:schemeClr val="accent3"/>
          </a:fillRef>
          <a:effectRef idx="1">
            <a:schemeClr val="accent3"/>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p:txBody>
      </p:sp>
      <p:sp>
        <p:nvSpPr>
          <p:cNvPr id="134" name="ホームベース 133"/>
          <p:cNvSpPr/>
          <p:nvPr/>
        </p:nvSpPr>
        <p:spPr>
          <a:xfrm>
            <a:off x="2233928" y="5517071"/>
            <a:ext cx="2941954" cy="540000"/>
          </a:xfrm>
          <a:prstGeom prst="homePlate">
            <a:avLst>
              <a:gd name="adj" fmla="val 14831"/>
            </a:avLst>
          </a:prstGeom>
          <a:solidFill>
            <a:srgbClr val="0070C0"/>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2373" tIns="34201" rIns="0" bIns="34201" rtlCol="0" anchor="ctr"/>
          <a:lstStyle/>
          <a:p>
            <a:pPr marL="66515" indent="-66515"/>
            <a:r>
              <a:rPr lang="ja-JP" altLang="en-US" sz="900" dirty="0" smtClean="0">
                <a:solidFill>
                  <a:schemeClr val="bg1"/>
                </a:solidFill>
              </a:rPr>
              <a:t>・建設業法令遵守ガイドラインを改正し、労働災害防止措置の範囲と経費の負担者を明確に記載</a:t>
            </a:r>
            <a:r>
              <a:rPr lang="en-US" altLang="ja-JP" sz="900" dirty="0" smtClean="0">
                <a:solidFill>
                  <a:schemeClr val="bg1"/>
                </a:solidFill>
              </a:rPr>
              <a:t>【</a:t>
            </a:r>
            <a:r>
              <a:rPr lang="ja-JP" altLang="en-US" sz="900" dirty="0" smtClean="0">
                <a:solidFill>
                  <a:schemeClr val="bg1"/>
                </a:solidFill>
              </a:rPr>
              <a:t>年内</a:t>
            </a:r>
            <a:r>
              <a:rPr lang="en-US" altLang="ja-JP" sz="900" dirty="0" smtClean="0">
                <a:solidFill>
                  <a:schemeClr val="bg1"/>
                </a:solidFill>
              </a:rPr>
              <a:t>】</a:t>
            </a:r>
          </a:p>
          <a:p>
            <a:pPr marL="66515" indent="-66515"/>
            <a:r>
              <a:rPr lang="ja-JP" altLang="en-US" sz="900" dirty="0" smtClean="0">
                <a:solidFill>
                  <a:schemeClr val="bg1"/>
                </a:solidFill>
              </a:rPr>
              <a:t>・下請取引等実態調査において、元下間の安全経費の負担状況を把握し、立入検査時に指導</a:t>
            </a:r>
            <a:endParaRPr lang="en-US" altLang="ja-JP" sz="900" dirty="0" smtClean="0">
              <a:solidFill>
                <a:schemeClr val="bg1"/>
              </a:solidFill>
            </a:endParaRPr>
          </a:p>
        </p:txBody>
      </p:sp>
      <p:sp>
        <p:nvSpPr>
          <p:cNvPr id="139" name="山形 138"/>
          <p:cNvSpPr/>
          <p:nvPr/>
        </p:nvSpPr>
        <p:spPr>
          <a:xfrm>
            <a:off x="5129989" y="5517071"/>
            <a:ext cx="2730303" cy="540000"/>
          </a:xfrm>
          <a:prstGeom prst="chevron">
            <a:avLst>
              <a:gd name="adj" fmla="val 12765"/>
            </a:avLst>
          </a:prstGeom>
          <a:solidFill>
            <a:srgbClr val="85CBFF"/>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2373" tIns="34201" rIns="0" bIns="34201" rtlCol="0" anchor="ctr"/>
          <a:lstStyle/>
          <a:p>
            <a:pPr marL="66515" indent="-66515" algn="ctr"/>
            <a:r>
              <a:rPr lang="ja-JP" altLang="en-US" sz="1000" dirty="0" smtClean="0">
                <a:solidFill>
                  <a:schemeClr val="bg1"/>
                </a:solidFill>
              </a:rPr>
              <a:t>下請取引等実態調査等を踏まえ</a:t>
            </a:r>
            <a:endParaRPr lang="en-US" altLang="ja-JP" sz="1000" dirty="0" smtClean="0">
              <a:solidFill>
                <a:schemeClr val="bg1"/>
              </a:solidFill>
            </a:endParaRPr>
          </a:p>
          <a:p>
            <a:pPr marL="66515" indent="-66515" algn="ctr"/>
            <a:r>
              <a:rPr lang="ja-JP" altLang="en-US" sz="1000" dirty="0" smtClean="0">
                <a:solidFill>
                  <a:schemeClr val="bg1"/>
                </a:solidFill>
              </a:rPr>
              <a:t>引き続き、立入検査時の指導を徹底</a:t>
            </a:r>
            <a:endParaRPr lang="ja-JP" altLang="ja-JP" sz="1000" dirty="0" smtClean="0">
              <a:solidFill>
                <a:schemeClr val="bg1"/>
              </a:solidFill>
            </a:endParaRPr>
          </a:p>
        </p:txBody>
      </p:sp>
      <p:sp>
        <p:nvSpPr>
          <p:cNvPr id="145" name="正方形/長方形 20"/>
          <p:cNvSpPr/>
          <p:nvPr/>
        </p:nvSpPr>
        <p:spPr>
          <a:xfrm>
            <a:off x="1709981" y="5527439"/>
            <a:ext cx="445714" cy="523907"/>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p:spPr>
        <p:style>
          <a:lnRef idx="1">
            <a:schemeClr val="accent3"/>
          </a:lnRef>
          <a:fillRef idx="2">
            <a:schemeClr val="accent3"/>
          </a:fillRef>
          <a:effectRef idx="1">
            <a:schemeClr val="accent3"/>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p:txBody>
      </p:sp>
      <p:sp>
        <p:nvSpPr>
          <p:cNvPr id="151" name="ホームベース 150"/>
          <p:cNvSpPr/>
          <p:nvPr/>
        </p:nvSpPr>
        <p:spPr>
          <a:xfrm>
            <a:off x="2242731" y="3439367"/>
            <a:ext cx="3525941" cy="514286"/>
          </a:xfrm>
          <a:prstGeom prst="homePlate">
            <a:avLst/>
          </a:prstGeom>
          <a:solidFill>
            <a:srgbClr val="0070C0"/>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34201" rIns="0" bIns="34201" rtlCol="0" anchor="ctr"/>
          <a:lstStyle/>
          <a:p>
            <a:pPr marL="133030" indent="-133030"/>
            <a:r>
              <a:rPr lang="ja-JP" altLang="en-US" sz="1000" dirty="0" smtClean="0">
                <a:solidFill>
                  <a:schemeClr val="bg1"/>
                </a:solidFill>
              </a:rPr>
              <a:t>　・優秀な技能労働者</a:t>
            </a:r>
            <a:r>
              <a:rPr lang="en-US" altLang="ja-JP" sz="1000" dirty="0" smtClean="0">
                <a:solidFill>
                  <a:schemeClr val="bg1"/>
                </a:solidFill>
              </a:rPr>
              <a:t>(</a:t>
            </a:r>
            <a:r>
              <a:rPr lang="ja-JP" altLang="en-US" sz="1000" dirty="0" smtClean="0">
                <a:solidFill>
                  <a:schemeClr val="bg1"/>
                </a:solidFill>
              </a:rPr>
              <a:t>登録基幹技能者等</a:t>
            </a:r>
            <a:r>
              <a:rPr lang="en-US" altLang="ja-JP" sz="1000" dirty="0" smtClean="0">
                <a:solidFill>
                  <a:schemeClr val="bg1"/>
                </a:solidFill>
              </a:rPr>
              <a:t>)</a:t>
            </a:r>
            <a:r>
              <a:rPr lang="ja-JP" altLang="en-US" sz="1000" dirty="0" smtClean="0">
                <a:solidFill>
                  <a:schemeClr val="bg1"/>
                </a:solidFill>
              </a:rPr>
              <a:t>の確保・評価方策のあり方について検討　</a:t>
            </a:r>
            <a:r>
              <a:rPr lang="en-US" altLang="ja-JP" sz="1000" dirty="0" smtClean="0">
                <a:solidFill>
                  <a:schemeClr val="bg1"/>
                </a:solidFill>
              </a:rPr>
              <a:t>【</a:t>
            </a:r>
            <a:r>
              <a:rPr lang="ja-JP" altLang="en-US" sz="1000" dirty="0" smtClean="0">
                <a:solidFill>
                  <a:schemeClr val="bg1"/>
                </a:solidFill>
              </a:rPr>
              <a:t>年度内</a:t>
            </a:r>
            <a:r>
              <a:rPr lang="en-US" altLang="ja-JP" sz="1000" dirty="0" smtClean="0">
                <a:solidFill>
                  <a:schemeClr val="bg1"/>
                </a:solidFill>
              </a:rPr>
              <a:t>】</a:t>
            </a:r>
            <a:endParaRPr lang="ja-JP" altLang="en-US" sz="1000" dirty="0" smtClean="0">
              <a:solidFill>
                <a:schemeClr val="bg1"/>
              </a:solidFill>
            </a:endParaRPr>
          </a:p>
        </p:txBody>
      </p:sp>
      <p:sp>
        <p:nvSpPr>
          <p:cNvPr id="153" name="山形 152"/>
          <p:cNvSpPr/>
          <p:nvPr/>
        </p:nvSpPr>
        <p:spPr>
          <a:xfrm>
            <a:off x="5529423" y="3439367"/>
            <a:ext cx="2005714" cy="514286"/>
          </a:xfrm>
          <a:prstGeom prst="chevron">
            <a:avLst/>
          </a:prstGeom>
          <a:solidFill>
            <a:srgbClr val="85CBFF"/>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6935" tIns="34201" rIns="0" bIns="34201" rtlCol="0" anchor="ctr"/>
          <a:lstStyle/>
          <a:p>
            <a:pPr marL="66515" indent="-66515"/>
            <a:r>
              <a:rPr lang="ja-JP" altLang="en-US" sz="900" dirty="0" smtClean="0">
                <a:solidFill>
                  <a:schemeClr val="bg1"/>
                </a:solidFill>
              </a:rPr>
              <a:t>・技能労働者の賃金体系に関し、マネジメント能力の評価手法、それらの処遇への反映方策を検討　</a:t>
            </a:r>
            <a:endParaRPr lang="ja-JP" altLang="en-US" sz="900" b="1" dirty="0">
              <a:solidFill>
                <a:schemeClr val="bg1"/>
              </a:solidFill>
            </a:endParaRPr>
          </a:p>
        </p:txBody>
      </p:sp>
      <p:sp>
        <p:nvSpPr>
          <p:cNvPr id="154" name="山形 153"/>
          <p:cNvSpPr/>
          <p:nvPr/>
        </p:nvSpPr>
        <p:spPr>
          <a:xfrm>
            <a:off x="7304491" y="3440663"/>
            <a:ext cx="1532143" cy="514286"/>
          </a:xfrm>
          <a:prstGeom prst="chevron">
            <a:avLst/>
          </a:prstGeom>
          <a:solidFill>
            <a:srgbClr val="D9EFFF"/>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34201" rIns="0" bIns="34201" rtlCol="0" anchor="ctr"/>
          <a:lstStyle/>
          <a:p>
            <a:pPr marL="66515" indent="-66515" algn="ctr"/>
            <a:r>
              <a:rPr lang="ja-JP" altLang="en-US" sz="1000" dirty="0" smtClean="0">
                <a:solidFill>
                  <a:srgbClr val="0070C0"/>
                </a:solidFill>
              </a:rPr>
              <a:t>検討結果を</a:t>
            </a:r>
            <a:endParaRPr lang="en-US" altLang="ja-JP" sz="1000" dirty="0" smtClean="0">
              <a:solidFill>
                <a:srgbClr val="0070C0"/>
              </a:solidFill>
            </a:endParaRPr>
          </a:p>
          <a:p>
            <a:pPr marL="66515" indent="-66515" algn="ctr"/>
            <a:r>
              <a:rPr lang="ja-JP" altLang="en-US" sz="1000" dirty="0" smtClean="0">
                <a:solidFill>
                  <a:srgbClr val="0070C0"/>
                </a:solidFill>
              </a:rPr>
              <a:t>踏まえた具体的な</a:t>
            </a:r>
            <a:endParaRPr lang="en-US" altLang="ja-JP" sz="1000" dirty="0" smtClean="0">
              <a:solidFill>
                <a:srgbClr val="0070C0"/>
              </a:solidFill>
            </a:endParaRPr>
          </a:p>
          <a:p>
            <a:pPr marL="66515" indent="-66515" algn="ctr"/>
            <a:r>
              <a:rPr lang="ja-JP" altLang="en-US" sz="1000" dirty="0" smtClean="0">
                <a:solidFill>
                  <a:srgbClr val="0070C0"/>
                </a:solidFill>
              </a:rPr>
              <a:t>対策の設計</a:t>
            </a:r>
            <a:endParaRPr lang="ja-JP" altLang="en-US" sz="1000" b="1" dirty="0">
              <a:solidFill>
                <a:srgbClr val="0070C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下矢印 33"/>
          <p:cNvSpPr/>
          <p:nvPr/>
        </p:nvSpPr>
        <p:spPr bwMode="auto">
          <a:xfrm>
            <a:off x="4001955" y="4399012"/>
            <a:ext cx="1800488" cy="368082"/>
          </a:xfrm>
          <a:prstGeom prst="downArrow">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fontAlgn="auto" hangingPunct="0">
              <a:spcBef>
                <a:spcPts val="0"/>
              </a:spcBef>
              <a:spcAft>
                <a:spcPts val="0"/>
              </a:spcAft>
            </a:pPr>
            <a:endParaRPr lang="ja-JP" altLang="en-US" sz="1200" smtClean="0">
              <a:solidFill>
                <a:prstClr val="black"/>
              </a:solidFill>
              <a:latin typeface="Calibri"/>
              <a:ea typeface="ＭＳ Ｐゴシック"/>
            </a:endParaRPr>
          </a:p>
        </p:txBody>
      </p:sp>
      <p:sp>
        <p:nvSpPr>
          <p:cNvPr id="7" name="テキスト ボックス 6"/>
          <p:cNvSpPr txBox="1"/>
          <p:nvPr/>
        </p:nvSpPr>
        <p:spPr>
          <a:xfrm>
            <a:off x="30595" y="764704"/>
            <a:ext cx="9829575" cy="3708000"/>
          </a:xfrm>
          <a:prstGeom prst="roundRect">
            <a:avLst>
              <a:gd name="adj" fmla="val 2843"/>
            </a:avLst>
          </a:prstGeom>
          <a:ln/>
        </p:spPr>
        <p:style>
          <a:lnRef idx="2">
            <a:schemeClr val="accent1"/>
          </a:lnRef>
          <a:fillRef idx="1">
            <a:schemeClr val="lt1"/>
          </a:fillRef>
          <a:effectRef idx="0">
            <a:schemeClr val="accent1"/>
          </a:effectRef>
          <a:fontRef idx="minor">
            <a:schemeClr val="dk1"/>
          </a:fontRef>
        </p:style>
        <p:txBody>
          <a:bodyPr wrap="square" lIns="36000" tIns="0" rIns="36000" bIns="0" rtlCol="0">
            <a:noAutofit/>
          </a:bodyPr>
          <a:lstStyle/>
          <a:p>
            <a:pPr marL="177800" indent="177800" fontAlgn="auto">
              <a:lnSpc>
                <a:spcPts val="2500"/>
              </a:lnSpc>
              <a:spcBef>
                <a:spcPts val="0"/>
              </a:spcBef>
              <a:spcAft>
                <a:spcPts val="0"/>
              </a:spcAft>
            </a:pPr>
            <a:endParaRPr lang="en-US" altLang="ja-JP" sz="1600" dirty="0" smtClean="0">
              <a:solidFill>
                <a:prstClr val="black"/>
              </a:solidFill>
            </a:endParaRPr>
          </a:p>
          <a:p>
            <a:pPr marL="177800" indent="177800" fontAlgn="auto">
              <a:lnSpc>
                <a:spcPts val="2500"/>
              </a:lnSpc>
              <a:spcBef>
                <a:spcPts val="0"/>
              </a:spcBef>
              <a:spcAft>
                <a:spcPts val="0"/>
              </a:spcAft>
            </a:pPr>
            <a:endParaRPr lang="en-US" altLang="ja-JP" sz="1600" dirty="0" smtClean="0">
              <a:solidFill>
                <a:prstClr val="black"/>
              </a:solidFill>
            </a:endParaRPr>
          </a:p>
          <a:p>
            <a:pPr marL="177800" indent="177800" fontAlgn="auto">
              <a:lnSpc>
                <a:spcPts val="2500"/>
              </a:lnSpc>
              <a:spcBef>
                <a:spcPts val="0"/>
              </a:spcBef>
              <a:spcAft>
                <a:spcPts val="0"/>
              </a:spcAft>
            </a:pPr>
            <a:endParaRPr lang="en-US" altLang="ja-JP" sz="1600" dirty="0" smtClean="0">
              <a:solidFill>
                <a:prstClr val="black"/>
              </a:solidFill>
            </a:endParaRPr>
          </a:p>
          <a:p>
            <a:pPr marL="177800" indent="177800" fontAlgn="auto">
              <a:lnSpc>
                <a:spcPts val="2500"/>
              </a:lnSpc>
              <a:spcBef>
                <a:spcPts val="0"/>
              </a:spcBef>
              <a:spcAft>
                <a:spcPts val="0"/>
              </a:spcAft>
            </a:pPr>
            <a:endParaRPr lang="en-US" altLang="ja-JP" sz="1600" dirty="0" smtClean="0">
              <a:solidFill>
                <a:prstClr val="black"/>
              </a:solidFill>
            </a:endParaRPr>
          </a:p>
          <a:p>
            <a:pPr marL="177800" indent="177800" fontAlgn="auto">
              <a:lnSpc>
                <a:spcPts val="2500"/>
              </a:lnSpc>
              <a:spcBef>
                <a:spcPts val="0"/>
              </a:spcBef>
              <a:spcAft>
                <a:spcPts val="0"/>
              </a:spcAft>
            </a:pPr>
            <a:endParaRPr lang="en-US" altLang="ja-JP" sz="1600" dirty="0" smtClean="0">
              <a:solidFill>
                <a:prstClr val="black"/>
              </a:solidFill>
            </a:endParaRPr>
          </a:p>
          <a:p>
            <a:pPr marL="177800" indent="177800" fontAlgn="auto">
              <a:lnSpc>
                <a:spcPts val="2500"/>
              </a:lnSpc>
              <a:spcBef>
                <a:spcPts val="0"/>
              </a:spcBef>
              <a:spcAft>
                <a:spcPts val="0"/>
              </a:spcAft>
            </a:pPr>
            <a:endParaRPr lang="en-US" altLang="ja-JP" sz="1600" dirty="0" smtClean="0">
              <a:solidFill>
                <a:prstClr val="black"/>
              </a:solidFill>
            </a:endParaRPr>
          </a:p>
          <a:p>
            <a:pPr marL="177800" indent="177800" fontAlgn="auto">
              <a:lnSpc>
                <a:spcPts val="2500"/>
              </a:lnSpc>
              <a:spcBef>
                <a:spcPts val="0"/>
              </a:spcBef>
              <a:spcAft>
                <a:spcPts val="0"/>
              </a:spcAft>
            </a:pPr>
            <a:endParaRPr lang="en-US" altLang="ja-JP" sz="1600" dirty="0" smtClean="0">
              <a:solidFill>
                <a:prstClr val="black"/>
              </a:solidFill>
            </a:endParaRPr>
          </a:p>
          <a:p>
            <a:pPr marL="177800" indent="177800" fontAlgn="auto">
              <a:lnSpc>
                <a:spcPts val="2500"/>
              </a:lnSpc>
              <a:spcBef>
                <a:spcPts val="0"/>
              </a:spcBef>
              <a:spcAft>
                <a:spcPts val="0"/>
              </a:spcAft>
            </a:pPr>
            <a:endParaRPr lang="en-US" altLang="ja-JP" sz="1600" dirty="0" smtClean="0">
              <a:solidFill>
                <a:prstClr val="black"/>
              </a:solidFill>
            </a:endParaRPr>
          </a:p>
          <a:p>
            <a:pPr marL="177800" indent="177800" fontAlgn="auto">
              <a:lnSpc>
                <a:spcPts val="2500"/>
              </a:lnSpc>
              <a:spcBef>
                <a:spcPts val="0"/>
              </a:spcBef>
              <a:spcAft>
                <a:spcPts val="0"/>
              </a:spcAft>
            </a:pPr>
            <a:endParaRPr lang="en-US" altLang="ja-JP" sz="1600" dirty="0" smtClean="0">
              <a:solidFill>
                <a:prstClr val="black"/>
              </a:solidFill>
            </a:endParaRPr>
          </a:p>
          <a:p>
            <a:pPr marL="177800" indent="177800" fontAlgn="auto">
              <a:lnSpc>
                <a:spcPts val="2500"/>
              </a:lnSpc>
              <a:spcBef>
                <a:spcPts val="0"/>
              </a:spcBef>
              <a:spcAft>
                <a:spcPts val="0"/>
              </a:spcAft>
            </a:pPr>
            <a:endParaRPr lang="en-US" altLang="ja-JP" sz="1600" dirty="0" smtClean="0">
              <a:solidFill>
                <a:prstClr val="black"/>
              </a:solidFill>
            </a:endParaRPr>
          </a:p>
          <a:p>
            <a:pPr marL="177800" indent="177800" fontAlgn="auto">
              <a:lnSpc>
                <a:spcPts val="2500"/>
              </a:lnSpc>
              <a:spcBef>
                <a:spcPts val="0"/>
              </a:spcBef>
              <a:spcAft>
                <a:spcPts val="0"/>
              </a:spcAft>
            </a:pPr>
            <a:endParaRPr lang="en-US" altLang="ja-JP" sz="1600" dirty="0" smtClean="0">
              <a:solidFill>
                <a:prstClr val="black"/>
              </a:solidFill>
            </a:endParaRPr>
          </a:p>
          <a:p>
            <a:pPr marL="177800" indent="177800" fontAlgn="auto">
              <a:lnSpc>
                <a:spcPts val="2500"/>
              </a:lnSpc>
              <a:spcBef>
                <a:spcPts val="0"/>
              </a:spcBef>
              <a:spcAft>
                <a:spcPts val="0"/>
              </a:spcAft>
            </a:pPr>
            <a:endParaRPr lang="en-US" altLang="ja-JP" sz="1600" dirty="0" smtClean="0">
              <a:solidFill>
                <a:prstClr val="black"/>
              </a:solidFill>
            </a:endParaRPr>
          </a:p>
        </p:txBody>
      </p:sp>
      <p:sp>
        <p:nvSpPr>
          <p:cNvPr id="26" name="正方形/長方形 25"/>
          <p:cNvSpPr/>
          <p:nvPr/>
        </p:nvSpPr>
        <p:spPr bwMode="auto">
          <a:xfrm>
            <a:off x="488504" y="980728"/>
            <a:ext cx="8424936" cy="1054135"/>
          </a:xfrm>
          <a:prstGeom prst="rect">
            <a:avLst/>
          </a:prstGeom>
          <a:gradFill flip="none" rotWithShape="1">
            <a:gsLst>
              <a:gs pos="0">
                <a:schemeClr val="bg1"/>
              </a:gs>
              <a:gs pos="100000">
                <a:srgbClr val="DDF2FF"/>
              </a:gs>
            </a:gsLst>
            <a:path path="rect">
              <a:fillToRect l="50000" t="50000" r="50000" b="50000"/>
            </a:path>
            <a:tileRect/>
          </a:gradFill>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spAutoFit/>
          </a:bodyPr>
          <a:lstStyle/>
          <a:p>
            <a:pPr indent="177800" fontAlgn="auto">
              <a:lnSpc>
                <a:spcPts val="2500"/>
              </a:lnSpc>
              <a:spcBef>
                <a:spcPts val="0"/>
              </a:spcBef>
              <a:spcAft>
                <a:spcPts val="0"/>
              </a:spcAft>
            </a:pPr>
            <a:r>
              <a:rPr lang="ja-JP" altLang="en-US" sz="1600" dirty="0" smtClean="0">
                <a:solidFill>
                  <a:prstClr val="black"/>
                </a:solidFill>
              </a:rPr>
              <a:t>建設産業は</a:t>
            </a:r>
            <a:r>
              <a:rPr lang="en-US" altLang="ja-JP" sz="1600" dirty="0" smtClean="0">
                <a:solidFill>
                  <a:prstClr val="black"/>
                </a:solidFill>
              </a:rPr>
              <a:t>､</a:t>
            </a:r>
            <a:r>
              <a:rPr lang="ja-JP" altLang="en-US" sz="1600" b="1" u="sng" dirty="0" smtClean="0">
                <a:solidFill>
                  <a:prstClr val="black"/>
                </a:solidFill>
              </a:rPr>
              <a:t>地域のインフラの整備やメンテナンス等の担い手</a:t>
            </a:r>
            <a:r>
              <a:rPr lang="ja-JP" altLang="en-US" sz="1600" dirty="0" smtClean="0">
                <a:solidFill>
                  <a:prstClr val="black"/>
                </a:solidFill>
              </a:rPr>
              <a:t>であると同時に</a:t>
            </a:r>
            <a:r>
              <a:rPr lang="en-US" altLang="ja-JP" sz="1600" dirty="0" smtClean="0">
                <a:solidFill>
                  <a:prstClr val="black"/>
                </a:solidFill>
              </a:rPr>
              <a:t>､</a:t>
            </a:r>
            <a:br>
              <a:rPr lang="en-US" altLang="ja-JP" sz="1600" dirty="0" smtClean="0">
                <a:solidFill>
                  <a:prstClr val="black"/>
                </a:solidFill>
              </a:rPr>
            </a:br>
            <a:r>
              <a:rPr lang="ja-JP" altLang="en-US" sz="1600" dirty="0" smtClean="0">
                <a:solidFill>
                  <a:prstClr val="black"/>
                </a:solidFill>
              </a:rPr>
              <a:t>地域経済・雇用を支え</a:t>
            </a:r>
            <a:r>
              <a:rPr lang="en-US" altLang="ja-JP" sz="1600" dirty="0" smtClean="0">
                <a:solidFill>
                  <a:prstClr val="black"/>
                </a:solidFill>
              </a:rPr>
              <a:t>､</a:t>
            </a:r>
            <a:r>
              <a:rPr lang="ja-JP" altLang="en-US" sz="1600" dirty="0" smtClean="0">
                <a:solidFill>
                  <a:prstClr val="black"/>
                </a:solidFill>
              </a:rPr>
              <a:t>災害時には</a:t>
            </a:r>
            <a:r>
              <a:rPr lang="ja-JP" altLang="en-US" sz="1600" b="1" u="sng" dirty="0" smtClean="0">
                <a:solidFill>
                  <a:prstClr val="black"/>
                </a:solidFill>
              </a:rPr>
              <a:t>最前線で地域社会の安全・安心の確保を担う地域の守り手</a:t>
            </a:r>
            <a:r>
              <a:rPr lang="ja-JP" altLang="en-US" sz="1600" dirty="0" smtClean="0">
                <a:solidFill>
                  <a:prstClr val="black"/>
                </a:solidFill>
              </a:rPr>
              <a:t>として、国民生活や社会経済を支える大きな役割を担う。</a:t>
            </a:r>
            <a:endParaRPr lang="en-US" altLang="ja-JP" sz="1600" dirty="0" smtClean="0">
              <a:solidFill>
                <a:prstClr val="black"/>
              </a:solidFill>
            </a:endParaRPr>
          </a:p>
        </p:txBody>
      </p:sp>
      <p:sp>
        <p:nvSpPr>
          <p:cNvPr id="24" name="正方形/長方形 23"/>
          <p:cNvSpPr/>
          <p:nvPr/>
        </p:nvSpPr>
        <p:spPr>
          <a:xfrm>
            <a:off x="4880980" y="2132856"/>
            <a:ext cx="4896784" cy="2248453"/>
          </a:xfrm>
          <a:prstGeom prst="rect">
            <a:avLst/>
          </a:prstGeom>
        </p:spPr>
        <p:style>
          <a:lnRef idx="1">
            <a:schemeClr val="accent4"/>
          </a:lnRef>
          <a:fillRef idx="2">
            <a:schemeClr val="accent4"/>
          </a:fillRef>
          <a:effectRef idx="1">
            <a:schemeClr val="accent4"/>
          </a:effectRef>
          <a:fontRef idx="minor">
            <a:schemeClr val="dk1"/>
          </a:fontRef>
        </p:style>
        <p:txBody>
          <a:bodyPr rtlCol="0" anchor="t"/>
          <a:lstStyle/>
          <a:p>
            <a:pPr marL="177800" indent="-177800" fontAlgn="auto">
              <a:spcBef>
                <a:spcPts val="0"/>
              </a:spcBef>
              <a:spcAft>
                <a:spcPts val="0"/>
              </a:spcAft>
            </a:pPr>
            <a:endParaRPr lang="en-US" altLang="ja-JP" sz="1400" dirty="0" smtClean="0">
              <a:solidFill>
                <a:prstClr val="black"/>
              </a:solidFill>
            </a:endParaRPr>
          </a:p>
        </p:txBody>
      </p:sp>
      <p:grpSp>
        <p:nvGrpSpPr>
          <p:cNvPr id="2" name="グループ化 14"/>
          <p:cNvGrpSpPr/>
          <p:nvPr/>
        </p:nvGrpSpPr>
        <p:grpSpPr>
          <a:xfrm>
            <a:off x="92181" y="2132855"/>
            <a:ext cx="4680750" cy="2304256"/>
            <a:chOff x="364902" y="2312146"/>
            <a:chExt cx="4463781" cy="1859781"/>
          </a:xfrm>
        </p:grpSpPr>
        <p:sp>
          <p:nvSpPr>
            <p:cNvPr id="11" name="正方形/長方形 10"/>
            <p:cNvSpPr/>
            <p:nvPr/>
          </p:nvSpPr>
          <p:spPr>
            <a:xfrm>
              <a:off x="364902" y="2312146"/>
              <a:ext cx="4463781" cy="1825145"/>
            </a:xfrm>
            <a:prstGeom prst="rect">
              <a:avLst/>
            </a:prstGeom>
          </p:spPr>
          <p:style>
            <a:lnRef idx="1">
              <a:schemeClr val="accent2"/>
            </a:lnRef>
            <a:fillRef idx="2">
              <a:schemeClr val="accent2"/>
            </a:fillRef>
            <a:effectRef idx="1">
              <a:schemeClr val="accent2"/>
            </a:effectRef>
            <a:fontRef idx="minor">
              <a:schemeClr val="dk1"/>
            </a:fontRef>
          </p:style>
          <p:txBody>
            <a:bodyPr rtlCol="0" anchor="t"/>
            <a:lstStyle/>
            <a:p>
              <a:pPr marL="177800" indent="-177800" fontAlgn="auto">
                <a:spcBef>
                  <a:spcPts val="0"/>
                </a:spcBef>
                <a:spcAft>
                  <a:spcPts val="0"/>
                </a:spcAft>
              </a:pPr>
              <a:endParaRPr lang="en-US" altLang="ja-JP" sz="1400" dirty="0" smtClean="0">
                <a:solidFill>
                  <a:prstClr val="black"/>
                </a:solidFill>
              </a:endParaRPr>
            </a:p>
            <a:p>
              <a:pPr marL="177800" indent="-177800" fontAlgn="auto">
                <a:spcBef>
                  <a:spcPts val="0"/>
                </a:spcBef>
                <a:spcAft>
                  <a:spcPts val="0"/>
                </a:spcAft>
              </a:pPr>
              <a:endParaRPr lang="en-US" altLang="ja-JP" sz="800" dirty="0" smtClean="0">
                <a:solidFill>
                  <a:prstClr val="black"/>
                </a:solidFill>
              </a:endParaRPr>
            </a:p>
            <a:p>
              <a:pPr marL="177800" indent="-177800" fontAlgn="auto">
                <a:spcBef>
                  <a:spcPts val="0"/>
                </a:spcBef>
                <a:spcAft>
                  <a:spcPts val="0"/>
                </a:spcAft>
              </a:pPr>
              <a:r>
                <a:rPr lang="ja-JP" altLang="en-US" sz="1400" dirty="0" smtClean="0">
                  <a:solidFill>
                    <a:prstClr val="black"/>
                  </a:solidFill>
                </a:rPr>
                <a:t>○（社）仙台建設業協会</a:t>
              </a:r>
              <a:endParaRPr lang="en-US" altLang="ja-JP" sz="1600" dirty="0" smtClean="0">
                <a:solidFill>
                  <a:prstClr val="black"/>
                </a:solidFill>
              </a:endParaRPr>
            </a:p>
            <a:p>
              <a:pPr fontAlgn="auto">
                <a:spcBef>
                  <a:spcPts val="0"/>
                </a:spcBef>
                <a:spcAft>
                  <a:spcPts val="0"/>
                </a:spcAft>
              </a:pPr>
              <a:r>
                <a:rPr lang="ja-JP" altLang="en-US" sz="1400" dirty="0" smtClean="0">
                  <a:solidFill>
                    <a:prstClr val="black"/>
                  </a:solidFill>
                </a:rPr>
                <a:t>　</a:t>
              </a:r>
              <a:r>
                <a:rPr lang="en-US" altLang="ja-JP" sz="1400" dirty="0" smtClean="0">
                  <a:solidFill>
                    <a:prstClr val="black"/>
                  </a:solidFill>
                </a:rPr>
                <a:t>3</a:t>
              </a:r>
              <a:r>
                <a:rPr lang="ja-JP" altLang="en-US" sz="1400" dirty="0" smtClean="0">
                  <a:solidFill>
                    <a:prstClr val="black"/>
                  </a:solidFill>
                </a:rPr>
                <a:t>月</a:t>
              </a:r>
              <a:r>
                <a:rPr lang="en-US" altLang="ja-JP" sz="1400" dirty="0" smtClean="0">
                  <a:solidFill>
                    <a:prstClr val="black"/>
                  </a:solidFill>
                </a:rPr>
                <a:t>11</a:t>
              </a:r>
              <a:r>
                <a:rPr lang="ja-JP" altLang="en-US" sz="1400" dirty="0" smtClean="0">
                  <a:solidFill>
                    <a:prstClr val="black"/>
                  </a:solidFill>
                </a:rPr>
                <a:t>日地震直後より避難所の緊急耐震診断等を実施。同日午後</a:t>
              </a:r>
              <a:r>
                <a:rPr lang="en-US" altLang="ja-JP" sz="1400" dirty="0" smtClean="0">
                  <a:solidFill>
                    <a:prstClr val="black"/>
                  </a:solidFill>
                </a:rPr>
                <a:t>6</a:t>
              </a:r>
              <a:r>
                <a:rPr lang="ja-JP" altLang="en-US" sz="1400" dirty="0" smtClean="0">
                  <a:solidFill>
                    <a:prstClr val="black"/>
                  </a:solidFill>
                </a:rPr>
                <a:t>時には若林区の道路啓開作業を開始。</a:t>
              </a:r>
              <a:endParaRPr lang="en-US" altLang="ja-JP" sz="1400" dirty="0" smtClean="0">
                <a:solidFill>
                  <a:prstClr val="black"/>
                </a:solidFill>
              </a:endParaRPr>
            </a:p>
          </p:txBody>
        </p:sp>
        <p:pic>
          <p:nvPicPr>
            <p:cNvPr id="12" name="Picture 5"/>
            <p:cNvPicPr>
              <a:picLocks noChangeAspect="1" noChangeArrowheads="1"/>
            </p:cNvPicPr>
            <p:nvPr/>
          </p:nvPicPr>
          <p:blipFill>
            <a:blip r:embed="rId2" cstate="print"/>
            <a:srcRect/>
            <a:stretch>
              <a:fillRect/>
            </a:stretch>
          </p:blipFill>
          <p:spPr bwMode="auto">
            <a:xfrm>
              <a:off x="3076514" y="3182480"/>
              <a:ext cx="1648165" cy="941959"/>
            </a:xfrm>
            <a:prstGeom prst="rect">
              <a:avLst/>
            </a:prstGeom>
            <a:ln>
              <a:noFill/>
            </a:ln>
            <a:effectLst>
              <a:softEdge rad="112500"/>
            </a:effectLst>
          </p:spPr>
        </p:pic>
        <p:pic>
          <p:nvPicPr>
            <p:cNvPr id="13" name="Picture 6"/>
            <p:cNvPicPr>
              <a:picLocks noChangeAspect="1" noChangeArrowheads="1"/>
            </p:cNvPicPr>
            <p:nvPr/>
          </p:nvPicPr>
          <p:blipFill>
            <a:blip r:embed="rId3" cstate="print"/>
            <a:srcRect/>
            <a:stretch>
              <a:fillRect/>
            </a:stretch>
          </p:blipFill>
          <p:spPr bwMode="auto">
            <a:xfrm>
              <a:off x="676404" y="3151472"/>
              <a:ext cx="1648165" cy="1020455"/>
            </a:xfrm>
            <a:prstGeom prst="rect">
              <a:avLst/>
            </a:prstGeom>
            <a:ln>
              <a:noFill/>
            </a:ln>
            <a:effectLst>
              <a:softEdge rad="112500"/>
            </a:effectLst>
          </p:spPr>
        </p:pic>
        <p:sp>
          <p:nvSpPr>
            <p:cNvPr id="14" name="右矢印 13"/>
            <p:cNvSpPr/>
            <p:nvPr/>
          </p:nvSpPr>
          <p:spPr>
            <a:xfrm>
              <a:off x="2380793" y="3474509"/>
              <a:ext cx="647968" cy="36004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ja-JP" altLang="en-US" sz="900" b="1" dirty="0" smtClean="0">
                  <a:solidFill>
                    <a:prstClr val="white"/>
                  </a:solidFill>
                </a:rPr>
                <a:t>作業後</a:t>
              </a:r>
              <a:endParaRPr lang="ja-JP" altLang="en-US" sz="900" b="1" dirty="0">
                <a:solidFill>
                  <a:prstClr val="white"/>
                </a:solidFill>
              </a:endParaRPr>
            </a:p>
          </p:txBody>
        </p:sp>
      </p:grpSp>
      <p:pic>
        <p:nvPicPr>
          <p:cNvPr id="17" name="Picture 2"/>
          <p:cNvPicPr>
            <a:picLocks noChangeAspect="1" noChangeArrowheads="1"/>
          </p:cNvPicPr>
          <p:nvPr/>
        </p:nvPicPr>
        <p:blipFill>
          <a:blip r:embed="rId4" cstate="print"/>
          <a:srcRect/>
          <a:stretch>
            <a:fillRect/>
          </a:stretch>
        </p:blipFill>
        <p:spPr bwMode="auto">
          <a:xfrm>
            <a:off x="5075827" y="2627942"/>
            <a:ext cx="2088567" cy="1306829"/>
          </a:xfrm>
          <a:prstGeom prst="rect">
            <a:avLst/>
          </a:prstGeom>
          <a:noFill/>
          <a:ln w="9525">
            <a:noFill/>
            <a:miter lim="800000"/>
            <a:headEnd/>
            <a:tailEnd/>
          </a:ln>
        </p:spPr>
      </p:pic>
      <p:sp>
        <p:nvSpPr>
          <p:cNvPr id="18" name="テキスト ボックス 17"/>
          <p:cNvSpPr txBox="1"/>
          <p:nvPr/>
        </p:nvSpPr>
        <p:spPr>
          <a:xfrm>
            <a:off x="4947342" y="3924085"/>
            <a:ext cx="2289071" cy="369332"/>
          </a:xfrm>
          <a:prstGeom prst="rect">
            <a:avLst/>
          </a:prstGeom>
          <a:noFill/>
        </p:spPr>
        <p:txBody>
          <a:bodyPr wrap="square" rtlCol="0">
            <a:spAutoFit/>
          </a:bodyPr>
          <a:lstStyle/>
          <a:p>
            <a:pPr fontAlgn="auto">
              <a:spcBef>
                <a:spcPts val="0"/>
              </a:spcBef>
              <a:spcAft>
                <a:spcPts val="0"/>
              </a:spcAft>
            </a:pPr>
            <a:r>
              <a:rPr lang="en-US" altLang="ja-JP" sz="900" dirty="0" smtClean="0">
                <a:solidFill>
                  <a:prstClr val="black"/>
                </a:solidFill>
                <a:latin typeface="Calibri"/>
                <a:ea typeface="ＭＳ Ｐゴシック"/>
              </a:rPr>
              <a:t>【</a:t>
            </a:r>
            <a:r>
              <a:rPr lang="ja-JP" altLang="en-US" sz="900" dirty="0" smtClean="0">
                <a:solidFill>
                  <a:prstClr val="black"/>
                </a:solidFill>
                <a:latin typeface="Calibri"/>
                <a:ea typeface="ＭＳ Ｐゴシック"/>
              </a:rPr>
              <a:t>ミシシッピ川に係る高速道路橋の落橋事故（</a:t>
            </a:r>
            <a:r>
              <a:rPr lang="en-US" altLang="ja-JP" sz="900" dirty="0" smtClean="0">
                <a:solidFill>
                  <a:prstClr val="black"/>
                </a:solidFill>
                <a:latin typeface="Calibri"/>
                <a:ea typeface="ＭＳ Ｐゴシック"/>
              </a:rPr>
              <a:t>2007</a:t>
            </a:r>
            <a:r>
              <a:rPr lang="ja-JP" altLang="en-US" sz="900" dirty="0" smtClean="0">
                <a:solidFill>
                  <a:prstClr val="black"/>
                </a:solidFill>
                <a:latin typeface="Calibri"/>
                <a:ea typeface="ＭＳ Ｐゴシック"/>
              </a:rPr>
              <a:t>年米ミネソタ州）</a:t>
            </a:r>
            <a:r>
              <a:rPr lang="en-US" altLang="ja-JP" sz="900" dirty="0" smtClean="0">
                <a:solidFill>
                  <a:prstClr val="black"/>
                </a:solidFill>
                <a:latin typeface="Calibri"/>
                <a:ea typeface="ＭＳ Ｐゴシック"/>
              </a:rPr>
              <a:t>】</a:t>
            </a:r>
            <a:r>
              <a:rPr lang="ja-JP" altLang="en-US" sz="900" dirty="0" smtClean="0">
                <a:solidFill>
                  <a:prstClr val="black"/>
                </a:solidFill>
                <a:latin typeface="Calibri"/>
                <a:ea typeface="ＭＳ Ｐゴシック"/>
              </a:rPr>
              <a:t>（出典：</a:t>
            </a:r>
            <a:r>
              <a:rPr lang="en-US" altLang="ja-JP" sz="900" dirty="0" smtClean="0">
                <a:solidFill>
                  <a:prstClr val="black"/>
                </a:solidFill>
                <a:latin typeface="Calibri"/>
                <a:ea typeface="ＭＳ Ｐゴシック"/>
              </a:rPr>
              <a:t>MN/DOT)</a:t>
            </a:r>
            <a:endParaRPr lang="ja-JP" altLang="en-US" sz="900" dirty="0">
              <a:solidFill>
                <a:prstClr val="black"/>
              </a:solidFill>
              <a:latin typeface="Calibri"/>
              <a:ea typeface="ＭＳ Ｐゴシック"/>
            </a:endParaRPr>
          </a:p>
        </p:txBody>
      </p:sp>
      <p:pic>
        <p:nvPicPr>
          <p:cNvPr id="19" name="Picture 26" descr="IMGP0018_512"/>
          <p:cNvPicPr>
            <a:picLocks noChangeAspect="1" noChangeArrowheads="1"/>
          </p:cNvPicPr>
          <p:nvPr/>
        </p:nvPicPr>
        <p:blipFill>
          <a:blip r:embed="rId5" cstate="print"/>
          <a:srcRect t="8667" b="13072"/>
          <a:stretch>
            <a:fillRect/>
          </a:stretch>
        </p:blipFill>
        <p:spPr bwMode="auto">
          <a:xfrm>
            <a:off x="7380452" y="2627941"/>
            <a:ext cx="2160586" cy="1296144"/>
          </a:xfrm>
          <a:prstGeom prst="rect">
            <a:avLst/>
          </a:prstGeom>
          <a:noFill/>
          <a:ln w="9525">
            <a:noFill/>
            <a:miter lim="800000"/>
            <a:headEnd/>
            <a:tailEnd/>
          </a:ln>
        </p:spPr>
      </p:pic>
      <p:sp>
        <p:nvSpPr>
          <p:cNvPr id="20" name="テキスト ボックス 17"/>
          <p:cNvSpPr txBox="1">
            <a:spLocks noChangeArrowheads="1"/>
          </p:cNvSpPr>
          <p:nvPr/>
        </p:nvSpPr>
        <p:spPr bwMode="auto">
          <a:xfrm>
            <a:off x="7308433" y="3924085"/>
            <a:ext cx="2376645" cy="369332"/>
          </a:xfrm>
          <a:prstGeom prst="rect">
            <a:avLst/>
          </a:prstGeom>
          <a:noFill/>
          <a:ln w="9525">
            <a:noFill/>
            <a:miter lim="800000"/>
            <a:headEnd/>
            <a:tailEnd/>
          </a:ln>
        </p:spPr>
        <p:txBody>
          <a:bodyPr wrap="square">
            <a:spAutoFit/>
          </a:bodyPr>
          <a:lstStyle/>
          <a:p>
            <a:pPr fontAlgn="auto">
              <a:spcBef>
                <a:spcPts val="0"/>
              </a:spcBef>
              <a:spcAft>
                <a:spcPts val="0"/>
              </a:spcAft>
            </a:pPr>
            <a:r>
              <a:rPr lang="ja-JP" altLang="en-US" sz="900" dirty="0">
                <a:solidFill>
                  <a:prstClr val="black"/>
                </a:solidFill>
                <a:latin typeface="Calibri"/>
                <a:ea typeface="ＭＳ Ｐゴシック"/>
              </a:rPr>
              <a:t>香川・徳島</a:t>
            </a:r>
            <a:r>
              <a:rPr lang="ja-JP" altLang="en-US" sz="900" dirty="0" smtClean="0">
                <a:solidFill>
                  <a:prstClr val="black"/>
                </a:solidFill>
                <a:latin typeface="Calibri"/>
                <a:ea typeface="ＭＳ Ｐゴシック"/>
              </a:rPr>
              <a:t>県境無名</a:t>
            </a:r>
            <a:r>
              <a:rPr lang="ja-JP" altLang="en-US" sz="900" dirty="0">
                <a:solidFill>
                  <a:prstClr val="black"/>
                </a:solidFill>
                <a:latin typeface="Calibri"/>
                <a:ea typeface="ＭＳ Ｐゴシック"/>
              </a:rPr>
              <a:t>橋（鋼２径間単純トラス橋</a:t>
            </a:r>
            <a:r>
              <a:rPr lang="ja-JP" altLang="en-US" sz="900" dirty="0" smtClean="0">
                <a:solidFill>
                  <a:prstClr val="black"/>
                </a:solidFill>
                <a:latin typeface="Calibri"/>
                <a:ea typeface="ＭＳ Ｐゴシック"/>
              </a:rPr>
              <a:t>）の</a:t>
            </a:r>
            <a:r>
              <a:rPr lang="ja-JP" altLang="en-US" sz="900" dirty="0">
                <a:solidFill>
                  <a:prstClr val="black"/>
                </a:solidFill>
                <a:latin typeface="Calibri"/>
                <a:ea typeface="ＭＳ Ｐゴシック"/>
              </a:rPr>
              <a:t>落橋（２００７年）</a:t>
            </a:r>
          </a:p>
        </p:txBody>
      </p:sp>
      <p:sp>
        <p:nvSpPr>
          <p:cNvPr id="21" name="Text Box 13"/>
          <p:cNvSpPr txBox="1">
            <a:spLocks noChangeArrowheads="1"/>
          </p:cNvSpPr>
          <p:nvPr/>
        </p:nvSpPr>
        <p:spPr bwMode="auto">
          <a:xfrm>
            <a:off x="6032601" y="2132856"/>
            <a:ext cx="3240879" cy="338554"/>
          </a:xfrm>
          <a:prstGeom prst="rect">
            <a:avLst/>
          </a:prstGeom>
          <a:noFill/>
          <a:ln w="9525">
            <a:noFill/>
            <a:miter lim="800000"/>
            <a:headEnd/>
            <a:tailEnd/>
          </a:ln>
        </p:spPr>
        <p:txBody>
          <a:bodyPr wrap="square">
            <a:spAutoFit/>
          </a:bodyPr>
          <a:lstStyle/>
          <a:p>
            <a:pPr fontAlgn="auto">
              <a:spcBef>
                <a:spcPts val="0"/>
              </a:spcBef>
              <a:spcAft>
                <a:spcPts val="0"/>
              </a:spcAft>
            </a:pPr>
            <a:r>
              <a:rPr kumimoji="0" lang="en-US" altLang="ja-JP" sz="1600" b="1" dirty="0" smtClean="0">
                <a:solidFill>
                  <a:srgbClr val="000000"/>
                </a:solidFill>
                <a:latin typeface="Times New Roman" pitchFamily="18" charset="0"/>
                <a:ea typeface="ＭＳ Ｐゴシック"/>
              </a:rPr>
              <a:t>【</a:t>
            </a:r>
            <a:r>
              <a:rPr lang="ja-JP" altLang="en-US" sz="1600" b="1" dirty="0" smtClean="0">
                <a:solidFill>
                  <a:prstClr val="black"/>
                </a:solidFill>
                <a:latin typeface="Calibri"/>
                <a:ea typeface="ＭＳ Ｐゴシック"/>
              </a:rPr>
              <a:t>インフラメンテナンスの必要性</a:t>
            </a:r>
            <a:r>
              <a:rPr kumimoji="0" lang="en-US" altLang="ja-JP" sz="1600" b="1" dirty="0" smtClean="0">
                <a:solidFill>
                  <a:srgbClr val="000000"/>
                </a:solidFill>
                <a:latin typeface="Times New Roman" pitchFamily="18" charset="0"/>
                <a:ea typeface="ＭＳ Ｐゴシック"/>
              </a:rPr>
              <a:t>】</a:t>
            </a:r>
          </a:p>
        </p:txBody>
      </p:sp>
      <p:sp>
        <p:nvSpPr>
          <p:cNvPr id="27" name="Text Box 13"/>
          <p:cNvSpPr txBox="1">
            <a:spLocks noChangeArrowheads="1"/>
          </p:cNvSpPr>
          <p:nvPr/>
        </p:nvSpPr>
        <p:spPr bwMode="auto">
          <a:xfrm>
            <a:off x="1568105" y="2154342"/>
            <a:ext cx="2160759" cy="338554"/>
          </a:xfrm>
          <a:prstGeom prst="rect">
            <a:avLst/>
          </a:prstGeom>
          <a:noFill/>
          <a:ln w="9525">
            <a:noFill/>
            <a:miter lim="800000"/>
            <a:headEnd/>
            <a:tailEnd/>
          </a:ln>
        </p:spPr>
        <p:txBody>
          <a:bodyPr wrap="square">
            <a:spAutoFit/>
          </a:bodyPr>
          <a:lstStyle/>
          <a:p>
            <a:pPr fontAlgn="auto">
              <a:spcBef>
                <a:spcPts val="0"/>
              </a:spcBef>
              <a:spcAft>
                <a:spcPts val="0"/>
              </a:spcAft>
            </a:pPr>
            <a:r>
              <a:rPr kumimoji="0" lang="en-US" altLang="ja-JP" sz="1600" b="1" dirty="0" smtClean="0">
                <a:solidFill>
                  <a:srgbClr val="000000"/>
                </a:solidFill>
                <a:latin typeface="Times New Roman" pitchFamily="18" charset="0"/>
                <a:ea typeface="ＭＳ Ｐゴシック"/>
              </a:rPr>
              <a:t>【</a:t>
            </a:r>
            <a:r>
              <a:rPr kumimoji="0" lang="ja-JP" altLang="en-US" sz="1600" b="1" dirty="0" smtClean="0">
                <a:solidFill>
                  <a:srgbClr val="000000"/>
                </a:solidFill>
                <a:latin typeface="Times New Roman" pitchFamily="18" charset="0"/>
                <a:ea typeface="ＭＳ Ｐゴシック"/>
              </a:rPr>
              <a:t>災害の応急対応</a:t>
            </a:r>
            <a:r>
              <a:rPr kumimoji="0" lang="en-US" altLang="ja-JP" sz="1600" b="1" dirty="0" smtClean="0">
                <a:solidFill>
                  <a:srgbClr val="000000"/>
                </a:solidFill>
                <a:latin typeface="Times New Roman" pitchFamily="18" charset="0"/>
                <a:ea typeface="ＭＳ Ｐゴシック"/>
              </a:rPr>
              <a:t>】</a:t>
            </a:r>
          </a:p>
        </p:txBody>
      </p:sp>
      <p:sp>
        <p:nvSpPr>
          <p:cNvPr id="28" name="正方形/長方形 27"/>
          <p:cNvSpPr/>
          <p:nvPr/>
        </p:nvSpPr>
        <p:spPr>
          <a:xfrm>
            <a:off x="5153572" y="2373569"/>
            <a:ext cx="2113079" cy="261610"/>
          </a:xfrm>
          <a:prstGeom prst="rect">
            <a:avLst/>
          </a:prstGeom>
        </p:spPr>
        <p:txBody>
          <a:bodyPr wrap="none">
            <a:spAutoFit/>
          </a:bodyPr>
          <a:lstStyle/>
          <a:p>
            <a:pPr algn="ctr" fontAlgn="auto">
              <a:spcBef>
                <a:spcPts val="0"/>
              </a:spcBef>
              <a:spcAft>
                <a:spcPts val="0"/>
              </a:spcAft>
            </a:pPr>
            <a:r>
              <a:rPr lang="ja-JP" altLang="en-US" sz="1100" dirty="0" smtClean="0">
                <a:solidFill>
                  <a:srgbClr val="000000"/>
                </a:solidFill>
                <a:latin typeface="Calibri"/>
                <a:ea typeface="ＭＳ Ｐゴシック"/>
              </a:rPr>
              <a:t>▼社会資本の老朽化による被害</a:t>
            </a:r>
          </a:p>
        </p:txBody>
      </p:sp>
      <p:sp>
        <p:nvSpPr>
          <p:cNvPr id="30" name="角丸四角形 29"/>
          <p:cNvSpPr/>
          <p:nvPr/>
        </p:nvSpPr>
        <p:spPr>
          <a:xfrm>
            <a:off x="3521699" y="584720"/>
            <a:ext cx="2808000" cy="324000"/>
          </a:xfrm>
          <a:prstGeom prst="roundRect">
            <a:avLst/>
          </a:prstGeom>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b="1" dirty="0" smtClean="0">
                <a:solidFill>
                  <a:prstClr val="white"/>
                </a:solidFill>
              </a:rPr>
              <a:t>建設産業の役割</a:t>
            </a:r>
            <a:endParaRPr lang="en-US" altLang="ja-JP" b="1" dirty="0" smtClean="0">
              <a:solidFill>
                <a:prstClr val="white"/>
              </a:solidFill>
            </a:endParaRPr>
          </a:p>
        </p:txBody>
      </p:sp>
      <p:sp>
        <p:nvSpPr>
          <p:cNvPr id="31" name="テキスト ボックス 30"/>
          <p:cNvSpPr txBox="1"/>
          <p:nvPr/>
        </p:nvSpPr>
        <p:spPr>
          <a:xfrm>
            <a:off x="19050" y="4954071"/>
            <a:ext cx="9869703" cy="1740530"/>
          </a:xfrm>
          <a:prstGeom prst="roundRect">
            <a:avLst>
              <a:gd name="adj" fmla="val 7762"/>
            </a:avLst>
          </a:prstGeom>
          <a:noFill/>
          <a:ln>
            <a:solidFill>
              <a:srgbClr val="FFC000"/>
            </a:solidFill>
          </a:ln>
        </p:spPr>
        <p:style>
          <a:lnRef idx="2">
            <a:schemeClr val="accent3"/>
          </a:lnRef>
          <a:fillRef idx="1">
            <a:schemeClr val="lt1"/>
          </a:fillRef>
          <a:effectRef idx="0">
            <a:schemeClr val="accent3"/>
          </a:effectRef>
          <a:fontRef idx="minor">
            <a:schemeClr val="dk1"/>
          </a:fontRef>
        </p:style>
        <p:txBody>
          <a:bodyPr wrap="square" tIns="36000" bIns="36000" rtlCol="0">
            <a:spAutoFit/>
          </a:bodyPr>
          <a:lstStyle/>
          <a:p>
            <a:pPr marL="177800" indent="-88900" fontAlgn="auto">
              <a:lnSpc>
                <a:spcPts val="2500"/>
              </a:lnSpc>
              <a:spcBef>
                <a:spcPts val="0"/>
              </a:spcBef>
              <a:spcAft>
                <a:spcPts val="0"/>
              </a:spcAft>
              <a:defRPr/>
            </a:pPr>
            <a:endParaRPr lang="en-US" altLang="ja-JP" dirty="0" smtClean="0">
              <a:solidFill>
                <a:prstClr val="black"/>
              </a:solidFill>
            </a:endParaRPr>
          </a:p>
          <a:p>
            <a:pPr marL="177800" indent="-88900" fontAlgn="auto">
              <a:lnSpc>
                <a:spcPts val="2500"/>
              </a:lnSpc>
              <a:spcBef>
                <a:spcPts val="0"/>
              </a:spcBef>
              <a:spcAft>
                <a:spcPts val="0"/>
              </a:spcAft>
              <a:defRPr/>
            </a:pPr>
            <a:endParaRPr lang="en-US" altLang="ja-JP" dirty="0" smtClean="0">
              <a:solidFill>
                <a:prstClr val="black"/>
              </a:solidFill>
            </a:endParaRPr>
          </a:p>
          <a:p>
            <a:pPr marL="177800" indent="-88900" fontAlgn="auto">
              <a:lnSpc>
                <a:spcPts val="2500"/>
              </a:lnSpc>
              <a:spcBef>
                <a:spcPts val="0"/>
              </a:spcBef>
              <a:spcAft>
                <a:spcPts val="0"/>
              </a:spcAft>
              <a:defRPr/>
            </a:pPr>
            <a:endParaRPr lang="en-US" altLang="ja-JP" dirty="0" smtClean="0">
              <a:solidFill>
                <a:prstClr val="black"/>
              </a:solidFill>
            </a:endParaRPr>
          </a:p>
          <a:p>
            <a:pPr marL="177800" indent="-88900" fontAlgn="auto">
              <a:lnSpc>
                <a:spcPts val="2500"/>
              </a:lnSpc>
              <a:spcBef>
                <a:spcPts val="0"/>
              </a:spcBef>
              <a:spcAft>
                <a:spcPts val="0"/>
              </a:spcAft>
              <a:defRPr/>
            </a:pPr>
            <a:endParaRPr lang="en-US" altLang="ja-JP" dirty="0" smtClean="0">
              <a:solidFill>
                <a:prstClr val="black"/>
              </a:solidFill>
            </a:endParaRPr>
          </a:p>
          <a:p>
            <a:pPr marL="177800" indent="-88900" fontAlgn="auto">
              <a:lnSpc>
                <a:spcPts val="2500"/>
              </a:lnSpc>
              <a:spcBef>
                <a:spcPts val="0"/>
              </a:spcBef>
              <a:spcAft>
                <a:spcPts val="0"/>
              </a:spcAft>
              <a:defRPr/>
            </a:pPr>
            <a:endParaRPr lang="en-US" altLang="ja-JP" dirty="0" smtClean="0">
              <a:solidFill>
                <a:prstClr val="black"/>
              </a:solidFill>
            </a:endParaRPr>
          </a:p>
        </p:txBody>
      </p:sp>
      <p:sp>
        <p:nvSpPr>
          <p:cNvPr id="29" name="角丸四角形 28"/>
          <p:cNvSpPr/>
          <p:nvPr/>
        </p:nvSpPr>
        <p:spPr>
          <a:xfrm>
            <a:off x="3153001" y="4759092"/>
            <a:ext cx="3600000" cy="360000"/>
          </a:xfrm>
          <a:prstGeom prst="roundRect">
            <a:avLst/>
          </a:prstGeom>
          <a:gradFill>
            <a:gsLst>
              <a:gs pos="0">
                <a:srgbClr val="FFD757"/>
              </a:gs>
              <a:gs pos="80000">
                <a:srgbClr val="FFFF99"/>
              </a:gs>
              <a:gs pos="100000">
                <a:schemeClr val="accent3">
                  <a:shade val="94000"/>
                  <a:satMod val="135000"/>
                </a:schemeClr>
              </a:gs>
            </a:gsLst>
          </a:gradFill>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ja-JP" altLang="en-US" dirty="0" smtClean="0">
                <a:solidFill>
                  <a:prstClr val="black"/>
                </a:solidFill>
              </a:rPr>
              <a:t>現下の建設産業を取り巻く環境</a:t>
            </a:r>
            <a:endParaRPr lang="ja-JP" altLang="en-US" dirty="0">
              <a:solidFill>
                <a:prstClr val="black"/>
              </a:solidFill>
            </a:endParaRPr>
          </a:p>
        </p:txBody>
      </p:sp>
      <p:sp>
        <p:nvSpPr>
          <p:cNvPr id="33" name="テキスト ボックス 32"/>
          <p:cNvSpPr txBox="1"/>
          <p:nvPr/>
        </p:nvSpPr>
        <p:spPr>
          <a:xfrm>
            <a:off x="5241078" y="5131793"/>
            <a:ext cx="4058498" cy="307777"/>
          </a:xfrm>
          <a:prstGeom prst="rect">
            <a:avLst/>
          </a:prstGeom>
          <a:noFill/>
        </p:spPr>
        <p:txBody>
          <a:bodyPr wrap="square" rtlCol="0">
            <a:spAutoFit/>
          </a:bodyPr>
          <a:lstStyle/>
          <a:p>
            <a:pPr fontAlgn="auto">
              <a:spcBef>
                <a:spcPts val="0"/>
              </a:spcBef>
              <a:spcAft>
                <a:spcPts val="0"/>
              </a:spcAft>
            </a:pPr>
            <a:r>
              <a:rPr lang="ja-JP" altLang="en-US" sz="1400" dirty="0" smtClean="0">
                <a:solidFill>
                  <a:prstClr val="black"/>
                </a:solidFill>
                <a:latin typeface="Calibri"/>
                <a:ea typeface="ＭＳ Ｐゴシック"/>
              </a:rPr>
              <a:t>　</a:t>
            </a:r>
            <a:endParaRPr lang="ja-JP" altLang="en-US" sz="1400" dirty="0">
              <a:solidFill>
                <a:prstClr val="black"/>
              </a:solidFill>
              <a:latin typeface="Calibri"/>
              <a:ea typeface="ＭＳ Ｐゴシック"/>
            </a:endParaRPr>
          </a:p>
        </p:txBody>
      </p:sp>
      <p:sp>
        <p:nvSpPr>
          <p:cNvPr id="36" name="角丸四角形 35"/>
          <p:cNvSpPr/>
          <p:nvPr/>
        </p:nvSpPr>
        <p:spPr>
          <a:xfrm>
            <a:off x="66675" y="6096402"/>
            <a:ext cx="9749739" cy="540000"/>
          </a:xfrm>
          <a:prstGeom prst="roundRect">
            <a:avLst>
              <a:gd name="adj" fmla="val 7260"/>
            </a:avLst>
          </a:prstGeom>
          <a:gradFill flip="none" rotWithShape="1">
            <a:gsLst>
              <a:gs pos="0">
                <a:srgbClr val="FD8F3D"/>
              </a:gs>
              <a:gs pos="100000">
                <a:srgbClr val="E66504"/>
              </a:gs>
            </a:gsLst>
            <a:path path="rect">
              <a:fillToRect l="50000" t="50000" r="50000" b="50000"/>
            </a:path>
            <a:tileRect/>
          </a:gradFill>
          <a:ln/>
        </p:spPr>
        <p:style>
          <a:lnRef idx="0">
            <a:schemeClr val="accent3"/>
          </a:lnRef>
          <a:fillRef idx="3">
            <a:schemeClr val="accent3"/>
          </a:fillRef>
          <a:effectRef idx="3">
            <a:schemeClr val="accent3"/>
          </a:effectRef>
          <a:fontRef idx="minor">
            <a:schemeClr val="lt1"/>
          </a:fontRef>
        </p:style>
        <p:txBody>
          <a:bodyPr lIns="0" tIns="72000" rIns="0" bIns="72000" rtlCol="0" anchor="ctr"/>
          <a:lstStyle/>
          <a:p>
            <a:pPr algn="ctr" fontAlgn="auto">
              <a:spcBef>
                <a:spcPts val="0"/>
              </a:spcBef>
              <a:spcAft>
                <a:spcPts val="0"/>
              </a:spcAft>
            </a:pPr>
            <a:r>
              <a:rPr lang="ja-JP" altLang="en-US" sz="1600" b="1" dirty="0" smtClean="0">
                <a:solidFill>
                  <a:prstClr val="white"/>
                </a:solidFill>
              </a:rPr>
              <a:t>中長期的なインフラの品質確保等のため、</a:t>
            </a:r>
            <a:r>
              <a:rPr lang="ja-JP" altLang="en-US" sz="1600" b="1" dirty="0" smtClean="0">
                <a:solidFill>
                  <a:prstClr val="white"/>
                </a:solidFill>
                <a:effectLst>
                  <a:outerShdw blurRad="38100" dist="38100" dir="2700000" algn="tl">
                    <a:srgbClr val="000000">
                      <a:alpha val="43137"/>
                    </a:srgbClr>
                  </a:outerShdw>
                </a:effectLst>
              </a:rPr>
              <a:t>国土・地域づくりの担い手として、</a:t>
            </a:r>
            <a:r>
              <a:rPr lang="ja-JP" altLang="en-US" sz="1600" b="1" dirty="0" smtClean="0">
                <a:solidFill>
                  <a:prstClr val="white"/>
                </a:solidFill>
              </a:rPr>
              <a:t>持続可能な建設産業の構築が課題。　</a:t>
            </a:r>
            <a:endParaRPr lang="ja-JP" altLang="en-US" sz="1600" b="1" dirty="0">
              <a:solidFill>
                <a:prstClr val="white"/>
              </a:solidFill>
            </a:endParaRPr>
          </a:p>
        </p:txBody>
      </p:sp>
      <p:sp>
        <p:nvSpPr>
          <p:cNvPr id="25" name="下矢印 24"/>
          <p:cNvSpPr/>
          <p:nvPr/>
        </p:nvSpPr>
        <p:spPr bwMode="auto">
          <a:xfrm>
            <a:off x="4052755" y="5779864"/>
            <a:ext cx="1800488" cy="313432"/>
          </a:xfrm>
          <a:prstGeom prst="downArrow">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eaLnBrk="0" fontAlgn="auto" hangingPunct="0">
              <a:spcBef>
                <a:spcPts val="0"/>
              </a:spcBef>
              <a:spcAft>
                <a:spcPts val="0"/>
              </a:spcAft>
            </a:pPr>
            <a:endParaRPr lang="ja-JP" altLang="en-US" sz="1200" smtClean="0">
              <a:solidFill>
                <a:prstClr val="black"/>
              </a:solidFill>
              <a:latin typeface="Calibri"/>
              <a:ea typeface="ＭＳ Ｐゴシック"/>
            </a:endParaRPr>
          </a:p>
        </p:txBody>
      </p:sp>
      <p:sp>
        <p:nvSpPr>
          <p:cNvPr id="32" name="テキスト ボックス 31"/>
          <p:cNvSpPr txBox="1"/>
          <p:nvPr/>
        </p:nvSpPr>
        <p:spPr>
          <a:xfrm>
            <a:off x="211074" y="5225056"/>
            <a:ext cx="9422446" cy="584775"/>
          </a:xfrm>
          <a:prstGeom prst="rect">
            <a:avLst/>
          </a:prstGeom>
          <a:noFill/>
          <a:ln>
            <a:solidFill>
              <a:srgbClr val="FFC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fontAlgn="auto">
              <a:spcBef>
                <a:spcPts val="0"/>
              </a:spcBef>
              <a:spcAft>
                <a:spcPts val="0"/>
              </a:spcAft>
            </a:pPr>
            <a:r>
              <a:rPr lang="ja-JP" altLang="en-US" sz="1600" dirty="0" smtClean="0">
                <a:solidFill>
                  <a:prstClr val="black"/>
                </a:solidFill>
              </a:rPr>
              <a:t>近年の建設投資の急激な減少や競争の激化等により、建設企業の経営を取り巻く環境の悪化と、現場の技能労働者の減少、若手入職者の減少といった構造的な課題に直面。</a:t>
            </a:r>
            <a:endParaRPr lang="en-US" altLang="ja-JP" sz="1600" dirty="0" smtClean="0">
              <a:solidFill>
                <a:prstClr val="black"/>
              </a:solidFill>
            </a:endParaRPr>
          </a:p>
        </p:txBody>
      </p:sp>
      <p:sp>
        <p:nvSpPr>
          <p:cNvPr id="35" name="Rectangle 24"/>
          <p:cNvSpPr>
            <a:spLocks noChangeArrowheads="1"/>
          </p:cNvSpPr>
          <p:nvPr/>
        </p:nvSpPr>
        <p:spPr bwMode="auto">
          <a:xfrm>
            <a:off x="0" y="0"/>
            <a:ext cx="9906000" cy="548680"/>
          </a:xfrm>
          <a:prstGeom prst="rect">
            <a:avLst/>
          </a:prstGeom>
          <a:noFill/>
          <a:ln w="9525">
            <a:noFill/>
            <a:miter lim="800000"/>
            <a:headEnd/>
            <a:tailEnd/>
          </a:ln>
        </p:spPr>
        <p:txBody>
          <a:bodyPr anchor="ctr"/>
          <a:lstStyle/>
          <a:p>
            <a:r>
              <a:rPr lang="ja-JP" altLang="en-US" sz="2400" dirty="0" smtClean="0">
                <a:solidFill>
                  <a:srgbClr val="4087C8"/>
                </a:solidFill>
                <a:latin typeface="HGP創英角ｺﾞｼｯｸUB" pitchFamily="50" charset="-128"/>
                <a:ea typeface="HGP創英角ｺﾞｼｯｸUB" pitchFamily="50" charset="-128"/>
              </a:rPr>
              <a:t> 建設産業の役割と課題</a:t>
            </a:r>
            <a:endParaRPr lang="en-US" altLang="ja-JP" sz="2400" dirty="0" smtClean="0">
              <a:solidFill>
                <a:srgbClr val="4087C8"/>
              </a:solidFill>
              <a:latin typeface="HGP創英角ｺﾞｼｯｸUB" pitchFamily="50" charset="-128"/>
              <a:ea typeface="HGP創英角ｺﾞｼｯｸUB" pitchFamily="50" charset="-128"/>
            </a:endParaRPr>
          </a:p>
        </p:txBody>
      </p:sp>
      <p:sp>
        <p:nvSpPr>
          <p:cNvPr id="37" name="スライド番号プレースホルダ 48"/>
          <p:cNvSpPr>
            <a:spLocks noGrp="1"/>
          </p:cNvSpPr>
          <p:nvPr>
            <p:ph type="sldNum" sz="quarter" idx="12"/>
          </p:nvPr>
        </p:nvSpPr>
        <p:spPr>
          <a:xfrm>
            <a:off x="7661648" y="6583637"/>
            <a:ext cx="2311400" cy="365125"/>
          </a:xfrm>
        </p:spPr>
        <p:txBody>
          <a:bodyPr/>
          <a:lstStyle/>
          <a:p>
            <a:fld id="{B5002089-99FD-4D57-A552-A16FF68B221C}" type="slidenum">
              <a:rPr lang="ja-JP" altLang="en-US" sz="1200" smtClean="0">
                <a:solidFill>
                  <a:prstClr val="black">
                    <a:tint val="75000"/>
                  </a:prstClr>
                </a:solidFill>
                <a:latin typeface="Arial"/>
                <a:ea typeface="ＭＳ Ｐゴシック"/>
              </a:rPr>
              <a:pPr/>
              <a:t>2</a:t>
            </a:fld>
            <a:endParaRPr lang="ja-JP" altLang="en-US" sz="1200" dirty="0">
              <a:solidFill>
                <a:prstClr val="black">
                  <a:tint val="75000"/>
                </a:prstClr>
              </a:solidFill>
              <a:latin typeface="Arial"/>
              <a:ea typeface="ＭＳ Ｐゴシック"/>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テキスト ボックス 438"/>
          <p:cNvSpPr txBox="1"/>
          <p:nvPr/>
        </p:nvSpPr>
        <p:spPr>
          <a:xfrm>
            <a:off x="67753" y="637941"/>
            <a:ext cx="430853" cy="6220059"/>
          </a:xfrm>
          <a:prstGeom prst="rect">
            <a:avLst/>
          </a:prstGeom>
          <a:solidFill>
            <a:srgbClr val="FFE7FF"/>
          </a:solidFill>
        </p:spPr>
        <p:txBody>
          <a:bodyPr vert="eaVert" wrap="square" lIns="91423" tIns="45712" rIns="91423" bIns="45712" rtlCol="0">
            <a:spAutoFit/>
          </a:bodyPr>
          <a:lstStyle/>
          <a:p>
            <a:pPr algn="ctr"/>
            <a:r>
              <a:rPr lang="ja-JP" altLang="en-US" sz="1600" b="1" dirty="0" smtClean="0">
                <a:solidFill>
                  <a:srgbClr val="002060"/>
                </a:solidFill>
              </a:rPr>
              <a:t>②社会保険等未加入対策の強化</a:t>
            </a:r>
            <a:endParaRPr lang="ja-JP" altLang="en-US" sz="1600" b="1" dirty="0">
              <a:solidFill>
                <a:srgbClr val="002060"/>
              </a:solidFill>
            </a:endParaRPr>
          </a:p>
        </p:txBody>
      </p:sp>
      <p:sp>
        <p:nvSpPr>
          <p:cNvPr id="176" name="テキスト ボックス 175"/>
          <p:cNvSpPr txBox="1"/>
          <p:nvPr/>
        </p:nvSpPr>
        <p:spPr>
          <a:xfrm>
            <a:off x="284725" y="-61806"/>
            <a:ext cx="9906000" cy="392250"/>
          </a:xfrm>
          <a:prstGeom prst="rect">
            <a:avLst/>
          </a:prstGeom>
          <a:noFill/>
        </p:spPr>
        <p:txBody>
          <a:bodyPr wrap="square" lIns="68415" tIns="34208" rIns="68415" bIns="34208" rtlCol="0">
            <a:spAutoFit/>
          </a:bodyPr>
          <a:lstStyle/>
          <a:p>
            <a:r>
              <a:rPr lang="ja-JP" altLang="en-US" sz="2100" dirty="0" smtClean="0"/>
              <a:t>「技能者の処遇改善」（２）　</a:t>
            </a:r>
            <a:endParaRPr lang="ja-JP" altLang="en-US" sz="2100" dirty="0"/>
          </a:p>
        </p:txBody>
      </p:sp>
      <p:sp>
        <p:nvSpPr>
          <p:cNvPr id="469" name="Rectangle 194"/>
          <p:cNvSpPr>
            <a:spLocks noChangeArrowheads="1"/>
          </p:cNvSpPr>
          <p:nvPr/>
        </p:nvSpPr>
        <p:spPr bwMode="auto">
          <a:xfrm>
            <a:off x="8853434" y="257490"/>
            <a:ext cx="9525" cy="6582857"/>
          </a:xfrm>
          <a:prstGeom prst="rect">
            <a:avLst/>
          </a:prstGeom>
          <a:solidFill>
            <a:srgbClr val="000000"/>
          </a:solidFill>
          <a:ln w="9525">
            <a:noFill/>
            <a:miter lim="800000"/>
            <a:headEnd/>
            <a:tailEnd/>
          </a:ln>
        </p:spPr>
        <p:txBody>
          <a:bodyPr vert="horz" wrap="square" lIns="68415" tIns="34208" rIns="68415" bIns="34208" numCol="1" anchor="t" anchorCtr="0" compatLnSpc="1">
            <a:prstTxWarp prst="textNoShape">
              <a:avLst/>
            </a:prstTxWarp>
          </a:bodyPr>
          <a:lstStyle/>
          <a:p>
            <a:endParaRPr lang="ja-JP" altLang="en-US" sz="1000" dirty="0"/>
          </a:p>
        </p:txBody>
      </p:sp>
      <p:sp>
        <p:nvSpPr>
          <p:cNvPr id="225" name="AutoShape 3"/>
          <p:cNvSpPr>
            <a:spLocks noChangeAspect="1" noChangeArrowheads="1" noTextEdit="1"/>
          </p:cNvSpPr>
          <p:nvPr/>
        </p:nvSpPr>
        <p:spPr bwMode="auto">
          <a:xfrm>
            <a:off x="-17699" y="-6730"/>
            <a:ext cx="953457" cy="617143"/>
          </a:xfrm>
          <a:prstGeom prst="rect">
            <a:avLst/>
          </a:prstGeom>
          <a:noFill/>
          <a:ln w="9525">
            <a:noFill/>
            <a:miter lim="800000"/>
            <a:headEnd/>
            <a:tailEnd/>
          </a:ln>
        </p:spPr>
        <p:txBody>
          <a:bodyPr vert="horz" wrap="square" lIns="91423" tIns="45712" rIns="91423" bIns="45712" numCol="1" anchor="t" anchorCtr="0" compatLnSpc="1">
            <a:prstTxWarp prst="textNoShape">
              <a:avLst/>
            </a:prstTxWarp>
          </a:bodyPr>
          <a:lstStyle/>
          <a:p>
            <a:endParaRPr lang="ja-JP" altLang="en-US" sz="1000" dirty="0"/>
          </a:p>
        </p:txBody>
      </p:sp>
      <p:grpSp>
        <p:nvGrpSpPr>
          <p:cNvPr id="2" name="グループ化 440"/>
          <p:cNvGrpSpPr/>
          <p:nvPr/>
        </p:nvGrpSpPr>
        <p:grpSpPr>
          <a:xfrm>
            <a:off x="-4762" y="240075"/>
            <a:ext cx="9901353" cy="6611431"/>
            <a:chOff x="-13408" y="351155"/>
            <a:chExt cx="12795594" cy="9256004"/>
          </a:xfrm>
        </p:grpSpPr>
        <p:grpSp>
          <p:nvGrpSpPr>
            <p:cNvPr id="3" name="グループ化 435"/>
            <p:cNvGrpSpPr/>
            <p:nvPr/>
          </p:nvGrpSpPr>
          <p:grpSpPr>
            <a:xfrm>
              <a:off x="-13408" y="351155"/>
              <a:ext cx="12795594" cy="9256004"/>
              <a:chOff x="5348" y="250825"/>
              <a:chExt cx="9901352" cy="6611435"/>
            </a:xfrm>
          </p:grpSpPr>
          <p:sp>
            <p:nvSpPr>
              <p:cNvPr id="431" name="Rectangle 200"/>
              <p:cNvSpPr>
                <a:spLocks noChangeArrowheads="1"/>
              </p:cNvSpPr>
              <p:nvPr/>
            </p:nvSpPr>
            <p:spPr bwMode="auto">
              <a:xfrm>
                <a:off x="5185877" y="740146"/>
                <a:ext cx="7937" cy="6068575"/>
              </a:xfrm>
              <a:prstGeom prst="rect">
                <a:avLst/>
              </a:prstGeom>
              <a:solidFill>
                <a:srgbClr val="000000"/>
              </a:solidFill>
              <a:ln w="9525">
                <a:solidFill>
                  <a:schemeClr val="tx1"/>
                </a:solidFill>
                <a:prstDash val="sysDot"/>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430" name="Rectangle 200"/>
              <p:cNvSpPr>
                <a:spLocks noChangeArrowheads="1"/>
              </p:cNvSpPr>
              <p:nvPr/>
            </p:nvSpPr>
            <p:spPr bwMode="auto">
              <a:xfrm>
                <a:off x="4481280" y="739304"/>
                <a:ext cx="7937" cy="6094289"/>
              </a:xfrm>
              <a:prstGeom prst="rect">
                <a:avLst/>
              </a:prstGeom>
              <a:solidFill>
                <a:srgbClr val="000000"/>
              </a:solidFill>
              <a:ln w="9525">
                <a:solidFill>
                  <a:schemeClr val="tx1"/>
                </a:solidFill>
                <a:prstDash val="sysDot"/>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27" name="Rectangle 6"/>
              <p:cNvSpPr>
                <a:spLocks noChangeArrowheads="1"/>
              </p:cNvSpPr>
              <p:nvPr/>
            </p:nvSpPr>
            <p:spPr bwMode="auto">
              <a:xfrm>
                <a:off x="7713548" y="375423"/>
                <a:ext cx="107721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200" b="1" dirty="0" smtClean="0">
                    <a:solidFill>
                      <a:srgbClr val="000000"/>
                    </a:solidFill>
                    <a:latin typeface="ＭＳ Ｐゴシック" pitchFamily="50" charset="-128"/>
                    <a:ea typeface="ＭＳ Ｐゴシック" pitchFamily="50" charset="-128"/>
                    <a:cs typeface="ＭＳ Ｐゴシック" pitchFamily="50" charset="-128"/>
                  </a:rPr>
                  <a:t>201</a:t>
                </a:r>
                <a:r>
                  <a:rPr lang="en-US" altLang="ja-JP" sz="1200" b="1" dirty="0" smtClean="0">
                    <a:solidFill>
                      <a:srgbClr val="000000"/>
                    </a:solidFill>
                    <a:latin typeface="ＭＳ Ｐゴシック" pitchFamily="50" charset="-128"/>
                    <a:ea typeface="ＭＳ Ｐゴシック" pitchFamily="50" charset="-128"/>
                    <a:cs typeface="ＭＳ Ｐゴシック" pitchFamily="50" charset="-128"/>
                  </a:rPr>
                  <a:t>6</a:t>
                </a:r>
                <a:r>
                  <a:rPr lang="ja-JP" altLang="en-US" sz="1200" b="1" dirty="0" smtClean="0">
                    <a:solidFill>
                      <a:srgbClr val="000000"/>
                    </a:solidFill>
                    <a:latin typeface="ＭＳ Ｐゴシック" pitchFamily="50" charset="-128"/>
                    <a:ea typeface="ＭＳ Ｐゴシック" pitchFamily="50" charset="-128"/>
                    <a:cs typeface="ＭＳ Ｐゴシック" pitchFamily="50" charset="-128"/>
                  </a:rPr>
                  <a:t>～</a:t>
                </a:r>
                <a:r>
                  <a:rPr lang="en-US" altLang="ja-JP" sz="1200" b="1" dirty="0" smtClean="0">
                    <a:solidFill>
                      <a:srgbClr val="000000"/>
                    </a:solidFill>
                    <a:latin typeface="ＭＳ Ｐゴシック" pitchFamily="50" charset="-128"/>
                    <a:ea typeface="ＭＳ Ｐゴシック" pitchFamily="50" charset="-128"/>
                    <a:cs typeface="ＭＳ Ｐゴシック" pitchFamily="50" charset="-128"/>
                  </a:rPr>
                  <a:t>2020</a:t>
                </a:r>
                <a:r>
                  <a:rPr lang="ja-JP" altLang="en-US" sz="1200" b="1" dirty="0" smtClean="0">
                    <a:solidFill>
                      <a:srgbClr val="000000"/>
                    </a:solidFill>
                    <a:latin typeface="ＭＳ Ｐゴシック" pitchFamily="50" charset="-128"/>
                    <a:ea typeface="ＭＳ Ｐゴシック" pitchFamily="50" charset="-128"/>
                    <a:cs typeface="ＭＳ Ｐゴシック" pitchFamily="50" charset="-128"/>
                  </a:rPr>
                  <a:t>年度</a:t>
                </a:r>
                <a:endParaRPr lang="ja-JP" altLang="en-US" sz="1200" b="1" dirty="0" smtClean="0">
                  <a:latin typeface="Arial" pitchFamily="34" charset="0"/>
                  <a:ea typeface="ＭＳ Ｐゴシック" pitchFamily="50" charset="-128"/>
                  <a:cs typeface="ＭＳ Ｐゴシック" pitchFamily="50" charset="-128"/>
                </a:endParaRPr>
              </a:p>
            </p:txBody>
          </p:sp>
          <p:sp>
            <p:nvSpPr>
              <p:cNvPr id="228" name="Rectangle 7"/>
              <p:cNvSpPr>
                <a:spLocks noChangeArrowheads="1"/>
              </p:cNvSpPr>
              <p:nvPr/>
            </p:nvSpPr>
            <p:spPr bwMode="auto">
              <a:xfrm>
                <a:off x="8896028" y="377241"/>
                <a:ext cx="923330"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ltLang="ja-JP" sz="1200" b="1" dirty="0" smtClean="0">
                    <a:solidFill>
                      <a:srgbClr val="000000"/>
                    </a:solidFill>
                    <a:latin typeface="ＭＳ Ｐゴシック" pitchFamily="50" charset="-128"/>
                    <a:ea typeface="ＭＳ Ｐゴシック" pitchFamily="50" charset="-128"/>
                    <a:cs typeface="ＭＳ Ｐゴシック" pitchFamily="50" charset="-128"/>
                  </a:rPr>
                  <a:t>2020</a:t>
                </a:r>
                <a:r>
                  <a:rPr lang="ja-JP" altLang="en-US" sz="1200" b="1" dirty="0" smtClean="0">
                    <a:solidFill>
                      <a:srgbClr val="000000"/>
                    </a:solidFill>
                    <a:latin typeface="ＭＳ Ｐゴシック" pitchFamily="50" charset="-128"/>
                    <a:ea typeface="ＭＳ Ｐゴシック" pitchFamily="50" charset="-128"/>
                    <a:cs typeface="ＭＳ Ｐゴシック" pitchFamily="50" charset="-128"/>
                  </a:rPr>
                  <a:t>年度以降</a:t>
                </a:r>
                <a:endParaRPr lang="ja-JP" altLang="ja-JP" sz="1200" b="1" dirty="0" smtClean="0">
                  <a:latin typeface="Arial" pitchFamily="34" charset="0"/>
                  <a:ea typeface="ＭＳ Ｐゴシック" pitchFamily="50" charset="-128"/>
                  <a:cs typeface="ＭＳ Ｐゴシック" pitchFamily="50" charset="-128"/>
                </a:endParaRPr>
              </a:p>
            </p:txBody>
          </p:sp>
          <p:sp>
            <p:nvSpPr>
              <p:cNvPr id="229" name="Rectangle 9"/>
              <p:cNvSpPr>
                <a:spLocks noChangeArrowheads="1"/>
              </p:cNvSpPr>
              <p:nvPr/>
            </p:nvSpPr>
            <p:spPr bwMode="auto">
              <a:xfrm>
                <a:off x="546685" y="666750"/>
                <a:ext cx="65"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ja-JP" altLang="ja-JP" sz="1000" dirty="0" smtClean="0">
                  <a:latin typeface="Arial" pitchFamily="34" charset="0"/>
                  <a:ea typeface="ＭＳ Ｐゴシック" pitchFamily="50" charset="-128"/>
                  <a:cs typeface="ＭＳ Ｐゴシック" pitchFamily="50" charset="-128"/>
                </a:endParaRPr>
              </a:p>
            </p:txBody>
          </p:sp>
          <p:sp>
            <p:nvSpPr>
              <p:cNvPr id="233" name="Rectangle 13"/>
              <p:cNvSpPr>
                <a:spLocks noChangeArrowheads="1"/>
              </p:cNvSpPr>
              <p:nvPr/>
            </p:nvSpPr>
            <p:spPr bwMode="auto">
              <a:xfrm>
                <a:off x="3291062" y="322994"/>
                <a:ext cx="769441"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500" b="1" dirty="0" smtClean="0">
                    <a:solidFill>
                      <a:srgbClr val="000000"/>
                    </a:solidFill>
                    <a:latin typeface="ＭＳ Ｐゴシック" pitchFamily="50" charset="-128"/>
                    <a:ea typeface="ＭＳ Ｐゴシック" pitchFamily="50" charset="-128"/>
                    <a:cs typeface="ＭＳ Ｐゴシック" pitchFamily="50" charset="-128"/>
                  </a:rPr>
                  <a:t>2014</a:t>
                </a:r>
                <a:r>
                  <a:rPr lang="ja-JP" altLang="en-US" sz="1500" b="1" dirty="0" smtClean="0">
                    <a:solidFill>
                      <a:srgbClr val="000000"/>
                    </a:solidFill>
                    <a:latin typeface="ＭＳ Ｐゴシック" pitchFamily="50" charset="-128"/>
                    <a:ea typeface="ＭＳ Ｐゴシック" pitchFamily="50" charset="-128"/>
                    <a:cs typeface="ＭＳ Ｐゴシック" pitchFamily="50" charset="-128"/>
                  </a:rPr>
                  <a:t>年度</a:t>
                </a:r>
                <a:endParaRPr lang="ja-JP" altLang="en-US" sz="1500" b="1" dirty="0" smtClean="0">
                  <a:latin typeface="Arial" pitchFamily="34" charset="0"/>
                  <a:ea typeface="ＭＳ Ｐゴシック" pitchFamily="50" charset="-128"/>
                  <a:cs typeface="ＭＳ Ｐゴシック" pitchFamily="50" charset="-128"/>
                </a:endParaRPr>
              </a:p>
            </p:txBody>
          </p:sp>
          <p:sp>
            <p:nvSpPr>
              <p:cNvPr id="234" name="Rectangle 14"/>
              <p:cNvSpPr>
                <a:spLocks noChangeArrowheads="1"/>
              </p:cNvSpPr>
              <p:nvPr/>
            </p:nvSpPr>
            <p:spPr bwMode="auto">
              <a:xfrm>
                <a:off x="6347268" y="346314"/>
                <a:ext cx="769441"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500" b="1" dirty="0" smtClean="0">
                    <a:solidFill>
                      <a:srgbClr val="000000"/>
                    </a:solidFill>
                    <a:latin typeface="ＭＳ Ｐゴシック" pitchFamily="50" charset="-128"/>
                    <a:ea typeface="ＭＳ Ｐゴシック" pitchFamily="50" charset="-128"/>
                    <a:cs typeface="ＭＳ Ｐゴシック" pitchFamily="50" charset="-128"/>
                  </a:rPr>
                  <a:t>2015</a:t>
                </a:r>
                <a:r>
                  <a:rPr lang="ja-JP" altLang="en-US" sz="1500" b="1" dirty="0" smtClean="0">
                    <a:solidFill>
                      <a:srgbClr val="000000"/>
                    </a:solidFill>
                    <a:latin typeface="ＭＳ Ｐゴシック" pitchFamily="50" charset="-128"/>
                    <a:ea typeface="ＭＳ Ｐゴシック" pitchFamily="50" charset="-128"/>
                    <a:cs typeface="ＭＳ Ｐゴシック" pitchFamily="50" charset="-128"/>
                  </a:rPr>
                  <a:t>年度</a:t>
                </a:r>
                <a:endParaRPr lang="ja-JP" altLang="en-US" sz="1500" b="1" dirty="0" smtClean="0">
                  <a:latin typeface="Arial" pitchFamily="34" charset="0"/>
                  <a:ea typeface="ＭＳ Ｐゴシック" pitchFamily="50" charset="-128"/>
                  <a:cs typeface="ＭＳ Ｐゴシック" pitchFamily="50" charset="-128"/>
                </a:endParaRPr>
              </a:p>
            </p:txBody>
          </p:sp>
          <p:sp>
            <p:nvSpPr>
              <p:cNvPr id="300" name="Rectangle 86"/>
              <p:cNvSpPr>
                <a:spLocks noChangeArrowheads="1"/>
              </p:cNvSpPr>
              <p:nvPr/>
            </p:nvSpPr>
            <p:spPr bwMode="auto">
              <a:xfrm>
                <a:off x="22809" y="628650"/>
                <a:ext cx="3636000" cy="190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02" name="Rectangle 91"/>
              <p:cNvSpPr>
                <a:spLocks noChangeArrowheads="1"/>
              </p:cNvSpPr>
              <p:nvPr/>
            </p:nvSpPr>
            <p:spPr bwMode="auto">
              <a:xfrm>
                <a:off x="3599448" y="628650"/>
                <a:ext cx="2196000" cy="190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16" name="Rectangle 106"/>
              <p:cNvSpPr>
                <a:spLocks noChangeArrowheads="1"/>
              </p:cNvSpPr>
              <p:nvPr/>
            </p:nvSpPr>
            <p:spPr bwMode="auto">
              <a:xfrm>
                <a:off x="5645734" y="628650"/>
                <a:ext cx="1152000" cy="190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69" name="Rectangle 171"/>
              <p:cNvSpPr>
                <a:spLocks noChangeArrowheads="1"/>
              </p:cNvSpPr>
              <p:nvPr/>
            </p:nvSpPr>
            <p:spPr bwMode="auto">
              <a:xfrm>
                <a:off x="18285" y="250825"/>
                <a:ext cx="26987" cy="658286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90" name="Rectangle 194"/>
              <p:cNvSpPr>
                <a:spLocks noChangeArrowheads="1"/>
              </p:cNvSpPr>
              <p:nvPr/>
            </p:nvSpPr>
            <p:spPr bwMode="auto">
              <a:xfrm>
                <a:off x="2232807" y="269155"/>
                <a:ext cx="9525" cy="655714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91" name="Rectangle 200"/>
              <p:cNvSpPr>
                <a:spLocks noChangeArrowheads="1"/>
              </p:cNvSpPr>
              <p:nvPr/>
            </p:nvSpPr>
            <p:spPr bwMode="auto">
              <a:xfrm>
                <a:off x="3638629" y="735784"/>
                <a:ext cx="7937" cy="6094289"/>
              </a:xfrm>
              <a:prstGeom prst="rect">
                <a:avLst/>
              </a:prstGeom>
              <a:solidFill>
                <a:srgbClr val="000000"/>
              </a:solidFill>
              <a:ln w="9525">
                <a:solidFill>
                  <a:schemeClr val="tx1"/>
                </a:solidFill>
                <a:prstDash val="sysDot"/>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98" name="Rectangle 228"/>
              <p:cNvSpPr>
                <a:spLocks noChangeArrowheads="1"/>
              </p:cNvSpPr>
              <p:nvPr/>
            </p:nvSpPr>
            <p:spPr bwMode="auto">
              <a:xfrm>
                <a:off x="9877892" y="279399"/>
                <a:ext cx="26987" cy="658286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grpSp>
            <p:nvGrpSpPr>
              <p:cNvPr id="4" name="グループ化 405"/>
              <p:cNvGrpSpPr/>
              <p:nvPr/>
            </p:nvGrpSpPr>
            <p:grpSpPr>
              <a:xfrm>
                <a:off x="5348" y="250825"/>
                <a:ext cx="9901352" cy="51902"/>
                <a:chOff x="48890" y="250825"/>
                <a:chExt cx="9901352" cy="51902"/>
              </a:xfrm>
            </p:grpSpPr>
            <p:sp>
              <p:nvSpPr>
                <p:cNvPr id="237" name="Line 20"/>
                <p:cNvSpPr>
                  <a:spLocks noChangeShapeType="1"/>
                </p:cNvSpPr>
                <p:nvPr/>
              </p:nvSpPr>
              <p:spPr bwMode="auto">
                <a:xfrm flipV="1">
                  <a:off x="488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38" name="Rectangle 21"/>
                <p:cNvSpPr>
                  <a:spLocks noChangeArrowheads="1"/>
                </p:cNvSpPr>
                <p:nvPr/>
              </p:nvSpPr>
              <p:spPr bwMode="auto">
                <a:xfrm>
                  <a:off x="48890"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41" name="Line 24"/>
                <p:cNvSpPr>
                  <a:spLocks noChangeShapeType="1"/>
                </p:cNvSpPr>
                <p:nvPr/>
              </p:nvSpPr>
              <p:spPr bwMode="auto">
                <a:xfrm flipV="1">
                  <a:off x="561652"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42" name="Rectangle 25"/>
                <p:cNvSpPr>
                  <a:spLocks noChangeArrowheads="1"/>
                </p:cNvSpPr>
                <p:nvPr/>
              </p:nvSpPr>
              <p:spPr bwMode="auto">
                <a:xfrm>
                  <a:off x="561652"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45" name="Line 28"/>
                <p:cNvSpPr>
                  <a:spLocks noChangeShapeType="1"/>
                </p:cNvSpPr>
                <p:nvPr/>
              </p:nvSpPr>
              <p:spPr bwMode="auto">
                <a:xfrm flipV="1">
                  <a:off x="27793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46" name="Rectangle 29"/>
                <p:cNvSpPr>
                  <a:spLocks noChangeArrowheads="1"/>
                </p:cNvSpPr>
                <p:nvPr/>
              </p:nvSpPr>
              <p:spPr bwMode="auto">
                <a:xfrm>
                  <a:off x="2779390"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47" name="Line 30"/>
                <p:cNvSpPr>
                  <a:spLocks noChangeShapeType="1"/>
                </p:cNvSpPr>
                <p:nvPr/>
              </p:nvSpPr>
              <p:spPr bwMode="auto">
                <a:xfrm flipV="1">
                  <a:off x="3265165"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48" name="Rectangle 31"/>
                <p:cNvSpPr>
                  <a:spLocks noChangeArrowheads="1"/>
                </p:cNvSpPr>
                <p:nvPr/>
              </p:nvSpPr>
              <p:spPr bwMode="auto">
                <a:xfrm>
                  <a:off x="3265165"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50" name="Line 34"/>
                <p:cNvSpPr>
                  <a:spLocks noChangeShapeType="1"/>
                </p:cNvSpPr>
                <p:nvPr/>
              </p:nvSpPr>
              <p:spPr bwMode="auto">
                <a:xfrm flipV="1">
                  <a:off x="36429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51" name="Rectangle 35"/>
                <p:cNvSpPr>
                  <a:spLocks noChangeArrowheads="1"/>
                </p:cNvSpPr>
                <p:nvPr/>
              </p:nvSpPr>
              <p:spPr bwMode="auto">
                <a:xfrm>
                  <a:off x="3642990"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54" name="Line 38"/>
                <p:cNvSpPr>
                  <a:spLocks noChangeShapeType="1"/>
                </p:cNvSpPr>
                <p:nvPr/>
              </p:nvSpPr>
              <p:spPr bwMode="auto">
                <a:xfrm flipV="1">
                  <a:off x="4103365"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55" name="Rectangle 39"/>
                <p:cNvSpPr>
                  <a:spLocks noChangeArrowheads="1"/>
                </p:cNvSpPr>
                <p:nvPr/>
              </p:nvSpPr>
              <p:spPr bwMode="auto">
                <a:xfrm>
                  <a:off x="4103365"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57" name="Line 42"/>
                <p:cNvSpPr>
                  <a:spLocks noChangeShapeType="1"/>
                </p:cNvSpPr>
                <p:nvPr/>
              </p:nvSpPr>
              <p:spPr bwMode="auto">
                <a:xfrm flipV="1">
                  <a:off x="495902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58" name="Rectangle 43"/>
                <p:cNvSpPr>
                  <a:spLocks noChangeArrowheads="1"/>
                </p:cNvSpPr>
                <p:nvPr/>
              </p:nvSpPr>
              <p:spPr bwMode="auto">
                <a:xfrm>
                  <a:off x="4959027"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61" name="Line 46"/>
                <p:cNvSpPr>
                  <a:spLocks noChangeShapeType="1"/>
                </p:cNvSpPr>
                <p:nvPr/>
              </p:nvSpPr>
              <p:spPr bwMode="auto">
                <a:xfrm flipV="1">
                  <a:off x="5120952"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62" name="Rectangle 47"/>
                <p:cNvSpPr>
                  <a:spLocks noChangeArrowheads="1"/>
                </p:cNvSpPr>
                <p:nvPr/>
              </p:nvSpPr>
              <p:spPr bwMode="auto">
                <a:xfrm>
                  <a:off x="5120952"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65" name="Line 50"/>
                <p:cNvSpPr>
                  <a:spLocks noChangeShapeType="1"/>
                </p:cNvSpPr>
                <p:nvPr/>
              </p:nvSpPr>
              <p:spPr bwMode="auto">
                <a:xfrm flipV="1">
                  <a:off x="5309865"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66" name="Rectangle 51"/>
                <p:cNvSpPr>
                  <a:spLocks noChangeArrowheads="1"/>
                </p:cNvSpPr>
                <p:nvPr/>
              </p:nvSpPr>
              <p:spPr bwMode="auto">
                <a:xfrm>
                  <a:off x="5309865"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69" name="Line 54"/>
                <p:cNvSpPr>
                  <a:spLocks noChangeShapeType="1"/>
                </p:cNvSpPr>
                <p:nvPr/>
              </p:nvSpPr>
              <p:spPr bwMode="auto">
                <a:xfrm flipV="1">
                  <a:off x="54717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70" name="Rectangle 55"/>
                <p:cNvSpPr>
                  <a:spLocks noChangeArrowheads="1"/>
                </p:cNvSpPr>
                <p:nvPr/>
              </p:nvSpPr>
              <p:spPr bwMode="auto">
                <a:xfrm>
                  <a:off x="5471790"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73" name="Line 58"/>
                <p:cNvSpPr>
                  <a:spLocks noChangeShapeType="1"/>
                </p:cNvSpPr>
                <p:nvPr/>
              </p:nvSpPr>
              <p:spPr bwMode="auto">
                <a:xfrm flipV="1">
                  <a:off x="568927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74" name="Rectangle 59"/>
                <p:cNvSpPr>
                  <a:spLocks noChangeArrowheads="1"/>
                </p:cNvSpPr>
                <p:nvPr/>
              </p:nvSpPr>
              <p:spPr bwMode="auto">
                <a:xfrm>
                  <a:off x="5689277"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77" name="Line 62"/>
                <p:cNvSpPr>
                  <a:spLocks noChangeShapeType="1"/>
                </p:cNvSpPr>
                <p:nvPr/>
              </p:nvSpPr>
              <p:spPr bwMode="auto">
                <a:xfrm flipV="1">
                  <a:off x="585914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78" name="Rectangle 63"/>
                <p:cNvSpPr>
                  <a:spLocks noChangeArrowheads="1"/>
                </p:cNvSpPr>
                <p:nvPr/>
              </p:nvSpPr>
              <p:spPr bwMode="auto">
                <a:xfrm>
                  <a:off x="5859140"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79" name="Line 64"/>
                <p:cNvSpPr>
                  <a:spLocks noChangeShapeType="1"/>
                </p:cNvSpPr>
                <p:nvPr/>
              </p:nvSpPr>
              <p:spPr bwMode="auto">
                <a:xfrm flipV="1">
                  <a:off x="6346502"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80" name="Rectangle 65"/>
                <p:cNvSpPr>
                  <a:spLocks noChangeArrowheads="1"/>
                </p:cNvSpPr>
                <p:nvPr/>
              </p:nvSpPr>
              <p:spPr bwMode="auto">
                <a:xfrm>
                  <a:off x="6346502"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83" name="Line 68"/>
                <p:cNvSpPr>
                  <a:spLocks noChangeShapeType="1"/>
                </p:cNvSpPr>
                <p:nvPr/>
              </p:nvSpPr>
              <p:spPr bwMode="auto">
                <a:xfrm flipV="1">
                  <a:off x="672432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84" name="Rectangle 69"/>
                <p:cNvSpPr>
                  <a:spLocks noChangeArrowheads="1"/>
                </p:cNvSpPr>
                <p:nvPr/>
              </p:nvSpPr>
              <p:spPr bwMode="auto">
                <a:xfrm>
                  <a:off x="6724327"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87" name="Line 72"/>
                <p:cNvSpPr>
                  <a:spLocks noChangeShapeType="1"/>
                </p:cNvSpPr>
                <p:nvPr/>
              </p:nvSpPr>
              <p:spPr bwMode="auto">
                <a:xfrm flipV="1">
                  <a:off x="710374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88" name="Rectangle 73"/>
                <p:cNvSpPr>
                  <a:spLocks noChangeArrowheads="1"/>
                </p:cNvSpPr>
                <p:nvPr/>
              </p:nvSpPr>
              <p:spPr bwMode="auto">
                <a:xfrm>
                  <a:off x="7103740"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91" name="Line 76"/>
                <p:cNvSpPr>
                  <a:spLocks noChangeShapeType="1"/>
                </p:cNvSpPr>
                <p:nvPr/>
              </p:nvSpPr>
              <p:spPr bwMode="auto">
                <a:xfrm flipV="1">
                  <a:off x="78593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92" name="Rectangle 77"/>
                <p:cNvSpPr>
                  <a:spLocks noChangeArrowheads="1"/>
                </p:cNvSpPr>
                <p:nvPr/>
              </p:nvSpPr>
              <p:spPr bwMode="auto">
                <a:xfrm>
                  <a:off x="7859390"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95" name="Line 80"/>
                <p:cNvSpPr>
                  <a:spLocks noChangeShapeType="1"/>
                </p:cNvSpPr>
                <p:nvPr/>
              </p:nvSpPr>
              <p:spPr bwMode="auto">
                <a:xfrm flipV="1">
                  <a:off x="8770615"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96" name="Rectangle 81"/>
                <p:cNvSpPr>
                  <a:spLocks noChangeArrowheads="1"/>
                </p:cNvSpPr>
                <p:nvPr/>
              </p:nvSpPr>
              <p:spPr bwMode="auto">
                <a:xfrm>
                  <a:off x="8770615"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97" name="Line 82"/>
                <p:cNvSpPr>
                  <a:spLocks noChangeShapeType="1"/>
                </p:cNvSpPr>
                <p:nvPr/>
              </p:nvSpPr>
              <p:spPr bwMode="auto">
                <a:xfrm flipV="1">
                  <a:off x="9940602"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98" name="Rectangle 83"/>
                <p:cNvSpPr>
                  <a:spLocks noChangeArrowheads="1"/>
                </p:cNvSpPr>
                <p:nvPr/>
              </p:nvSpPr>
              <p:spPr bwMode="auto">
                <a:xfrm>
                  <a:off x="9940602"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31" name="Line 129"/>
                <p:cNvSpPr>
                  <a:spLocks noChangeShapeType="1"/>
                </p:cNvSpPr>
                <p:nvPr/>
              </p:nvSpPr>
              <p:spPr bwMode="auto">
                <a:xfrm flipV="1">
                  <a:off x="452722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32" name="Rectangle 130"/>
                <p:cNvSpPr>
                  <a:spLocks noChangeArrowheads="1"/>
                </p:cNvSpPr>
                <p:nvPr/>
              </p:nvSpPr>
              <p:spPr bwMode="auto">
                <a:xfrm>
                  <a:off x="4527227"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37" name="Line 139"/>
                <p:cNvSpPr>
                  <a:spLocks noChangeShapeType="1"/>
                </p:cNvSpPr>
                <p:nvPr/>
              </p:nvSpPr>
              <p:spPr bwMode="auto">
                <a:xfrm flipV="1">
                  <a:off x="5220965"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38" name="Rectangle 140"/>
                <p:cNvSpPr>
                  <a:spLocks noChangeArrowheads="1"/>
                </p:cNvSpPr>
                <p:nvPr/>
              </p:nvSpPr>
              <p:spPr bwMode="auto">
                <a:xfrm>
                  <a:off x="5220965"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47" name="Line 149"/>
                <p:cNvSpPr>
                  <a:spLocks noChangeShapeType="1"/>
                </p:cNvSpPr>
                <p:nvPr/>
              </p:nvSpPr>
              <p:spPr bwMode="auto">
                <a:xfrm flipV="1">
                  <a:off x="558132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48" name="Rectangle 150"/>
                <p:cNvSpPr>
                  <a:spLocks noChangeArrowheads="1"/>
                </p:cNvSpPr>
                <p:nvPr/>
              </p:nvSpPr>
              <p:spPr bwMode="auto">
                <a:xfrm>
                  <a:off x="5581327"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1" name="Line 173"/>
                <p:cNvSpPr>
                  <a:spLocks noChangeShapeType="1"/>
                </p:cNvSpPr>
                <p:nvPr/>
              </p:nvSpPr>
              <p:spPr bwMode="auto">
                <a:xfrm flipV="1">
                  <a:off x="102202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2" name="Rectangle 174"/>
                <p:cNvSpPr>
                  <a:spLocks noChangeArrowheads="1"/>
                </p:cNvSpPr>
                <p:nvPr/>
              </p:nvSpPr>
              <p:spPr bwMode="auto">
                <a:xfrm>
                  <a:off x="1022027"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3" name="Line 175"/>
                <p:cNvSpPr>
                  <a:spLocks noChangeShapeType="1"/>
                </p:cNvSpPr>
                <p:nvPr/>
              </p:nvSpPr>
              <p:spPr bwMode="auto">
                <a:xfrm flipV="1">
                  <a:off x="14458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4" name="Rectangle 176"/>
                <p:cNvSpPr>
                  <a:spLocks noChangeArrowheads="1"/>
                </p:cNvSpPr>
                <p:nvPr/>
              </p:nvSpPr>
              <p:spPr bwMode="auto">
                <a:xfrm>
                  <a:off x="1445890"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5" name="Line 177"/>
                <p:cNvSpPr>
                  <a:spLocks noChangeShapeType="1"/>
                </p:cNvSpPr>
                <p:nvPr/>
              </p:nvSpPr>
              <p:spPr bwMode="auto">
                <a:xfrm flipV="1">
                  <a:off x="18776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6" name="Rectangle 178"/>
                <p:cNvSpPr>
                  <a:spLocks noChangeArrowheads="1"/>
                </p:cNvSpPr>
                <p:nvPr/>
              </p:nvSpPr>
              <p:spPr bwMode="auto">
                <a:xfrm>
                  <a:off x="1877690"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7" name="Line 179"/>
                <p:cNvSpPr>
                  <a:spLocks noChangeShapeType="1"/>
                </p:cNvSpPr>
                <p:nvPr/>
              </p:nvSpPr>
              <p:spPr bwMode="auto">
                <a:xfrm flipV="1">
                  <a:off x="2039615"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8" name="Rectangle 180"/>
                <p:cNvSpPr>
                  <a:spLocks noChangeArrowheads="1"/>
                </p:cNvSpPr>
                <p:nvPr/>
              </p:nvSpPr>
              <p:spPr bwMode="auto">
                <a:xfrm>
                  <a:off x="2039615"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9" name="Line 181"/>
                <p:cNvSpPr>
                  <a:spLocks noChangeShapeType="1"/>
                </p:cNvSpPr>
                <p:nvPr/>
              </p:nvSpPr>
              <p:spPr bwMode="auto">
                <a:xfrm flipV="1">
                  <a:off x="213962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0" name="Rectangle 182"/>
                <p:cNvSpPr>
                  <a:spLocks noChangeArrowheads="1"/>
                </p:cNvSpPr>
                <p:nvPr/>
              </p:nvSpPr>
              <p:spPr bwMode="auto">
                <a:xfrm>
                  <a:off x="2139627"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1" name="Line 183"/>
                <p:cNvSpPr>
                  <a:spLocks noChangeShapeType="1"/>
                </p:cNvSpPr>
                <p:nvPr/>
              </p:nvSpPr>
              <p:spPr bwMode="auto">
                <a:xfrm flipV="1">
                  <a:off x="222852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2" name="Rectangle 184"/>
                <p:cNvSpPr>
                  <a:spLocks noChangeArrowheads="1"/>
                </p:cNvSpPr>
                <p:nvPr/>
              </p:nvSpPr>
              <p:spPr bwMode="auto">
                <a:xfrm>
                  <a:off x="2228527"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3" name="Line 185"/>
                <p:cNvSpPr>
                  <a:spLocks noChangeShapeType="1"/>
                </p:cNvSpPr>
                <p:nvPr/>
              </p:nvSpPr>
              <p:spPr bwMode="auto">
                <a:xfrm flipV="1">
                  <a:off x="239204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4" name="Rectangle 186"/>
                <p:cNvSpPr>
                  <a:spLocks noChangeArrowheads="1"/>
                </p:cNvSpPr>
                <p:nvPr/>
              </p:nvSpPr>
              <p:spPr bwMode="auto">
                <a:xfrm>
                  <a:off x="2392040"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5" name="Line 187"/>
                <p:cNvSpPr>
                  <a:spLocks noChangeShapeType="1"/>
                </p:cNvSpPr>
                <p:nvPr/>
              </p:nvSpPr>
              <p:spPr bwMode="auto">
                <a:xfrm flipV="1">
                  <a:off x="24999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6" name="Rectangle 188"/>
                <p:cNvSpPr>
                  <a:spLocks noChangeArrowheads="1"/>
                </p:cNvSpPr>
                <p:nvPr/>
              </p:nvSpPr>
              <p:spPr bwMode="auto">
                <a:xfrm>
                  <a:off x="2499990"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7" name="Line 189"/>
                <p:cNvSpPr>
                  <a:spLocks noChangeShapeType="1"/>
                </p:cNvSpPr>
                <p:nvPr/>
              </p:nvSpPr>
              <p:spPr bwMode="auto">
                <a:xfrm flipV="1">
                  <a:off x="260794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8" name="Rectangle 190"/>
                <p:cNvSpPr>
                  <a:spLocks noChangeArrowheads="1"/>
                </p:cNvSpPr>
                <p:nvPr/>
              </p:nvSpPr>
              <p:spPr bwMode="auto">
                <a:xfrm>
                  <a:off x="2607940"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99" name="Rectangle 229"/>
                <p:cNvSpPr>
                  <a:spLocks noChangeArrowheads="1"/>
                </p:cNvSpPr>
                <p:nvPr/>
              </p:nvSpPr>
              <p:spPr bwMode="auto">
                <a:xfrm>
                  <a:off x="88814" y="274152"/>
                  <a:ext cx="9861428" cy="2857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grpSp>
          <p:sp>
            <p:nvSpPr>
              <p:cNvPr id="402" name="Rectangle 232"/>
              <p:cNvSpPr>
                <a:spLocks noChangeArrowheads="1"/>
              </p:cNvSpPr>
              <p:nvPr/>
            </p:nvSpPr>
            <p:spPr bwMode="auto">
              <a:xfrm>
                <a:off x="6680785" y="628650"/>
                <a:ext cx="3208337" cy="190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405" name="Rectangle 235"/>
              <p:cNvSpPr>
                <a:spLocks noChangeArrowheads="1"/>
              </p:cNvSpPr>
              <p:nvPr/>
            </p:nvSpPr>
            <p:spPr bwMode="auto">
              <a:xfrm>
                <a:off x="34041" y="6822396"/>
                <a:ext cx="9861428" cy="2857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grpSp>
            <p:nvGrpSpPr>
              <p:cNvPr id="5" name="グループ化 422"/>
              <p:cNvGrpSpPr/>
              <p:nvPr/>
            </p:nvGrpSpPr>
            <p:grpSpPr>
              <a:xfrm>
                <a:off x="3530692" y="555029"/>
                <a:ext cx="195000" cy="205714"/>
                <a:chOff x="4031434" y="574079"/>
                <a:chExt cx="195000" cy="205714"/>
              </a:xfrm>
            </p:grpSpPr>
            <p:sp>
              <p:nvSpPr>
                <p:cNvPr id="422" name="正方形/長方形 421"/>
                <p:cNvSpPr/>
                <p:nvPr/>
              </p:nvSpPr>
              <p:spPr bwMode="auto">
                <a:xfrm>
                  <a:off x="4031434" y="574079"/>
                  <a:ext cx="195000" cy="205714"/>
                </a:xfrm>
                <a:prstGeom prst="rect">
                  <a:avLst/>
                </a:prstGeom>
                <a:solidFill>
                  <a:schemeClr val="bg1"/>
                </a:solidFill>
                <a:ln w="9525">
                  <a:solidFill>
                    <a:schemeClr val="tx1"/>
                  </a:solidFill>
                  <a:miter lim="800000"/>
                  <a:headEnd/>
                  <a:tailEnd/>
                </a:ln>
              </p:spPr>
              <p:txBody>
                <a:bodyPr vert="horz" wrap="square" lIns="91440" tIns="45720" rIns="91440" bIns="45720" numCol="1" rtlCol="0" anchor="t" anchorCtr="0" compatLnSpc="1">
                  <a:prstTxWarp prst="textNoShape">
                    <a:avLst/>
                  </a:prstTxWarp>
                </a:bodyPr>
                <a:lstStyle/>
                <a:p>
                  <a:pPr algn="ctr"/>
                  <a:endParaRPr lang="ja-JP" altLang="en-US" sz="1000" dirty="0"/>
                </a:p>
              </p:txBody>
            </p:sp>
            <p:sp>
              <p:nvSpPr>
                <p:cNvPr id="409" name="Rectangle 18"/>
                <p:cNvSpPr>
                  <a:spLocks noChangeArrowheads="1"/>
                </p:cNvSpPr>
                <p:nvPr/>
              </p:nvSpPr>
              <p:spPr bwMode="auto">
                <a:xfrm>
                  <a:off x="4073996" y="611609"/>
                  <a:ext cx="128240"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000" dirty="0" smtClean="0">
                      <a:solidFill>
                        <a:srgbClr val="000000"/>
                      </a:solidFill>
                      <a:latin typeface="ＭＳ Ｐゴシック" pitchFamily="50" charset="-128"/>
                      <a:ea typeface="ＭＳ Ｐゴシック" pitchFamily="50" charset="-128"/>
                      <a:cs typeface="ＭＳ Ｐゴシック" pitchFamily="50" charset="-128"/>
                    </a:rPr>
                    <a:t>夏</a:t>
                  </a:r>
                  <a:endParaRPr lang="ja-JP" altLang="en-US" sz="1000" dirty="0" smtClean="0">
                    <a:latin typeface="Arial" pitchFamily="34" charset="0"/>
                    <a:ea typeface="ＭＳ Ｐゴシック" pitchFamily="50" charset="-128"/>
                    <a:cs typeface="ＭＳ Ｐゴシック" pitchFamily="50" charset="-128"/>
                  </a:endParaRPr>
                </a:p>
              </p:txBody>
            </p:sp>
          </p:grpSp>
          <p:grpSp>
            <p:nvGrpSpPr>
              <p:cNvPr id="6" name="グループ化 423"/>
              <p:cNvGrpSpPr/>
              <p:nvPr/>
            </p:nvGrpSpPr>
            <p:grpSpPr>
              <a:xfrm>
                <a:off x="4381741" y="561379"/>
                <a:ext cx="195000" cy="205714"/>
                <a:chOff x="4369961" y="574079"/>
                <a:chExt cx="195000" cy="205714"/>
              </a:xfrm>
            </p:grpSpPr>
            <p:sp>
              <p:nvSpPr>
                <p:cNvPr id="425" name="正方形/長方形 424"/>
                <p:cNvSpPr/>
                <p:nvPr/>
              </p:nvSpPr>
              <p:spPr bwMode="auto">
                <a:xfrm>
                  <a:off x="4369961" y="574079"/>
                  <a:ext cx="195000" cy="205714"/>
                </a:xfrm>
                <a:prstGeom prst="rect">
                  <a:avLst/>
                </a:prstGeom>
                <a:solidFill>
                  <a:schemeClr val="bg1"/>
                </a:solidFill>
                <a:ln w="9525">
                  <a:solidFill>
                    <a:schemeClr val="tx1"/>
                  </a:solidFill>
                  <a:miter lim="800000"/>
                  <a:headEnd/>
                  <a:tailEnd/>
                </a:ln>
              </p:spPr>
              <p:txBody>
                <a:bodyPr vert="horz" wrap="square" lIns="91440" tIns="45720" rIns="91440" bIns="45720" numCol="1" rtlCol="0" anchor="t" anchorCtr="0" compatLnSpc="1">
                  <a:prstTxWarp prst="textNoShape">
                    <a:avLst/>
                  </a:prstTxWarp>
                </a:bodyPr>
                <a:lstStyle/>
                <a:p>
                  <a:pPr algn="ctr"/>
                  <a:endParaRPr lang="ja-JP" altLang="en-US" sz="1000" dirty="0"/>
                </a:p>
              </p:txBody>
            </p:sp>
            <p:sp>
              <p:nvSpPr>
                <p:cNvPr id="426" name="Rectangle 18"/>
                <p:cNvSpPr>
                  <a:spLocks noChangeArrowheads="1"/>
                </p:cNvSpPr>
                <p:nvPr/>
              </p:nvSpPr>
              <p:spPr bwMode="auto">
                <a:xfrm>
                  <a:off x="4403641" y="611609"/>
                  <a:ext cx="128240"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000" dirty="0" smtClean="0">
                      <a:solidFill>
                        <a:srgbClr val="000000"/>
                      </a:solidFill>
                      <a:latin typeface="ＭＳ Ｐゴシック" pitchFamily="50" charset="-128"/>
                      <a:ea typeface="ＭＳ Ｐゴシック" pitchFamily="50" charset="-128"/>
                      <a:cs typeface="ＭＳ Ｐゴシック" pitchFamily="50" charset="-128"/>
                    </a:rPr>
                    <a:t>秋</a:t>
                  </a:r>
                  <a:endParaRPr lang="ja-JP" altLang="en-US" sz="1000" dirty="0" smtClean="0">
                    <a:latin typeface="Arial" pitchFamily="34" charset="0"/>
                    <a:ea typeface="ＭＳ Ｐゴシック" pitchFamily="50" charset="-128"/>
                    <a:cs typeface="ＭＳ Ｐゴシック" pitchFamily="50" charset="-128"/>
                  </a:endParaRPr>
                </a:p>
              </p:txBody>
            </p:sp>
          </p:grpSp>
          <p:grpSp>
            <p:nvGrpSpPr>
              <p:cNvPr id="7" name="グループ化 426"/>
              <p:cNvGrpSpPr/>
              <p:nvPr/>
            </p:nvGrpSpPr>
            <p:grpSpPr>
              <a:xfrm>
                <a:off x="5013829" y="552308"/>
                <a:ext cx="334286" cy="205714"/>
                <a:chOff x="4425985" y="577708"/>
                <a:chExt cx="334286" cy="205714"/>
              </a:xfrm>
            </p:grpSpPr>
            <p:sp>
              <p:nvSpPr>
                <p:cNvPr id="428" name="正方形/長方形 427"/>
                <p:cNvSpPr/>
                <p:nvPr/>
              </p:nvSpPr>
              <p:spPr bwMode="auto">
                <a:xfrm>
                  <a:off x="4425985" y="577708"/>
                  <a:ext cx="334286" cy="205714"/>
                </a:xfrm>
                <a:prstGeom prst="rect">
                  <a:avLst/>
                </a:prstGeom>
                <a:solidFill>
                  <a:schemeClr val="bg1"/>
                </a:solidFill>
                <a:ln w="9525">
                  <a:solidFill>
                    <a:schemeClr val="tx1"/>
                  </a:solidFill>
                  <a:miter lim="800000"/>
                  <a:headEnd/>
                  <a:tailEnd/>
                </a:ln>
              </p:spPr>
              <p:txBody>
                <a:bodyPr vert="horz" wrap="square" lIns="91440" tIns="45720" rIns="91440" bIns="45720" numCol="1" rtlCol="0" anchor="t" anchorCtr="0" compatLnSpc="1">
                  <a:prstTxWarp prst="textNoShape">
                    <a:avLst/>
                  </a:prstTxWarp>
                </a:bodyPr>
                <a:lstStyle/>
                <a:p>
                  <a:pPr algn="ctr"/>
                  <a:endParaRPr lang="ja-JP" altLang="en-US" sz="1000" dirty="0"/>
                </a:p>
              </p:txBody>
            </p:sp>
            <p:sp>
              <p:nvSpPr>
                <p:cNvPr id="429" name="Rectangle 18"/>
                <p:cNvSpPr>
                  <a:spLocks noChangeArrowheads="1"/>
                </p:cNvSpPr>
                <p:nvPr/>
              </p:nvSpPr>
              <p:spPr bwMode="auto">
                <a:xfrm>
                  <a:off x="4463622" y="611609"/>
                  <a:ext cx="256480"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000" dirty="0" smtClean="0">
                      <a:solidFill>
                        <a:srgbClr val="000000"/>
                      </a:solidFill>
                      <a:latin typeface="ＭＳ Ｐゴシック" pitchFamily="50" charset="-128"/>
                      <a:ea typeface="ＭＳ Ｐゴシック" pitchFamily="50" charset="-128"/>
                      <a:cs typeface="ＭＳ Ｐゴシック" pitchFamily="50" charset="-128"/>
                    </a:rPr>
                    <a:t>年末</a:t>
                  </a:r>
                  <a:endParaRPr lang="ja-JP" altLang="en-US" sz="1000" dirty="0" smtClean="0">
                    <a:latin typeface="Arial" pitchFamily="34" charset="0"/>
                    <a:ea typeface="ＭＳ Ｐゴシック" pitchFamily="50" charset="-128"/>
                    <a:cs typeface="ＭＳ Ｐゴシック" pitchFamily="50" charset="-128"/>
                  </a:endParaRPr>
                </a:p>
              </p:txBody>
            </p:sp>
          </p:grpSp>
          <p:sp>
            <p:nvSpPr>
              <p:cNvPr id="432" name="Rectangle 200"/>
              <p:cNvSpPr>
                <a:spLocks noChangeArrowheads="1"/>
              </p:cNvSpPr>
              <p:nvPr/>
            </p:nvSpPr>
            <p:spPr bwMode="auto">
              <a:xfrm>
                <a:off x="5790980" y="269719"/>
                <a:ext cx="7937" cy="658286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434" name="Rectangle 194"/>
              <p:cNvSpPr>
                <a:spLocks noChangeArrowheads="1"/>
              </p:cNvSpPr>
              <p:nvPr/>
            </p:nvSpPr>
            <p:spPr bwMode="auto">
              <a:xfrm>
                <a:off x="7674494" y="260647"/>
                <a:ext cx="9525" cy="658286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grpSp>
        <p:sp>
          <p:nvSpPr>
            <p:cNvPr id="438" name="Rectangle 172"/>
            <p:cNvSpPr>
              <a:spLocks noChangeArrowheads="1"/>
            </p:cNvSpPr>
            <p:nvPr/>
          </p:nvSpPr>
          <p:spPr bwMode="auto">
            <a:xfrm>
              <a:off x="610340" y="900676"/>
              <a:ext cx="22566" cy="86760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440" name="Rectangle 172"/>
            <p:cNvSpPr>
              <a:spLocks noChangeArrowheads="1"/>
            </p:cNvSpPr>
            <p:nvPr/>
          </p:nvSpPr>
          <p:spPr bwMode="auto">
            <a:xfrm>
              <a:off x="2194516" y="384719"/>
              <a:ext cx="22566" cy="92160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grpSp>
      <p:sp>
        <p:nvSpPr>
          <p:cNvPr id="474" name="正方形/長方形 20"/>
          <p:cNvSpPr/>
          <p:nvPr/>
        </p:nvSpPr>
        <p:spPr>
          <a:xfrm>
            <a:off x="1749122" y="4016474"/>
            <a:ext cx="445714" cy="514286"/>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a:solidFill>
              <a:srgbClr val="95B850"/>
            </a:solidFill>
          </a:ln>
        </p:spPr>
        <p:style>
          <a:lnRef idx="1">
            <a:schemeClr val="accent3"/>
          </a:lnRef>
          <a:fillRef idx="2">
            <a:schemeClr val="accent3"/>
          </a:fillRef>
          <a:effectRef idx="1">
            <a:schemeClr val="accent3"/>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p:txBody>
      </p:sp>
      <p:sp>
        <p:nvSpPr>
          <p:cNvPr id="475" name="正方形/長方形 20"/>
          <p:cNvSpPr/>
          <p:nvPr/>
        </p:nvSpPr>
        <p:spPr>
          <a:xfrm>
            <a:off x="1749122" y="830070"/>
            <a:ext cx="445714" cy="745714"/>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a:solidFill>
              <a:srgbClr val="95B850"/>
            </a:solidFill>
          </a:ln>
        </p:spPr>
        <p:style>
          <a:lnRef idx="1">
            <a:schemeClr val="accent2"/>
          </a:lnRef>
          <a:fillRef idx="2">
            <a:schemeClr val="accent2"/>
          </a:fillRef>
          <a:effectRef idx="1">
            <a:schemeClr val="accent2"/>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p:txBody>
      </p:sp>
      <p:sp>
        <p:nvSpPr>
          <p:cNvPr id="477" name="正方形/長方形 20"/>
          <p:cNvSpPr/>
          <p:nvPr/>
        </p:nvSpPr>
        <p:spPr>
          <a:xfrm>
            <a:off x="1749122" y="4584774"/>
            <a:ext cx="445714" cy="747294"/>
          </a:xfrm>
          <a:prstGeom prst="roundRect">
            <a:avLst>
              <a:gd name="adj" fmla="val 7336"/>
            </a:avLst>
          </a:prstGeom>
          <a:ln/>
        </p:spPr>
        <p:style>
          <a:lnRef idx="1">
            <a:schemeClr val="accent3"/>
          </a:lnRef>
          <a:fillRef idx="2">
            <a:schemeClr val="accent3"/>
          </a:fillRef>
          <a:effectRef idx="1">
            <a:schemeClr val="accent3"/>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団体</a:t>
            </a:r>
            <a:endParaRPr lang="en-US" altLang="ja-JP" sz="1000" dirty="0" smtClean="0">
              <a:solidFill>
                <a:srgbClr val="002060"/>
              </a:solidFill>
              <a:latin typeface="+mj-ea"/>
              <a:ea typeface="+mj-ea"/>
            </a:endParaRPr>
          </a:p>
        </p:txBody>
      </p:sp>
      <p:sp>
        <p:nvSpPr>
          <p:cNvPr id="478" name="正方形/長方形 20"/>
          <p:cNvSpPr/>
          <p:nvPr/>
        </p:nvSpPr>
        <p:spPr>
          <a:xfrm>
            <a:off x="1749122" y="2332033"/>
            <a:ext cx="445714" cy="575341"/>
          </a:xfrm>
          <a:prstGeom prst="roundRect">
            <a:avLst>
              <a:gd name="adj" fmla="val 7336"/>
            </a:avLst>
          </a:prstGeom>
          <a:ln/>
        </p:spPr>
        <p:style>
          <a:lnRef idx="1">
            <a:schemeClr val="accent3"/>
          </a:lnRef>
          <a:fillRef idx="2">
            <a:schemeClr val="accent3"/>
          </a:fillRef>
          <a:effectRef idx="1">
            <a:schemeClr val="accent3"/>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団体</a:t>
            </a:r>
            <a:endParaRPr lang="en-US" altLang="ja-JP" sz="1000" dirty="0" smtClean="0">
              <a:solidFill>
                <a:srgbClr val="002060"/>
              </a:solidFill>
              <a:latin typeface="+mj-ea"/>
              <a:ea typeface="+mj-ea"/>
            </a:endParaRPr>
          </a:p>
        </p:txBody>
      </p:sp>
      <p:sp>
        <p:nvSpPr>
          <p:cNvPr id="479" name="正方形/長方形 20"/>
          <p:cNvSpPr/>
          <p:nvPr/>
        </p:nvSpPr>
        <p:spPr>
          <a:xfrm>
            <a:off x="1749122" y="3480434"/>
            <a:ext cx="445714" cy="462857"/>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p:spPr>
        <p:style>
          <a:lnRef idx="1">
            <a:schemeClr val="accent3"/>
          </a:lnRef>
          <a:fillRef idx="2">
            <a:schemeClr val="accent3"/>
          </a:fillRef>
          <a:effectRef idx="1">
            <a:schemeClr val="accent3"/>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p:txBody>
      </p:sp>
      <p:sp>
        <p:nvSpPr>
          <p:cNvPr id="486" name="Rectangle 13"/>
          <p:cNvSpPr>
            <a:spLocks noChangeArrowheads="1"/>
          </p:cNvSpPr>
          <p:nvPr/>
        </p:nvSpPr>
        <p:spPr bwMode="auto">
          <a:xfrm>
            <a:off x="1798949" y="283980"/>
            <a:ext cx="307777" cy="3693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dirty="0" smtClean="0">
                <a:latin typeface="Arial" pitchFamily="34" charset="0"/>
                <a:ea typeface="ＭＳ Ｐゴシック" pitchFamily="50" charset="-128"/>
                <a:cs typeface="ＭＳ Ｐゴシック" pitchFamily="50" charset="-128"/>
              </a:rPr>
              <a:t>主な</a:t>
            </a:r>
            <a:endParaRPr lang="en-US" altLang="ja-JP" sz="1200" b="1" dirty="0" smtClean="0">
              <a:latin typeface="Arial" pitchFamily="34" charset="0"/>
              <a:ea typeface="ＭＳ Ｐゴシック" pitchFamily="50" charset="-128"/>
              <a:cs typeface="ＭＳ Ｐゴシック" pitchFamily="50" charset="-128"/>
            </a:endParaRPr>
          </a:p>
          <a:p>
            <a:pPr fontAlgn="base">
              <a:spcBef>
                <a:spcPct val="0"/>
              </a:spcBef>
              <a:spcAft>
                <a:spcPct val="0"/>
              </a:spcAft>
            </a:pPr>
            <a:r>
              <a:rPr lang="ja-JP" altLang="en-US" sz="1200" b="1" dirty="0" smtClean="0">
                <a:latin typeface="Arial" pitchFamily="34" charset="0"/>
                <a:ea typeface="ＭＳ Ｐゴシック" pitchFamily="50" charset="-128"/>
                <a:cs typeface="ＭＳ Ｐゴシック" pitchFamily="50" charset="-128"/>
              </a:rPr>
              <a:t>主体</a:t>
            </a:r>
          </a:p>
        </p:txBody>
      </p:sp>
      <p:sp>
        <p:nvSpPr>
          <p:cNvPr id="141" name="正方形/長方形 20"/>
          <p:cNvSpPr/>
          <p:nvPr/>
        </p:nvSpPr>
        <p:spPr>
          <a:xfrm>
            <a:off x="1749122" y="6475642"/>
            <a:ext cx="445714" cy="308571"/>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p:spPr>
        <p:style>
          <a:lnRef idx="1">
            <a:schemeClr val="accent3"/>
          </a:lnRef>
          <a:fillRef idx="2">
            <a:schemeClr val="accent3"/>
          </a:fillRef>
          <a:effectRef idx="1">
            <a:schemeClr val="accent3"/>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p:txBody>
      </p:sp>
      <p:sp>
        <p:nvSpPr>
          <p:cNvPr id="143" name="正方形/長方形 20"/>
          <p:cNvSpPr/>
          <p:nvPr/>
        </p:nvSpPr>
        <p:spPr>
          <a:xfrm>
            <a:off x="1749122" y="5925030"/>
            <a:ext cx="445714" cy="488571"/>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p:spPr>
        <p:style>
          <a:lnRef idx="1">
            <a:schemeClr val="accent3"/>
          </a:lnRef>
          <a:fillRef idx="2">
            <a:schemeClr val="accent3"/>
          </a:fillRef>
          <a:effectRef idx="1">
            <a:schemeClr val="accent3"/>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p:txBody>
      </p:sp>
      <p:sp>
        <p:nvSpPr>
          <p:cNvPr id="144" name="正方形/長方形 20"/>
          <p:cNvSpPr/>
          <p:nvPr/>
        </p:nvSpPr>
        <p:spPr>
          <a:xfrm>
            <a:off x="525739" y="836687"/>
            <a:ext cx="1139753" cy="1478902"/>
          </a:xfrm>
          <a:prstGeom prst="roundRect">
            <a:avLst>
              <a:gd name="adj" fmla="val 7336"/>
            </a:avLst>
          </a:prstGeom>
          <a:ln/>
        </p:spPr>
        <p:style>
          <a:lnRef idx="1">
            <a:schemeClr val="accent6"/>
          </a:lnRef>
          <a:fillRef idx="2">
            <a:schemeClr val="accent6"/>
          </a:fillRef>
          <a:effectRef idx="1">
            <a:schemeClr val="accent6"/>
          </a:effectRef>
          <a:fontRef idx="minor">
            <a:schemeClr val="dk1"/>
          </a:fontRef>
        </p:style>
        <p:txBody>
          <a:bodyPr lIns="20148"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元請を</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社会保険等</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加入業者に</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限定する措置</a:t>
            </a:r>
            <a:endParaRPr lang="en-US" altLang="ja-JP" sz="1000" dirty="0" smtClean="0">
              <a:solidFill>
                <a:srgbClr val="002060"/>
              </a:solidFill>
              <a:latin typeface="+mj-ea"/>
              <a:ea typeface="+mj-ea"/>
            </a:endParaRPr>
          </a:p>
        </p:txBody>
      </p:sp>
      <p:sp>
        <p:nvSpPr>
          <p:cNvPr id="145" name="正方形/長方形 20"/>
          <p:cNvSpPr/>
          <p:nvPr/>
        </p:nvSpPr>
        <p:spPr>
          <a:xfrm>
            <a:off x="525739" y="3480435"/>
            <a:ext cx="1139753" cy="2397851"/>
          </a:xfrm>
          <a:prstGeom prst="roundRect">
            <a:avLst>
              <a:gd name="adj" fmla="val 7336"/>
            </a:avLst>
          </a:prstGeom>
          <a:ln/>
        </p:spPr>
        <p:style>
          <a:lnRef idx="1">
            <a:schemeClr val="accent6"/>
          </a:lnRef>
          <a:fillRef idx="2">
            <a:schemeClr val="accent6"/>
          </a:fillRef>
          <a:effectRef idx="1">
            <a:schemeClr val="accent6"/>
          </a:effectRef>
          <a:fontRef idx="minor">
            <a:schemeClr val="dk1"/>
          </a:fontRef>
        </p:style>
        <p:txBody>
          <a:bodyPr lIns="20148" tIns="35819" rIns="20148"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標準見積書の</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活用促進等</a:t>
            </a:r>
            <a:endParaRPr lang="en-US" altLang="ja-JP" sz="1000" dirty="0" smtClean="0">
              <a:solidFill>
                <a:srgbClr val="002060"/>
              </a:solidFill>
              <a:latin typeface="+mj-ea"/>
              <a:ea typeface="+mj-ea"/>
            </a:endParaRPr>
          </a:p>
        </p:txBody>
      </p:sp>
      <p:sp>
        <p:nvSpPr>
          <p:cNvPr id="147" name="正方形/長方形 20"/>
          <p:cNvSpPr/>
          <p:nvPr/>
        </p:nvSpPr>
        <p:spPr>
          <a:xfrm>
            <a:off x="525739" y="6481050"/>
            <a:ext cx="1139753" cy="308571"/>
          </a:xfrm>
          <a:prstGeom prst="roundRect">
            <a:avLst>
              <a:gd name="adj" fmla="val 7336"/>
            </a:avLst>
          </a:prstGeom>
          <a:ln/>
        </p:spPr>
        <p:style>
          <a:lnRef idx="1">
            <a:schemeClr val="accent6"/>
          </a:lnRef>
          <a:fillRef idx="2">
            <a:schemeClr val="accent6"/>
          </a:fillRef>
          <a:effectRef idx="1">
            <a:schemeClr val="accent6"/>
          </a:effectRef>
          <a:fontRef idx="minor">
            <a:schemeClr val="dk1"/>
          </a:fontRef>
        </p:style>
        <p:txBody>
          <a:bodyPr lIns="20148" tIns="35819" rIns="20148"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労働者性等の</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判断基準</a:t>
            </a:r>
            <a:endParaRPr lang="en-US" altLang="ja-JP" sz="1000" dirty="0" smtClean="0">
              <a:solidFill>
                <a:srgbClr val="002060"/>
              </a:solidFill>
              <a:latin typeface="+mj-ea"/>
              <a:ea typeface="+mj-ea"/>
            </a:endParaRPr>
          </a:p>
        </p:txBody>
      </p:sp>
      <p:sp>
        <p:nvSpPr>
          <p:cNvPr id="148" name="正方形/長方形 20"/>
          <p:cNvSpPr/>
          <p:nvPr/>
        </p:nvSpPr>
        <p:spPr>
          <a:xfrm>
            <a:off x="525739" y="5932405"/>
            <a:ext cx="1139753" cy="488571"/>
          </a:xfrm>
          <a:prstGeom prst="roundRect">
            <a:avLst>
              <a:gd name="adj" fmla="val 7336"/>
            </a:avLst>
          </a:prstGeom>
          <a:ln/>
        </p:spPr>
        <p:style>
          <a:lnRef idx="1">
            <a:schemeClr val="accent6"/>
          </a:lnRef>
          <a:fillRef idx="2">
            <a:schemeClr val="accent6"/>
          </a:fillRef>
          <a:effectRef idx="1">
            <a:schemeClr val="accent6"/>
          </a:effectRef>
          <a:fontRef idx="minor">
            <a:schemeClr val="dk1"/>
          </a:fontRef>
        </p:style>
        <p:txBody>
          <a:bodyPr lIns="20148" tIns="35819" rIns="20148"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加入状況の把握</a:t>
            </a:r>
            <a:endParaRPr lang="en-US" altLang="ja-JP" sz="1000" dirty="0" smtClean="0">
              <a:solidFill>
                <a:srgbClr val="002060"/>
              </a:solidFill>
              <a:latin typeface="+mj-ea"/>
              <a:ea typeface="+mj-ea"/>
            </a:endParaRPr>
          </a:p>
        </p:txBody>
      </p:sp>
      <p:sp>
        <p:nvSpPr>
          <p:cNvPr id="149" name="正方形/長方形 148"/>
          <p:cNvSpPr/>
          <p:nvPr/>
        </p:nvSpPr>
        <p:spPr>
          <a:xfrm>
            <a:off x="2252247" y="830069"/>
            <a:ext cx="1365000" cy="745714"/>
          </a:xfrm>
          <a:prstGeom prst="rect">
            <a:avLst/>
          </a:prstGeom>
          <a:solidFill>
            <a:srgbClr val="0070C0"/>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6935" tIns="34201" rIns="0" bIns="34201" rtlCol="0" anchor="ctr"/>
          <a:lstStyle/>
          <a:p>
            <a:pPr marL="65328" indent="-65328"/>
            <a:r>
              <a:rPr lang="ja-JP" altLang="en-US" sz="1000" dirty="0" smtClean="0">
                <a:solidFill>
                  <a:schemeClr val="bg1"/>
                </a:solidFill>
              </a:rPr>
              <a:t>・直轄工事で、元請と</a:t>
            </a:r>
            <a:endParaRPr lang="en-US" altLang="ja-JP" sz="1000" dirty="0" smtClean="0">
              <a:solidFill>
                <a:schemeClr val="bg1"/>
              </a:solidFill>
            </a:endParaRPr>
          </a:p>
          <a:p>
            <a:pPr marL="65328" indent="-65328"/>
            <a:r>
              <a:rPr lang="ja-JP" altLang="en-US" sz="1000" dirty="0" smtClean="0">
                <a:solidFill>
                  <a:schemeClr val="bg1"/>
                </a:solidFill>
              </a:rPr>
              <a:t>　一次下請（土木</a:t>
            </a:r>
            <a:r>
              <a:rPr lang="en-US" altLang="ja-JP" sz="1000" dirty="0" smtClean="0">
                <a:solidFill>
                  <a:schemeClr val="bg1"/>
                </a:solidFill>
              </a:rPr>
              <a:t>3000</a:t>
            </a:r>
            <a:r>
              <a:rPr lang="ja-JP" altLang="en-US" sz="1000" dirty="0" smtClean="0">
                <a:solidFill>
                  <a:schemeClr val="bg1"/>
                </a:solidFill>
              </a:rPr>
              <a:t>万円以上）を社会保険等加入業者に限定する措置を開始　</a:t>
            </a:r>
            <a:r>
              <a:rPr lang="en-US" altLang="ja-JP" sz="1000" b="1" dirty="0" smtClean="0">
                <a:solidFill>
                  <a:schemeClr val="bg1"/>
                </a:solidFill>
              </a:rPr>
              <a:t>【</a:t>
            </a:r>
            <a:r>
              <a:rPr lang="ja-JP" altLang="en-US" sz="1000" b="1" dirty="0" smtClean="0">
                <a:solidFill>
                  <a:schemeClr val="bg1"/>
                </a:solidFill>
              </a:rPr>
              <a:t>８月</a:t>
            </a:r>
            <a:r>
              <a:rPr lang="en-US" altLang="ja-JP" sz="1000" b="1" dirty="0" smtClean="0">
                <a:solidFill>
                  <a:schemeClr val="bg1"/>
                </a:solidFill>
              </a:rPr>
              <a:t>】</a:t>
            </a:r>
            <a:r>
              <a:rPr lang="ja-JP" altLang="en-US" sz="1000" b="1" dirty="0" smtClean="0">
                <a:solidFill>
                  <a:schemeClr val="bg1"/>
                </a:solidFill>
              </a:rPr>
              <a:t>　</a:t>
            </a:r>
            <a:endParaRPr lang="en-US" altLang="ja-JP" sz="1000" b="1" dirty="0" smtClean="0">
              <a:solidFill>
                <a:schemeClr val="bg1"/>
              </a:solidFill>
            </a:endParaRPr>
          </a:p>
        </p:txBody>
      </p:sp>
      <p:sp>
        <p:nvSpPr>
          <p:cNvPr id="150" name="ホームベース 149"/>
          <p:cNvSpPr/>
          <p:nvPr/>
        </p:nvSpPr>
        <p:spPr>
          <a:xfrm>
            <a:off x="2244835" y="2345238"/>
            <a:ext cx="3488039" cy="551769"/>
          </a:xfrm>
          <a:prstGeom prst="homePlate">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6935" tIns="34201" rIns="26935" bIns="34201" rtlCol="0" anchor="ctr"/>
          <a:lstStyle/>
          <a:p>
            <a:pPr marL="228051" indent="-228051"/>
            <a:r>
              <a:rPr lang="ja-JP" altLang="en-US" sz="1000" dirty="0" smtClean="0">
                <a:solidFill>
                  <a:srgbClr val="002060"/>
                </a:solidFill>
              </a:rPr>
              <a:t>事業者団体の取組等を通じて民間発注工事にも取組拡大</a:t>
            </a:r>
            <a:endParaRPr lang="en-US" altLang="ja-JP" sz="1000" dirty="0" smtClean="0">
              <a:solidFill>
                <a:srgbClr val="002060"/>
              </a:solidFill>
            </a:endParaRPr>
          </a:p>
          <a:p>
            <a:pPr marL="228051" indent="-162725"/>
            <a:r>
              <a:rPr lang="ja-JP" altLang="en-US" sz="1000" dirty="0" smtClean="0">
                <a:solidFill>
                  <a:srgbClr val="002060"/>
                </a:solidFill>
              </a:rPr>
              <a:t>・原則全ての工事で一次下請を加入業者に限定する取組</a:t>
            </a:r>
            <a:endParaRPr lang="en-US" altLang="ja-JP" sz="1000" dirty="0" smtClean="0">
              <a:solidFill>
                <a:srgbClr val="002060"/>
              </a:solidFill>
            </a:endParaRPr>
          </a:p>
          <a:p>
            <a:pPr marL="228051" indent="-97397"/>
            <a:r>
              <a:rPr lang="ja-JP" altLang="en-US" sz="1000" dirty="0" smtClean="0">
                <a:solidFill>
                  <a:srgbClr val="002060"/>
                </a:solidFill>
              </a:rPr>
              <a:t>を開始（日建連）</a:t>
            </a:r>
            <a:endParaRPr lang="en-US" altLang="ja-JP" sz="1000" dirty="0" smtClean="0">
              <a:solidFill>
                <a:srgbClr val="002060"/>
              </a:solidFill>
            </a:endParaRPr>
          </a:p>
        </p:txBody>
      </p:sp>
      <p:sp>
        <p:nvSpPr>
          <p:cNvPr id="151" name="山形 150"/>
          <p:cNvSpPr/>
          <p:nvPr/>
        </p:nvSpPr>
        <p:spPr>
          <a:xfrm>
            <a:off x="4819301" y="3492991"/>
            <a:ext cx="1615690" cy="462857"/>
          </a:xfrm>
          <a:prstGeom prst="chevron">
            <a:avLst/>
          </a:prstGeom>
          <a:solidFill>
            <a:srgbClr val="85CBFF"/>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6186" tIns="34201" rIns="26186" bIns="34201" rtlCol="0" anchor="ctr"/>
          <a:lstStyle/>
          <a:p>
            <a:pPr algn="ctr"/>
            <a:r>
              <a:rPr lang="ja-JP" altLang="en-US" sz="1000" dirty="0" smtClean="0">
                <a:solidFill>
                  <a:schemeClr val="bg1"/>
                </a:solidFill>
              </a:rPr>
              <a:t>結果を踏まえ</a:t>
            </a:r>
            <a:endParaRPr lang="en-US" altLang="ja-JP" sz="1000" dirty="0" smtClean="0">
              <a:solidFill>
                <a:schemeClr val="bg1"/>
              </a:solidFill>
            </a:endParaRPr>
          </a:p>
          <a:p>
            <a:pPr algn="ctr"/>
            <a:r>
              <a:rPr lang="ja-JP" altLang="en-US" sz="1000" dirty="0" smtClean="0">
                <a:solidFill>
                  <a:schemeClr val="bg1"/>
                </a:solidFill>
              </a:rPr>
              <a:t>普及促進</a:t>
            </a:r>
          </a:p>
        </p:txBody>
      </p:sp>
      <p:sp>
        <p:nvSpPr>
          <p:cNvPr id="152" name="角丸四角形 151"/>
          <p:cNvSpPr/>
          <p:nvPr/>
        </p:nvSpPr>
        <p:spPr>
          <a:xfrm>
            <a:off x="7712350" y="768677"/>
            <a:ext cx="1086429" cy="5965714"/>
          </a:xfrm>
          <a:prstGeom prst="roundRect">
            <a:avLst>
              <a:gd name="adj" fmla="val 3021"/>
            </a:avLst>
          </a:prstGeom>
          <a:solidFill>
            <a:srgbClr val="FFFFCC"/>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02" tIns="34201" rIns="26935" bIns="34201" rtlCol="0" anchor="ctr"/>
          <a:lstStyle/>
          <a:p>
            <a:r>
              <a:rPr lang="ja-JP" altLang="en-US" sz="1200" b="1" dirty="0" smtClean="0">
                <a:solidFill>
                  <a:srgbClr val="0070C0"/>
                </a:solidFill>
              </a:rPr>
              <a:t>平成２９年度を目途に</a:t>
            </a:r>
            <a:endParaRPr lang="en-US" altLang="ja-JP" sz="1200" b="1" dirty="0" smtClean="0">
              <a:solidFill>
                <a:srgbClr val="0070C0"/>
              </a:solidFill>
            </a:endParaRPr>
          </a:p>
          <a:p>
            <a:r>
              <a:rPr lang="ja-JP" altLang="en-US" sz="1200" b="1" dirty="0">
                <a:solidFill>
                  <a:srgbClr val="0070C0"/>
                </a:solidFill>
              </a:rPr>
              <a:t>・</a:t>
            </a:r>
            <a:r>
              <a:rPr lang="ja-JP" altLang="en-US" sz="1200" b="1" dirty="0" smtClean="0">
                <a:solidFill>
                  <a:srgbClr val="0070C0"/>
                </a:solidFill>
              </a:rPr>
              <a:t>企業</a:t>
            </a:r>
            <a:r>
              <a:rPr lang="ja-JP" altLang="en-US" sz="1200" b="1" dirty="0">
                <a:solidFill>
                  <a:srgbClr val="0070C0"/>
                </a:solidFill>
              </a:rPr>
              <a:t>単位</a:t>
            </a:r>
            <a:r>
              <a:rPr lang="ja-JP" altLang="en-US" sz="1200" b="1" dirty="0" smtClean="0">
                <a:solidFill>
                  <a:srgbClr val="0070C0"/>
                </a:solidFill>
              </a:rPr>
              <a:t>で加入義務のある許可業者</a:t>
            </a:r>
            <a:endParaRPr lang="en-US" altLang="ja-JP" sz="1200" b="1" dirty="0" smtClean="0">
              <a:solidFill>
                <a:srgbClr val="0070C0"/>
              </a:solidFill>
            </a:endParaRPr>
          </a:p>
          <a:p>
            <a:r>
              <a:rPr lang="ja-JP" altLang="en-US" sz="1200" b="1" dirty="0" smtClean="0">
                <a:solidFill>
                  <a:srgbClr val="0070C0"/>
                </a:solidFill>
              </a:rPr>
              <a:t>１００％</a:t>
            </a:r>
            <a:endParaRPr lang="en-US" altLang="ja-JP" sz="1200" b="1" dirty="0" smtClean="0">
              <a:solidFill>
                <a:srgbClr val="0070C0"/>
              </a:solidFill>
            </a:endParaRPr>
          </a:p>
          <a:p>
            <a:endParaRPr lang="en-US" altLang="ja-JP" sz="1200" b="1" dirty="0" smtClean="0">
              <a:solidFill>
                <a:srgbClr val="0070C0"/>
              </a:solidFill>
            </a:endParaRPr>
          </a:p>
          <a:p>
            <a:r>
              <a:rPr lang="ja-JP" altLang="en-US" sz="1200" b="1" dirty="0" smtClean="0">
                <a:solidFill>
                  <a:srgbClr val="0070C0"/>
                </a:solidFill>
              </a:rPr>
              <a:t>・労働者単位で製造業相当</a:t>
            </a:r>
            <a:endParaRPr lang="en-US" altLang="ja-JP" sz="1200" b="1" dirty="0" smtClean="0">
              <a:solidFill>
                <a:srgbClr val="0070C0"/>
              </a:solidFill>
            </a:endParaRPr>
          </a:p>
          <a:p>
            <a:endParaRPr lang="en-US" altLang="ja-JP" sz="1200" b="1" dirty="0" smtClean="0">
              <a:solidFill>
                <a:srgbClr val="0070C0"/>
              </a:solidFill>
            </a:endParaRPr>
          </a:p>
          <a:p>
            <a:r>
              <a:rPr lang="ja-JP" altLang="en-US" sz="1200" b="1" dirty="0" smtClean="0">
                <a:solidFill>
                  <a:srgbClr val="0070C0"/>
                </a:solidFill>
              </a:rPr>
              <a:t>の加入状況を目指す</a:t>
            </a:r>
            <a:endParaRPr lang="ja-JP" altLang="en-US" sz="1200" b="1" dirty="0">
              <a:solidFill>
                <a:srgbClr val="0070C0"/>
              </a:solidFill>
            </a:endParaRPr>
          </a:p>
        </p:txBody>
      </p:sp>
      <p:sp>
        <p:nvSpPr>
          <p:cNvPr id="153" name="ホームベース 152"/>
          <p:cNvSpPr/>
          <p:nvPr/>
        </p:nvSpPr>
        <p:spPr>
          <a:xfrm>
            <a:off x="8892621" y="783173"/>
            <a:ext cx="863571" cy="5837143"/>
          </a:xfrm>
          <a:prstGeom prst="homePlate">
            <a:avLst>
              <a:gd name="adj" fmla="val 42985"/>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6186" tIns="34201" rIns="0" bIns="34201" rtlCol="0" anchor="ctr"/>
          <a:lstStyle/>
          <a:p>
            <a:r>
              <a:rPr lang="ja-JP" altLang="en-US" sz="1300" dirty="0" smtClean="0">
                <a:solidFill>
                  <a:srgbClr val="002060"/>
                </a:solidFill>
              </a:rPr>
              <a:t>フォロー</a:t>
            </a:r>
            <a:endParaRPr lang="en-US" altLang="ja-JP" sz="1300" dirty="0" smtClean="0">
              <a:solidFill>
                <a:srgbClr val="002060"/>
              </a:solidFill>
            </a:endParaRPr>
          </a:p>
          <a:p>
            <a:r>
              <a:rPr lang="ja-JP" altLang="en-US" sz="1300" dirty="0" smtClean="0">
                <a:solidFill>
                  <a:srgbClr val="002060"/>
                </a:solidFill>
              </a:rPr>
              <a:t>アップ　</a:t>
            </a:r>
            <a:endParaRPr lang="ja-JP" altLang="en-US" sz="1300" dirty="0">
              <a:solidFill>
                <a:srgbClr val="002060"/>
              </a:solidFill>
            </a:endParaRPr>
          </a:p>
        </p:txBody>
      </p:sp>
      <p:sp>
        <p:nvSpPr>
          <p:cNvPr id="154" name="ホームベース 153"/>
          <p:cNvSpPr/>
          <p:nvPr/>
        </p:nvSpPr>
        <p:spPr>
          <a:xfrm>
            <a:off x="2731487" y="1651322"/>
            <a:ext cx="2444395" cy="642857"/>
          </a:xfrm>
          <a:prstGeom prst="homePlate">
            <a:avLst/>
          </a:prstGeom>
          <a:solidFill>
            <a:srgbClr val="0070C0"/>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6186" tIns="34201" rIns="26186" bIns="34201" rtlCol="0" anchor="ctr"/>
          <a:lstStyle/>
          <a:p>
            <a:pPr marL="65328" indent="-65328"/>
            <a:r>
              <a:rPr lang="ja-JP" altLang="en-US" sz="1000" dirty="0" smtClean="0">
                <a:solidFill>
                  <a:schemeClr val="bg1"/>
                </a:solidFill>
              </a:rPr>
              <a:t>・他の公共発注者に対しても同様の措置を促進（入契法適正化方針等に明記）</a:t>
            </a:r>
            <a:endParaRPr lang="en-US" altLang="ja-JP" sz="1000" dirty="0" smtClean="0">
              <a:solidFill>
                <a:schemeClr val="bg1"/>
              </a:solidFill>
            </a:endParaRPr>
          </a:p>
          <a:p>
            <a:pPr marL="65328"/>
            <a:r>
              <a:rPr lang="en-US" altLang="ja-JP" sz="1000" dirty="0" smtClean="0">
                <a:solidFill>
                  <a:schemeClr val="bg1"/>
                </a:solidFill>
              </a:rPr>
              <a:t>【</a:t>
            </a:r>
            <a:r>
              <a:rPr lang="ja-JP" altLang="en-US" sz="1000" dirty="0" smtClean="0">
                <a:solidFill>
                  <a:schemeClr val="bg1"/>
                </a:solidFill>
              </a:rPr>
              <a:t>秋頃に適正化指針を改訂</a:t>
            </a:r>
            <a:r>
              <a:rPr lang="en-US" altLang="ja-JP" sz="1000" dirty="0" smtClean="0">
                <a:solidFill>
                  <a:schemeClr val="bg1"/>
                </a:solidFill>
              </a:rPr>
              <a:t>】</a:t>
            </a:r>
            <a:endParaRPr lang="ja-JP" altLang="en-US" sz="1000" dirty="0">
              <a:solidFill>
                <a:schemeClr val="bg1"/>
              </a:solidFill>
            </a:endParaRPr>
          </a:p>
        </p:txBody>
      </p:sp>
      <p:sp>
        <p:nvSpPr>
          <p:cNvPr id="155" name="ホームベース 154"/>
          <p:cNvSpPr/>
          <p:nvPr/>
        </p:nvSpPr>
        <p:spPr>
          <a:xfrm>
            <a:off x="2257605" y="3491695"/>
            <a:ext cx="2751115" cy="462857"/>
          </a:xfrm>
          <a:prstGeom prst="homePlate">
            <a:avLst/>
          </a:prstGeom>
          <a:solidFill>
            <a:srgbClr val="0070C0"/>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6186" tIns="34201" rIns="0" bIns="34201" rtlCol="0" anchor="ctr"/>
          <a:lstStyle/>
          <a:p>
            <a:pPr marL="65328" indent="-65328"/>
            <a:r>
              <a:rPr lang="ja-JP" altLang="en-US" sz="1000" dirty="0" smtClean="0">
                <a:solidFill>
                  <a:schemeClr val="bg1"/>
                </a:solidFill>
              </a:rPr>
              <a:t>・標準見積書の活用状況の調査を実施</a:t>
            </a:r>
            <a:endParaRPr lang="en-US" altLang="ja-JP" sz="1000" dirty="0" smtClean="0">
              <a:solidFill>
                <a:schemeClr val="bg1"/>
              </a:solidFill>
            </a:endParaRPr>
          </a:p>
          <a:p>
            <a:pPr marL="65328" indent="-65328"/>
            <a:r>
              <a:rPr lang="ja-JP" altLang="en-US" sz="1000" b="1" dirty="0" smtClean="0">
                <a:solidFill>
                  <a:schemeClr val="bg1"/>
                </a:solidFill>
              </a:rPr>
              <a:t>　</a:t>
            </a:r>
            <a:r>
              <a:rPr lang="en-US" altLang="ja-JP" sz="1000" b="1" dirty="0" smtClean="0">
                <a:solidFill>
                  <a:schemeClr val="bg1"/>
                </a:solidFill>
              </a:rPr>
              <a:t>【</a:t>
            </a:r>
            <a:r>
              <a:rPr lang="ja-JP" altLang="en-US" sz="1000" b="1" dirty="0" smtClean="0">
                <a:solidFill>
                  <a:schemeClr val="bg1"/>
                </a:solidFill>
              </a:rPr>
              <a:t>８月頃</a:t>
            </a:r>
            <a:r>
              <a:rPr lang="en-US" altLang="ja-JP" sz="1000" b="1" dirty="0" smtClean="0">
                <a:solidFill>
                  <a:schemeClr val="bg1"/>
                </a:solidFill>
              </a:rPr>
              <a:t>】</a:t>
            </a:r>
            <a:endParaRPr lang="ja-JP" altLang="en-US" sz="1000" b="1" dirty="0">
              <a:solidFill>
                <a:schemeClr val="bg1"/>
              </a:solidFill>
            </a:endParaRPr>
          </a:p>
        </p:txBody>
      </p:sp>
      <p:sp>
        <p:nvSpPr>
          <p:cNvPr id="156" name="ホームベース 155"/>
          <p:cNvSpPr/>
          <p:nvPr/>
        </p:nvSpPr>
        <p:spPr>
          <a:xfrm>
            <a:off x="2277255" y="6472695"/>
            <a:ext cx="5376429" cy="308571"/>
          </a:xfrm>
          <a:prstGeom prst="homePlate">
            <a:avLst/>
          </a:prstGeom>
          <a:solidFill>
            <a:srgbClr val="0070C0"/>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r>
              <a:rPr lang="ja-JP" altLang="en-US" sz="1000" dirty="0" smtClean="0">
                <a:solidFill>
                  <a:schemeClr val="bg1"/>
                </a:solidFill>
              </a:rPr>
              <a:t>・一人親方の労働者性・事業者性の判断基準を周知（パンフレット等）　</a:t>
            </a:r>
            <a:r>
              <a:rPr lang="ja-JP" altLang="en-US" sz="1000" b="1" dirty="0" smtClean="0">
                <a:solidFill>
                  <a:schemeClr val="bg1"/>
                </a:solidFill>
              </a:rPr>
              <a:t>　</a:t>
            </a:r>
            <a:endParaRPr lang="ja-JP" altLang="en-US" sz="1000" b="1" dirty="0">
              <a:solidFill>
                <a:schemeClr val="bg1"/>
              </a:solidFill>
            </a:endParaRPr>
          </a:p>
        </p:txBody>
      </p:sp>
      <p:sp>
        <p:nvSpPr>
          <p:cNvPr id="157" name="ホームベース 156"/>
          <p:cNvSpPr/>
          <p:nvPr/>
        </p:nvSpPr>
        <p:spPr>
          <a:xfrm>
            <a:off x="2278566" y="5923617"/>
            <a:ext cx="2757857" cy="488571"/>
          </a:xfrm>
          <a:prstGeom prst="homePlate">
            <a:avLst/>
          </a:prstGeom>
          <a:solidFill>
            <a:srgbClr val="0070C0"/>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6186" tIns="34201" rIns="0" bIns="34201" rtlCol="0" anchor="ctr"/>
          <a:lstStyle/>
          <a:p>
            <a:pPr marL="66515" indent="-66515"/>
            <a:r>
              <a:rPr lang="ja-JP" altLang="en-US" sz="1000" dirty="0" smtClean="0">
                <a:solidFill>
                  <a:schemeClr val="bg1"/>
                </a:solidFill>
              </a:rPr>
              <a:t>・民間工事を含め社会保険等の加入状況を調査</a:t>
            </a:r>
            <a:r>
              <a:rPr lang="en-US" altLang="ja-JP" sz="1000" b="1" dirty="0" smtClean="0">
                <a:solidFill>
                  <a:schemeClr val="bg1"/>
                </a:solidFill>
              </a:rPr>
              <a:t>【</a:t>
            </a:r>
            <a:r>
              <a:rPr lang="ja-JP" altLang="en-US" sz="1000" b="1" dirty="0" smtClean="0">
                <a:solidFill>
                  <a:schemeClr val="bg1"/>
                </a:solidFill>
              </a:rPr>
              <a:t>８月頃</a:t>
            </a:r>
            <a:r>
              <a:rPr lang="en-US" altLang="ja-JP" sz="1000" b="1" dirty="0" smtClean="0">
                <a:solidFill>
                  <a:schemeClr val="bg1"/>
                </a:solidFill>
              </a:rPr>
              <a:t>】</a:t>
            </a:r>
            <a:endParaRPr lang="ja-JP" altLang="en-US" sz="1000" b="1" dirty="0" smtClean="0">
              <a:solidFill>
                <a:schemeClr val="bg1"/>
              </a:solidFill>
            </a:endParaRPr>
          </a:p>
        </p:txBody>
      </p:sp>
      <p:sp>
        <p:nvSpPr>
          <p:cNvPr id="159" name="山形 158"/>
          <p:cNvSpPr/>
          <p:nvPr/>
        </p:nvSpPr>
        <p:spPr>
          <a:xfrm>
            <a:off x="4882539" y="1651322"/>
            <a:ext cx="2813571" cy="642857"/>
          </a:xfrm>
          <a:prstGeom prst="chevron">
            <a:avLst/>
          </a:prstGeom>
          <a:solidFill>
            <a:srgbClr val="85CBFF"/>
          </a:solidFill>
          <a:ln w="158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pPr algn="ctr"/>
            <a:r>
              <a:rPr lang="ja-JP" altLang="en-US" sz="1000" dirty="0" smtClean="0">
                <a:solidFill>
                  <a:schemeClr val="bg1"/>
                </a:solidFill>
              </a:rPr>
              <a:t>各公共発注者に対して周知を徹底</a:t>
            </a:r>
            <a:endParaRPr lang="en-US" altLang="ja-JP" sz="1000" dirty="0" smtClean="0">
              <a:solidFill>
                <a:schemeClr val="bg1"/>
              </a:solidFill>
            </a:endParaRPr>
          </a:p>
          <a:p>
            <a:pPr algn="ctr"/>
            <a:r>
              <a:rPr lang="ja-JP" altLang="en-US" sz="1000" dirty="0" smtClean="0">
                <a:solidFill>
                  <a:schemeClr val="bg1"/>
                </a:solidFill>
              </a:rPr>
              <a:t>導入状況を踏まえた更なる対応</a:t>
            </a:r>
            <a:endParaRPr lang="ja-JP" altLang="en-US" sz="1000" dirty="0">
              <a:solidFill>
                <a:schemeClr val="bg1"/>
              </a:solidFill>
            </a:endParaRPr>
          </a:p>
        </p:txBody>
      </p:sp>
      <p:grpSp>
        <p:nvGrpSpPr>
          <p:cNvPr id="8" name="グループ化 169"/>
          <p:cNvGrpSpPr/>
          <p:nvPr/>
        </p:nvGrpSpPr>
        <p:grpSpPr>
          <a:xfrm>
            <a:off x="2460087" y="1579764"/>
            <a:ext cx="278602" cy="419443"/>
            <a:chOff x="3179189" y="2782043"/>
            <a:chExt cx="360040" cy="587220"/>
          </a:xfrm>
        </p:grpSpPr>
        <p:cxnSp>
          <p:nvCxnSpPr>
            <p:cNvPr id="158" name="直線矢印コネクタ 157"/>
            <p:cNvCxnSpPr/>
            <p:nvPr/>
          </p:nvCxnSpPr>
          <p:spPr>
            <a:xfrm>
              <a:off x="3179189" y="3369263"/>
              <a:ext cx="360040"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直線コネクタ 160"/>
            <p:cNvCxnSpPr/>
            <p:nvPr/>
          </p:nvCxnSpPr>
          <p:spPr>
            <a:xfrm>
              <a:off x="3191888" y="2782043"/>
              <a:ext cx="0" cy="57600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63" name="正方形/長方形 162"/>
          <p:cNvSpPr/>
          <p:nvPr/>
        </p:nvSpPr>
        <p:spPr>
          <a:xfrm>
            <a:off x="2258790" y="4017338"/>
            <a:ext cx="2200714" cy="514286"/>
          </a:xfrm>
          <a:prstGeom prst="rect">
            <a:avLst/>
          </a:prstGeom>
          <a:solidFill>
            <a:srgbClr val="0070C0"/>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pPr marL="66515" indent="-66515"/>
            <a:r>
              <a:rPr lang="ja-JP" altLang="en-US" sz="1000" dirty="0" smtClean="0">
                <a:solidFill>
                  <a:schemeClr val="bg1"/>
                </a:solidFill>
              </a:rPr>
              <a:t>・下請指導ガイドラインを改訂し、標準見積書提出に関する元請による指導を追記　</a:t>
            </a:r>
            <a:r>
              <a:rPr lang="en-US" altLang="ja-JP" sz="1000" b="1" dirty="0" smtClean="0">
                <a:solidFill>
                  <a:schemeClr val="bg1"/>
                </a:solidFill>
              </a:rPr>
              <a:t>【</a:t>
            </a:r>
            <a:r>
              <a:rPr lang="ja-JP" altLang="en-US" sz="1000" b="1" dirty="0" smtClean="0">
                <a:solidFill>
                  <a:schemeClr val="bg1"/>
                </a:solidFill>
              </a:rPr>
              <a:t>秋頃</a:t>
            </a:r>
            <a:r>
              <a:rPr lang="en-US" altLang="ja-JP" sz="1000" b="1" dirty="0" smtClean="0">
                <a:solidFill>
                  <a:schemeClr val="bg1"/>
                </a:solidFill>
              </a:rPr>
              <a:t>】</a:t>
            </a:r>
            <a:endParaRPr lang="ja-JP" altLang="en-US" sz="1000" b="1" dirty="0">
              <a:solidFill>
                <a:schemeClr val="bg1"/>
              </a:solidFill>
            </a:endParaRPr>
          </a:p>
        </p:txBody>
      </p:sp>
      <p:sp>
        <p:nvSpPr>
          <p:cNvPr id="164" name="ホームベース 163"/>
          <p:cNvSpPr/>
          <p:nvPr/>
        </p:nvSpPr>
        <p:spPr>
          <a:xfrm>
            <a:off x="3916773" y="840437"/>
            <a:ext cx="3732857" cy="745714"/>
          </a:xfrm>
          <a:prstGeom prst="homePlate">
            <a:avLst/>
          </a:prstGeom>
          <a:solidFill>
            <a:srgbClr val="85CBFF"/>
          </a:solidFill>
          <a:ln w="158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pPr algn="ctr"/>
            <a:r>
              <a:rPr lang="ja-JP" altLang="en-US" sz="1000" dirty="0" smtClean="0">
                <a:solidFill>
                  <a:schemeClr val="bg1"/>
                </a:solidFill>
              </a:rPr>
              <a:t>新たな措置の着実な運用、フォローアップ</a:t>
            </a:r>
            <a:endParaRPr lang="ja-JP" altLang="en-US" sz="1000" dirty="0">
              <a:solidFill>
                <a:schemeClr val="bg1"/>
              </a:solidFill>
            </a:endParaRPr>
          </a:p>
        </p:txBody>
      </p:sp>
      <p:sp>
        <p:nvSpPr>
          <p:cNvPr id="167" name="ホームベース 166"/>
          <p:cNvSpPr/>
          <p:nvPr/>
        </p:nvSpPr>
        <p:spPr>
          <a:xfrm>
            <a:off x="2264821" y="4588261"/>
            <a:ext cx="2897143" cy="771514"/>
          </a:xfrm>
          <a:prstGeom prst="homePlate">
            <a:avLst>
              <a:gd name="adj" fmla="val 0"/>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6186" tIns="34201" rIns="26186" bIns="34201" rtlCol="0" anchor="ctr"/>
          <a:lstStyle/>
          <a:p>
            <a:pPr marL="64666" indent="-64666"/>
            <a:r>
              <a:rPr lang="ja-JP" altLang="en-US" sz="1000" dirty="0" smtClean="0">
                <a:solidFill>
                  <a:srgbClr val="002060"/>
                </a:solidFill>
              </a:rPr>
              <a:t>・標準見積書の作成・加入状況調査を継続実施。併せて国、政府関係機関、民間団体等への協力要請（建専連）</a:t>
            </a:r>
            <a:endParaRPr lang="en-US" altLang="ja-JP" sz="1000" dirty="0" smtClean="0">
              <a:solidFill>
                <a:srgbClr val="002060"/>
              </a:solidFill>
            </a:endParaRPr>
          </a:p>
        </p:txBody>
      </p:sp>
      <p:sp>
        <p:nvSpPr>
          <p:cNvPr id="168" name="ホームベース 167"/>
          <p:cNvSpPr/>
          <p:nvPr/>
        </p:nvSpPr>
        <p:spPr>
          <a:xfrm>
            <a:off x="5428246" y="4588261"/>
            <a:ext cx="2256429" cy="771429"/>
          </a:xfrm>
          <a:prstGeom prst="homePlate">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pPr marL="66515" indent="-66515"/>
            <a:r>
              <a:rPr lang="ja-JP" altLang="en-US" sz="1000" dirty="0" smtClean="0">
                <a:solidFill>
                  <a:srgbClr val="002060"/>
                </a:solidFill>
              </a:rPr>
              <a:t>・進捗状況のフォローアップ</a:t>
            </a:r>
            <a:endParaRPr lang="en-US" altLang="ja-JP" sz="1000" dirty="0" smtClean="0">
              <a:solidFill>
                <a:srgbClr val="002060"/>
              </a:solidFill>
            </a:endParaRPr>
          </a:p>
        </p:txBody>
      </p:sp>
      <p:sp>
        <p:nvSpPr>
          <p:cNvPr id="169" name="二等辺三角形 168"/>
          <p:cNvSpPr/>
          <p:nvPr/>
        </p:nvSpPr>
        <p:spPr>
          <a:xfrm rot="5400000">
            <a:off x="3384618" y="1108320"/>
            <a:ext cx="771429" cy="195000"/>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513" tIns="33257" rIns="66513" bIns="33257" rtlCol="0" anchor="ctr"/>
          <a:lstStyle/>
          <a:p>
            <a:pPr algn="ctr"/>
            <a:endParaRPr lang="ja-JP" altLang="en-US" sz="1000" dirty="0"/>
          </a:p>
        </p:txBody>
      </p:sp>
      <p:sp>
        <p:nvSpPr>
          <p:cNvPr id="171" name="正方形/長方形 20"/>
          <p:cNvSpPr/>
          <p:nvPr/>
        </p:nvSpPr>
        <p:spPr>
          <a:xfrm>
            <a:off x="1749122" y="1625687"/>
            <a:ext cx="445714" cy="668571"/>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a:solidFill>
              <a:srgbClr val="95B850"/>
            </a:solidFill>
          </a:ln>
        </p:spPr>
        <p:style>
          <a:lnRef idx="1">
            <a:schemeClr val="accent2"/>
          </a:lnRef>
          <a:fillRef idx="2">
            <a:schemeClr val="accent2"/>
          </a:fillRef>
          <a:effectRef idx="1">
            <a:schemeClr val="accent2"/>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p:txBody>
      </p:sp>
      <p:sp>
        <p:nvSpPr>
          <p:cNvPr id="175" name="二等辺三角形 174"/>
          <p:cNvSpPr/>
          <p:nvPr/>
        </p:nvSpPr>
        <p:spPr>
          <a:xfrm rot="5400000">
            <a:off x="4950869" y="4881663"/>
            <a:ext cx="745714" cy="195000"/>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513" tIns="33257" rIns="66513" bIns="33257" rtlCol="0" anchor="ctr"/>
          <a:lstStyle/>
          <a:p>
            <a:pPr algn="ctr"/>
            <a:endParaRPr lang="ja-JP" altLang="en-US" sz="1000" dirty="0"/>
          </a:p>
        </p:txBody>
      </p:sp>
      <p:sp>
        <p:nvSpPr>
          <p:cNvPr id="177" name="正方形/長方形 20"/>
          <p:cNvSpPr/>
          <p:nvPr/>
        </p:nvSpPr>
        <p:spPr>
          <a:xfrm>
            <a:off x="525739" y="2348880"/>
            <a:ext cx="1139753" cy="1079667"/>
          </a:xfrm>
          <a:prstGeom prst="roundRect">
            <a:avLst>
              <a:gd name="adj" fmla="val 7336"/>
            </a:avLst>
          </a:prstGeom>
          <a:ln/>
        </p:spPr>
        <p:style>
          <a:lnRef idx="1">
            <a:schemeClr val="accent6"/>
          </a:lnRef>
          <a:fillRef idx="2">
            <a:schemeClr val="accent6"/>
          </a:fillRef>
          <a:effectRef idx="1">
            <a:schemeClr val="accent6"/>
          </a:effectRef>
          <a:fontRef idx="minor">
            <a:schemeClr val="dk1"/>
          </a:fontRef>
        </p:style>
        <p:txBody>
          <a:bodyPr lIns="20148"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元請企業による</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徹底方策</a:t>
            </a:r>
            <a:endParaRPr lang="en-US" altLang="ja-JP" sz="1000" dirty="0" smtClean="0">
              <a:solidFill>
                <a:srgbClr val="002060"/>
              </a:solidFill>
              <a:latin typeface="+mj-ea"/>
              <a:ea typeface="+mj-ea"/>
            </a:endParaRPr>
          </a:p>
        </p:txBody>
      </p:sp>
      <p:sp>
        <p:nvSpPr>
          <p:cNvPr id="178" name="山形 177"/>
          <p:cNvSpPr/>
          <p:nvPr/>
        </p:nvSpPr>
        <p:spPr>
          <a:xfrm>
            <a:off x="5493839" y="2351964"/>
            <a:ext cx="2172857" cy="540000"/>
          </a:xfrm>
          <a:prstGeom prst="chevron">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pPr marL="64666" indent="-64666" algn="ctr"/>
            <a:r>
              <a:rPr lang="ja-JP" altLang="en-US" sz="1000" dirty="0" smtClean="0">
                <a:solidFill>
                  <a:srgbClr val="002060"/>
                </a:solidFill>
              </a:rPr>
              <a:t>進捗状況を踏まえた</a:t>
            </a:r>
            <a:endParaRPr lang="en-US" altLang="ja-JP" sz="1000" dirty="0" smtClean="0">
              <a:solidFill>
                <a:srgbClr val="002060"/>
              </a:solidFill>
            </a:endParaRPr>
          </a:p>
          <a:p>
            <a:pPr marL="64666" indent="-64666" algn="ctr"/>
            <a:r>
              <a:rPr lang="ja-JP" altLang="en-US" sz="1000" dirty="0" smtClean="0">
                <a:solidFill>
                  <a:srgbClr val="002060"/>
                </a:solidFill>
              </a:rPr>
              <a:t>更なる取組</a:t>
            </a:r>
            <a:endParaRPr lang="en-US" altLang="ja-JP" sz="1000" dirty="0" smtClean="0">
              <a:solidFill>
                <a:srgbClr val="002060"/>
              </a:solidFill>
            </a:endParaRPr>
          </a:p>
        </p:txBody>
      </p:sp>
      <p:sp>
        <p:nvSpPr>
          <p:cNvPr id="179" name="二等辺三角形 178"/>
          <p:cNvSpPr/>
          <p:nvPr/>
        </p:nvSpPr>
        <p:spPr>
          <a:xfrm rot="5400000">
            <a:off x="4359090" y="4176048"/>
            <a:ext cx="514286" cy="195000"/>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513" tIns="33257" rIns="66513" bIns="33257" rtlCol="0" anchor="ctr"/>
          <a:lstStyle/>
          <a:p>
            <a:pPr algn="ctr"/>
            <a:endParaRPr lang="ja-JP" altLang="en-US" sz="1000" dirty="0"/>
          </a:p>
        </p:txBody>
      </p:sp>
      <p:sp>
        <p:nvSpPr>
          <p:cNvPr id="180" name="ホームベース 179"/>
          <p:cNvSpPr/>
          <p:nvPr/>
        </p:nvSpPr>
        <p:spPr>
          <a:xfrm>
            <a:off x="4718887" y="3994777"/>
            <a:ext cx="2952857" cy="540000"/>
          </a:xfrm>
          <a:prstGeom prst="homePlate">
            <a:avLst>
              <a:gd name="adj" fmla="val 13522"/>
            </a:avLst>
          </a:prstGeom>
          <a:solidFill>
            <a:srgbClr val="85CBFF"/>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34201" rIns="0" bIns="34201" rtlCol="0" anchor="ctr"/>
          <a:lstStyle/>
          <a:p>
            <a:r>
              <a:rPr lang="ja-JP" altLang="en-US" sz="1000" dirty="0" smtClean="0">
                <a:solidFill>
                  <a:schemeClr val="bg1"/>
                </a:solidFill>
              </a:rPr>
              <a:t>  ・ガイドラインの運用による下請への加入指導の促進</a:t>
            </a:r>
            <a:endParaRPr lang="en-US" altLang="ja-JP" sz="1000" dirty="0" smtClean="0">
              <a:solidFill>
                <a:schemeClr val="bg1"/>
              </a:solidFill>
            </a:endParaRPr>
          </a:p>
          <a:p>
            <a:r>
              <a:rPr lang="ja-JP" altLang="en-US" sz="1000" dirty="0" smtClean="0">
                <a:solidFill>
                  <a:schemeClr val="bg1"/>
                </a:solidFill>
              </a:rPr>
              <a:t>  ・下請取引等実態調査において運用状況を</a:t>
            </a:r>
            <a:r>
              <a:rPr lang="ja-JP" altLang="en-US" sz="800" dirty="0" smtClean="0">
                <a:solidFill>
                  <a:schemeClr val="bg1"/>
                </a:solidFill>
              </a:rPr>
              <a:t>フォロー</a:t>
            </a:r>
            <a:endParaRPr lang="en-US" altLang="ja-JP" sz="800" dirty="0" smtClean="0">
              <a:solidFill>
                <a:schemeClr val="bg1"/>
              </a:solidFill>
            </a:endParaRPr>
          </a:p>
          <a:p>
            <a:r>
              <a:rPr lang="ja-JP" altLang="en-US" sz="800" dirty="0" smtClean="0">
                <a:solidFill>
                  <a:schemeClr val="bg1"/>
                </a:solidFill>
              </a:rPr>
              <a:t>　　アップ</a:t>
            </a:r>
          </a:p>
        </p:txBody>
      </p:sp>
      <p:sp>
        <p:nvSpPr>
          <p:cNvPr id="182" name="山形 181"/>
          <p:cNvSpPr/>
          <p:nvPr/>
        </p:nvSpPr>
        <p:spPr>
          <a:xfrm>
            <a:off x="4841769" y="5904326"/>
            <a:ext cx="1894286" cy="514286"/>
          </a:xfrm>
          <a:prstGeom prst="chevron">
            <a:avLst/>
          </a:prstGeom>
          <a:solidFill>
            <a:srgbClr val="85CBFF"/>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6186" tIns="34201" rIns="26186" bIns="34201" rtlCol="0" anchor="ctr"/>
          <a:lstStyle/>
          <a:p>
            <a:pPr algn="ctr"/>
            <a:r>
              <a:rPr lang="ja-JP" altLang="en-US" sz="1000" dirty="0" smtClean="0">
                <a:solidFill>
                  <a:schemeClr val="bg1"/>
                </a:solidFill>
              </a:rPr>
              <a:t>調査の結果を踏まえ</a:t>
            </a:r>
            <a:endParaRPr lang="en-US" altLang="ja-JP" sz="1000" dirty="0" smtClean="0">
              <a:solidFill>
                <a:schemeClr val="bg1"/>
              </a:solidFill>
            </a:endParaRPr>
          </a:p>
          <a:p>
            <a:pPr algn="ctr"/>
            <a:r>
              <a:rPr lang="ja-JP" altLang="en-US" sz="1000" dirty="0" smtClean="0">
                <a:solidFill>
                  <a:schemeClr val="bg1"/>
                </a:solidFill>
              </a:rPr>
              <a:t>必要な対応を検討</a:t>
            </a:r>
            <a:endParaRPr lang="en-US" altLang="ja-JP" sz="1000" dirty="0" smtClean="0">
              <a:solidFill>
                <a:schemeClr val="bg1"/>
              </a:solidFill>
            </a:endParaRPr>
          </a:p>
        </p:txBody>
      </p:sp>
      <p:sp>
        <p:nvSpPr>
          <p:cNvPr id="184" name="スライド番号プレースホルダ 183"/>
          <p:cNvSpPr>
            <a:spLocks noGrp="1"/>
          </p:cNvSpPr>
          <p:nvPr>
            <p:ph type="sldNum" sz="quarter" idx="12"/>
          </p:nvPr>
        </p:nvSpPr>
        <p:spPr>
          <a:xfrm>
            <a:off x="7623185" y="6612841"/>
            <a:ext cx="2311400" cy="365125"/>
          </a:xfrm>
        </p:spPr>
        <p:txBody>
          <a:bodyPr/>
          <a:lstStyle/>
          <a:p>
            <a:pPr algn="r"/>
            <a:fld id="{E7B1894D-C43F-432D-8B30-776E903D2BD7}" type="slidenum">
              <a:rPr lang="ja-JP" altLang="en-US" smtClean="0"/>
              <a:pPr algn="r"/>
              <a:t>20</a:t>
            </a:fld>
            <a:endParaRPr lang="ja-JP" altLang="en-US" dirty="0"/>
          </a:p>
        </p:txBody>
      </p:sp>
      <p:sp>
        <p:nvSpPr>
          <p:cNvPr id="185" name="正方形/長方形 20"/>
          <p:cNvSpPr/>
          <p:nvPr/>
        </p:nvSpPr>
        <p:spPr>
          <a:xfrm>
            <a:off x="1749122" y="2959262"/>
            <a:ext cx="445714" cy="462857"/>
          </a:xfrm>
          <a:prstGeom prst="roundRect">
            <a:avLst>
              <a:gd name="adj" fmla="val 7336"/>
            </a:avLst>
          </a:prstGeom>
          <a:ln/>
        </p:spPr>
        <p:style>
          <a:lnRef idx="1">
            <a:schemeClr val="accent3"/>
          </a:lnRef>
          <a:fillRef idx="2">
            <a:schemeClr val="accent3"/>
          </a:fillRef>
          <a:effectRef idx="1">
            <a:schemeClr val="accent3"/>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団体</a:t>
            </a:r>
            <a:endParaRPr lang="en-US" altLang="ja-JP" sz="1000" dirty="0" smtClean="0">
              <a:solidFill>
                <a:srgbClr val="002060"/>
              </a:solidFill>
              <a:latin typeface="+mj-ea"/>
              <a:ea typeface="+mj-ea"/>
            </a:endParaRPr>
          </a:p>
        </p:txBody>
      </p:sp>
      <p:sp>
        <p:nvSpPr>
          <p:cNvPr id="186" name="ホームベース 185"/>
          <p:cNvSpPr/>
          <p:nvPr/>
        </p:nvSpPr>
        <p:spPr>
          <a:xfrm>
            <a:off x="2244724" y="2938476"/>
            <a:ext cx="3488039" cy="514343"/>
          </a:xfrm>
          <a:prstGeom prst="homePlate">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6935" tIns="34201" rIns="26935" bIns="34201" rtlCol="0" anchor="ctr"/>
          <a:lstStyle/>
          <a:p>
            <a:pPr marL="228051" indent="-162725"/>
            <a:r>
              <a:rPr lang="ja-JP" altLang="en-US" sz="1000" dirty="0" smtClean="0">
                <a:solidFill>
                  <a:srgbClr val="002060"/>
                </a:solidFill>
              </a:rPr>
              <a:t>・下請の選定時に、元請による加入状況の確認・指導を徹</a:t>
            </a:r>
            <a:endParaRPr lang="en-US" altLang="ja-JP" sz="1000" dirty="0" smtClean="0">
              <a:solidFill>
                <a:srgbClr val="002060"/>
              </a:solidFill>
            </a:endParaRPr>
          </a:p>
          <a:p>
            <a:pPr marL="228051" indent="-97397"/>
            <a:r>
              <a:rPr lang="ja-JP" altLang="en-US" sz="1000" dirty="0" smtClean="0">
                <a:solidFill>
                  <a:srgbClr val="002060"/>
                </a:solidFill>
              </a:rPr>
              <a:t>底（下請指導ガイドラインの運用促進）</a:t>
            </a:r>
            <a:endParaRPr lang="en-US" altLang="ja-JP" sz="1000" dirty="0" smtClean="0">
              <a:solidFill>
                <a:srgbClr val="002060"/>
              </a:solidFill>
            </a:endParaRPr>
          </a:p>
        </p:txBody>
      </p:sp>
      <p:sp>
        <p:nvSpPr>
          <p:cNvPr id="187" name="山形 186"/>
          <p:cNvSpPr/>
          <p:nvPr/>
        </p:nvSpPr>
        <p:spPr>
          <a:xfrm>
            <a:off x="5487308" y="2939278"/>
            <a:ext cx="2172857" cy="514286"/>
          </a:xfrm>
          <a:prstGeom prst="chevron">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pPr marL="64666" indent="-64666" algn="ctr"/>
            <a:r>
              <a:rPr lang="ja-JP" altLang="en-US" sz="1000" dirty="0" smtClean="0">
                <a:solidFill>
                  <a:srgbClr val="002060"/>
                </a:solidFill>
              </a:rPr>
              <a:t>進捗状況を踏まえた</a:t>
            </a:r>
            <a:endParaRPr lang="en-US" altLang="ja-JP" sz="1000" dirty="0" smtClean="0">
              <a:solidFill>
                <a:srgbClr val="002060"/>
              </a:solidFill>
            </a:endParaRPr>
          </a:p>
          <a:p>
            <a:pPr marL="64666" indent="-64666" algn="ctr"/>
            <a:r>
              <a:rPr lang="ja-JP" altLang="en-US" sz="1000" dirty="0" smtClean="0">
                <a:solidFill>
                  <a:srgbClr val="002060"/>
                </a:solidFill>
              </a:rPr>
              <a:t>更なる取組</a:t>
            </a:r>
            <a:endParaRPr lang="en-US" altLang="ja-JP" sz="1000" dirty="0" smtClean="0">
              <a:solidFill>
                <a:srgbClr val="002060"/>
              </a:solidFill>
            </a:endParaRPr>
          </a:p>
        </p:txBody>
      </p:sp>
      <p:sp>
        <p:nvSpPr>
          <p:cNvPr id="142" name="山形 141"/>
          <p:cNvSpPr/>
          <p:nvPr/>
        </p:nvSpPr>
        <p:spPr>
          <a:xfrm>
            <a:off x="3661602" y="5389580"/>
            <a:ext cx="2127205" cy="488571"/>
          </a:xfrm>
          <a:prstGeom prst="chevron">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6935" tIns="34201" rIns="26935" bIns="34201" rtlCol="0" anchor="ctr"/>
          <a:lstStyle/>
          <a:p>
            <a:pPr marL="64666" indent="-64666"/>
            <a:r>
              <a:rPr lang="ja-JP" altLang="en-US" sz="1000" dirty="0" smtClean="0">
                <a:solidFill>
                  <a:srgbClr val="002060"/>
                </a:solidFill>
              </a:rPr>
              <a:t>職種ごとの記載方法や事例等をわかりやすく例示し、</a:t>
            </a:r>
            <a:r>
              <a:rPr lang="en-US" altLang="ja-JP" sz="1000" dirty="0" smtClean="0">
                <a:solidFill>
                  <a:srgbClr val="002060"/>
                </a:solidFill>
              </a:rPr>
              <a:t>HP</a:t>
            </a:r>
            <a:r>
              <a:rPr lang="ja-JP" altLang="en-US" sz="1000" dirty="0" smtClean="0">
                <a:solidFill>
                  <a:srgbClr val="002060"/>
                </a:solidFill>
              </a:rPr>
              <a:t>において公表</a:t>
            </a:r>
            <a:endParaRPr lang="ja-JP" altLang="ja-JP" sz="1000" dirty="0" smtClean="0">
              <a:solidFill>
                <a:srgbClr val="002060"/>
              </a:solidFill>
            </a:endParaRPr>
          </a:p>
        </p:txBody>
      </p:sp>
      <p:sp>
        <p:nvSpPr>
          <p:cNvPr id="146" name="ホームベース 145"/>
          <p:cNvSpPr/>
          <p:nvPr/>
        </p:nvSpPr>
        <p:spPr>
          <a:xfrm>
            <a:off x="2258762" y="5389580"/>
            <a:ext cx="1615894" cy="488571"/>
          </a:xfrm>
          <a:prstGeom prst="homePlate">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6935" tIns="34201" rIns="26935" bIns="34201" rtlCol="0" anchor="ctr"/>
          <a:lstStyle/>
          <a:p>
            <a:pPr marL="64666" indent="-64666"/>
            <a:r>
              <a:rPr lang="ja-JP" altLang="en-US" sz="1000" dirty="0" smtClean="0">
                <a:solidFill>
                  <a:srgbClr val="002060"/>
                </a:solidFill>
              </a:rPr>
              <a:t>・社会保険未加入に関する相談対応、内容集積（振興基金）</a:t>
            </a:r>
            <a:endParaRPr lang="ja-JP" altLang="ja-JP" sz="1000" dirty="0" smtClean="0">
              <a:solidFill>
                <a:srgbClr val="002060"/>
              </a:solidFill>
            </a:endParaRPr>
          </a:p>
        </p:txBody>
      </p:sp>
      <p:sp>
        <p:nvSpPr>
          <p:cNvPr id="160" name="山形 159"/>
          <p:cNvSpPr/>
          <p:nvPr/>
        </p:nvSpPr>
        <p:spPr>
          <a:xfrm>
            <a:off x="5565925" y="5389580"/>
            <a:ext cx="2127205" cy="488571"/>
          </a:xfrm>
          <a:prstGeom prst="chevron">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6935" tIns="34201" rIns="26935" bIns="34201" rtlCol="0" anchor="ctr"/>
          <a:lstStyle/>
          <a:p>
            <a:pPr marL="64666" indent="-64666" algn="ctr"/>
            <a:r>
              <a:rPr lang="ja-JP" altLang="en-US" sz="1000" dirty="0" smtClean="0">
                <a:solidFill>
                  <a:srgbClr val="002060"/>
                </a:solidFill>
              </a:rPr>
              <a:t>相談結果を踏まえ、</a:t>
            </a:r>
            <a:endParaRPr lang="en-US" altLang="ja-JP" sz="1000" dirty="0" smtClean="0">
              <a:solidFill>
                <a:srgbClr val="002060"/>
              </a:solidFill>
            </a:endParaRPr>
          </a:p>
          <a:p>
            <a:pPr marL="64666" indent="-64666" algn="ctr"/>
            <a:r>
              <a:rPr lang="ja-JP" altLang="en-US" sz="1000" dirty="0" smtClean="0">
                <a:solidFill>
                  <a:srgbClr val="002060"/>
                </a:solidFill>
              </a:rPr>
              <a:t>必要な対応を実施</a:t>
            </a:r>
            <a:endParaRPr lang="ja-JP" altLang="ja-JP" sz="1000" dirty="0" smtClean="0">
              <a:solidFill>
                <a:srgbClr val="002060"/>
              </a:solidFill>
            </a:endParaRPr>
          </a:p>
        </p:txBody>
      </p:sp>
      <p:sp>
        <p:nvSpPr>
          <p:cNvPr id="162" name="正方形/長方形 20"/>
          <p:cNvSpPr/>
          <p:nvPr/>
        </p:nvSpPr>
        <p:spPr>
          <a:xfrm>
            <a:off x="1743289" y="5383503"/>
            <a:ext cx="445714" cy="488571"/>
          </a:xfrm>
          <a:prstGeom prst="roundRect">
            <a:avLst>
              <a:gd name="adj" fmla="val 7336"/>
            </a:avLst>
          </a:prstGeom>
          <a:ln/>
        </p:spPr>
        <p:style>
          <a:lnRef idx="1">
            <a:schemeClr val="accent3"/>
          </a:lnRef>
          <a:fillRef idx="2">
            <a:schemeClr val="accent3"/>
          </a:fillRef>
          <a:effectRef idx="1">
            <a:schemeClr val="accent3"/>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基金</a:t>
            </a:r>
            <a:endParaRPr lang="en-US" altLang="ja-JP" sz="1000" dirty="0" smtClean="0">
              <a:solidFill>
                <a:srgbClr val="002060"/>
              </a:solidFill>
              <a:latin typeface="+mj-ea"/>
              <a:ea typeface="+mj-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テキスト ボックス 213"/>
          <p:cNvSpPr txBox="1"/>
          <p:nvPr/>
        </p:nvSpPr>
        <p:spPr>
          <a:xfrm>
            <a:off x="5945" y="637941"/>
            <a:ext cx="461631" cy="6220059"/>
          </a:xfrm>
          <a:prstGeom prst="rect">
            <a:avLst/>
          </a:prstGeom>
          <a:solidFill>
            <a:srgbClr val="FFE7FF"/>
          </a:solidFill>
        </p:spPr>
        <p:txBody>
          <a:bodyPr vert="eaVert" wrap="square" lIns="91423" tIns="45712" rIns="91423" bIns="45712" rtlCol="0">
            <a:spAutoFit/>
          </a:bodyPr>
          <a:lstStyle/>
          <a:p>
            <a:pPr algn="ctr"/>
            <a:endParaRPr lang="ja-JP" altLang="en-US" b="1" dirty="0">
              <a:solidFill>
                <a:srgbClr val="002060"/>
              </a:solidFill>
            </a:endParaRPr>
          </a:p>
        </p:txBody>
      </p:sp>
      <p:sp>
        <p:nvSpPr>
          <p:cNvPr id="469" name="Rectangle 194"/>
          <p:cNvSpPr>
            <a:spLocks noChangeArrowheads="1"/>
          </p:cNvSpPr>
          <p:nvPr/>
        </p:nvSpPr>
        <p:spPr bwMode="auto">
          <a:xfrm>
            <a:off x="8853434" y="257490"/>
            <a:ext cx="9525" cy="6582857"/>
          </a:xfrm>
          <a:prstGeom prst="rect">
            <a:avLst/>
          </a:prstGeom>
          <a:solidFill>
            <a:srgbClr val="000000"/>
          </a:solidFill>
          <a:ln w="9525">
            <a:noFill/>
            <a:miter lim="800000"/>
            <a:headEnd/>
            <a:tailEnd/>
          </a:ln>
        </p:spPr>
        <p:txBody>
          <a:bodyPr vert="horz" wrap="square" lIns="68415" tIns="34208" rIns="68415" bIns="34208" numCol="1" anchor="t" anchorCtr="0" compatLnSpc="1">
            <a:prstTxWarp prst="textNoShape">
              <a:avLst/>
            </a:prstTxWarp>
          </a:bodyPr>
          <a:lstStyle/>
          <a:p>
            <a:endParaRPr lang="ja-JP" altLang="en-US" sz="1000" dirty="0"/>
          </a:p>
        </p:txBody>
      </p:sp>
      <p:sp>
        <p:nvSpPr>
          <p:cNvPr id="225" name="AutoShape 3"/>
          <p:cNvSpPr>
            <a:spLocks noChangeAspect="1" noChangeArrowheads="1" noTextEdit="1"/>
          </p:cNvSpPr>
          <p:nvPr/>
        </p:nvSpPr>
        <p:spPr bwMode="auto">
          <a:xfrm>
            <a:off x="-17699" y="-6730"/>
            <a:ext cx="953457" cy="617143"/>
          </a:xfrm>
          <a:prstGeom prst="rect">
            <a:avLst/>
          </a:prstGeom>
          <a:noFill/>
          <a:ln w="9525">
            <a:noFill/>
            <a:miter lim="800000"/>
            <a:headEnd/>
            <a:tailEnd/>
          </a:ln>
        </p:spPr>
        <p:txBody>
          <a:bodyPr vert="horz" wrap="square" lIns="91423" tIns="45712" rIns="91423" bIns="45712" numCol="1" anchor="t" anchorCtr="0" compatLnSpc="1">
            <a:prstTxWarp prst="textNoShape">
              <a:avLst/>
            </a:prstTxWarp>
          </a:bodyPr>
          <a:lstStyle/>
          <a:p>
            <a:endParaRPr lang="ja-JP" altLang="en-US" sz="1000" dirty="0"/>
          </a:p>
        </p:txBody>
      </p:sp>
      <p:sp>
        <p:nvSpPr>
          <p:cNvPr id="439" name="テキスト ボックス 438"/>
          <p:cNvSpPr txBox="1"/>
          <p:nvPr/>
        </p:nvSpPr>
        <p:spPr>
          <a:xfrm>
            <a:off x="39218" y="579380"/>
            <a:ext cx="430853" cy="2808312"/>
          </a:xfrm>
          <a:prstGeom prst="rect">
            <a:avLst/>
          </a:prstGeom>
          <a:noFill/>
        </p:spPr>
        <p:txBody>
          <a:bodyPr vert="eaVert" wrap="square" lIns="91423" tIns="45712" rIns="91423" bIns="45712" rtlCol="0">
            <a:spAutoFit/>
          </a:bodyPr>
          <a:lstStyle/>
          <a:p>
            <a:pPr algn="ctr"/>
            <a:r>
              <a:rPr lang="ja-JP" altLang="en-US" sz="1600" b="1" dirty="0" smtClean="0">
                <a:solidFill>
                  <a:srgbClr val="002060"/>
                </a:solidFill>
              </a:rPr>
              <a:t>③週休２日制</a:t>
            </a:r>
            <a:endParaRPr lang="ja-JP" altLang="en-US" sz="1600" b="1" dirty="0">
              <a:solidFill>
                <a:srgbClr val="002060"/>
              </a:solidFill>
            </a:endParaRPr>
          </a:p>
        </p:txBody>
      </p:sp>
      <p:grpSp>
        <p:nvGrpSpPr>
          <p:cNvPr id="2" name="グループ化 440"/>
          <p:cNvGrpSpPr/>
          <p:nvPr/>
        </p:nvGrpSpPr>
        <p:grpSpPr>
          <a:xfrm>
            <a:off x="-4762" y="240075"/>
            <a:ext cx="9901237" cy="6611431"/>
            <a:chOff x="-13408" y="351155"/>
            <a:chExt cx="12795445" cy="9256004"/>
          </a:xfrm>
        </p:grpSpPr>
        <p:grpSp>
          <p:nvGrpSpPr>
            <p:cNvPr id="3" name="グループ化 435"/>
            <p:cNvGrpSpPr/>
            <p:nvPr/>
          </p:nvGrpSpPr>
          <p:grpSpPr>
            <a:xfrm>
              <a:off x="-13408" y="351155"/>
              <a:ext cx="12795445" cy="9256004"/>
              <a:chOff x="5348" y="250825"/>
              <a:chExt cx="9901237" cy="6611435"/>
            </a:xfrm>
          </p:grpSpPr>
          <p:sp>
            <p:nvSpPr>
              <p:cNvPr id="431" name="Rectangle 200"/>
              <p:cNvSpPr>
                <a:spLocks noChangeArrowheads="1"/>
              </p:cNvSpPr>
              <p:nvPr/>
            </p:nvSpPr>
            <p:spPr bwMode="auto">
              <a:xfrm>
                <a:off x="5185877" y="729779"/>
                <a:ext cx="7937" cy="6094289"/>
              </a:xfrm>
              <a:prstGeom prst="rect">
                <a:avLst/>
              </a:prstGeom>
              <a:solidFill>
                <a:srgbClr val="000000"/>
              </a:solidFill>
              <a:ln w="9525">
                <a:solidFill>
                  <a:schemeClr val="tx1"/>
                </a:solidFill>
                <a:prstDash val="sysDot"/>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430" name="Rectangle 200"/>
              <p:cNvSpPr>
                <a:spLocks noChangeArrowheads="1"/>
              </p:cNvSpPr>
              <p:nvPr/>
            </p:nvSpPr>
            <p:spPr bwMode="auto">
              <a:xfrm>
                <a:off x="4481280" y="739304"/>
                <a:ext cx="7937" cy="6094289"/>
              </a:xfrm>
              <a:prstGeom prst="rect">
                <a:avLst/>
              </a:prstGeom>
              <a:solidFill>
                <a:srgbClr val="000000"/>
              </a:solidFill>
              <a:ln w="9525">
                <a:solidFill>
                  <a:schemeClr val="tx1"/>
                </a:solidFill>
                <a:prstDash val="sysDot"/>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27" name="Rectangle 6"/>
              <p:cNvSpPr>
                <a:spLocks noChangeArrowheads="1"/>
              </p:cNvSpPr>
              <p:nvPr/>
            </p:nvSpPr>
            <p:spPr bwMode="auto">
              <a:xfrm>
                <a:off x="7713548" y="375423"/>
                <a:ext cx="107721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200" b="1" dirty="0" smtClean="0">
                    <a:solidFill>
                      <a:srgbClr val="000000"/>
                    </a:solidFill>
                    <a:latin typeface="ＭＳ Ｐゴシック" pitchFamily="50" charset="-128"/>
                    <a:ea typeface="ＭＳ Ｐゴシック" pitchFamily="50" charset="-128"/>
                    <a:cs typeface="ＭＳ Ｐゴシック" pitchFamily="50" charset="-128"/>
                  </a:rPr>
                  <a:t>201</a:t>
                </a:r>
                <a:r>
                  <a:rPr lang="en-US" altLang="ja-JP" sz="1200" b="1" dirty="0" smtClean="0">
                    <a:solidFill>
                      <a:srgbClr val="000000"/>
                    </a:solidFill>
                    <a:latin typeface="ＭＳ Ｐゴシック" pitchFamily="50" charset="-128"/>
                    <a:ea typeface="ＭＳ Ｐゴシック" pitchFamily="50" charset="-128"/>
                    <a:cs typeface="ＭＳ Ｐゴシック" pitchFamily="50" charset="-128"/>
                  </a:rPr>
                  <a:t>6</a:t>
                </a:r>
                <a:r>
                  <a:rPr lang="ja-JP" altLang="en-US" sz="1200" b="1" dirty="0" smtClean="0">
                    <a:solidFill>
                      <a:srgbClr val="000000"/>
                    </a:solidFill>
                    <a:latin typeface="ＭＳ Ｐゴシック" pitchFamily="50" charset="-128"/>
                    <a:ea typeface="ＭＳ Ｐゴシック" pitchFamily="50" charset="-128"/>
                    <a:cs typeface="ＭＳ Ｐゴシック" pitchFamily="50" charset="-128"/>
                  </a:rPr>
                  <a:t>～</a:t>
                </a:r>
                <a:r>
                  <a:rPr lang="en-US" altLang="ja-JP" sz="1200" b="1" dirty="0" smtClean="0">
                    <a:solidFill>
                      <a:srgbClr val="000000"/>
                    </a:solidFill>
                    <a:latin typeface="ＭＳ Ｐゴシック" pitchFamily="50" charset="-128"/>
                    <a:ea typeface="ＭＳ Ｐゴシック" pitchFamily="50" charset="-128"/>
                    <a:cs typeface="ＭＳ Ｐゴシック" pitchFamily="50" charset="-128"/>
                  </a:rPr>
                  <a:t>2020</a:t>
                </a:r>
                <a:r>
                  <a:rPr lang="ja-JP" altLang="en-US" sz="1200" b="1" dirty="0" smtClean="0">
                    <a:solidFill>
                      <a:srgbClr val="000000"/>
                    </a:solidFill>
                    <a:latin typeface="ＭＳ Ｐゴシック" pitchFamily="50" charset="-128"/>
                    <a:ea typeface="ＭＳ Ｐゴシック" pitchFamily="50" charset="-128"/>
                    <a:cs typeface="ＭＳ Ｐゴシック" pitchFamily="50" charset="-128"/>
                  </a:rPr>
                  <a:t>年度</a:t>
                </a:r>
                <a:endParaRPr lang="ja-JP" altLang="en-US" sz="1200" b="1" dirty="0" smtClean="0">
                  <a:latin typeface="Arial" pitchFamily="34" charset="0"/>
                  <a:ea typeface="ＭＳ Ｐゴシック" pitchFamily="50" charset="-128"/>
                  <a:cs typeface="ＭＳ Ｐゴシック" pitchFamily="50" charset="-128"/>
                </a:endParaRPr>
              </a:p>
            </p:txBody>
          </p:sp>
          <p:sp>
            <p:nvSpPr>
              <p:cNvPr id="228" name="Rectangle 7"/>
              <p:cNvSpPr>
                <a:spLocks noChangeArrowheads="1"/>
              </p:cNvSpPr>
              <p:nvPr/>
            </p:nvSpPr>
            <p:spPr bwMode="auto">
              <a:xfrm>
                <a:off x="8896028" y="377241"/>
                <a:ext cx="923330"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ltLang="ja-JP" sz="1200" b="1" dirty="0" smtClean="0">
                    <a:solidFill>
                      <a:srgbClr val="000000"/>
                    </a:solidFill>
                    <a:latin typeface="ＭＳ Ｐゴシック" pitchFamily="50" charset="-128"/>
                    <a:ea typeface="ＭＳ Ｐゴシック" pitchFamily="50" charset="-128"/>
                    <a:cs typeface="ＭＳ Ｐゴシック" pitchFamily="50" charset="-128"/>
                  </a:rPr>
                  <a:t>2020</a:t>
                </a:r>
                <a:r>
                  <a:rPr lang="ja-JP" altLang="en-US" sz="1200" b="1" dirty="0" smtClean="0">
                    <a:solidFill>
                      <a:srgbClr val="000000"/>
                    </a:solidFill>
                    <a:latin typeface="ＭＳ Ｐゴシック" pitchFamily="50" charset="-128"/>
                    <a:ea typeface="ＭＳ Ｐゴシック" pitchFamily="50" charset="-128"/>
                    <a:cs typeface="ＭＳ Ｐゴシック" pitchFamily="50" charset="-128"/>
                  </a:rPr>
                  <a:t>年度以降</a:t>
                </a:r>
                <a:endParaRPr lang="ja-JP" altLang="ja-JP" sz="1200" b="1" dirty="0" smtClean="0">
                  <a:latin typeface="Arial" pitchFamily="34" charset="0"/>
                  <a:ea typeface="ＭＳ Ｐゴシック" pitchFamily="50" charset="-128"/>
                  <a:cs typeface="ＭＳ Ｐゴシック" pitchFamily="50" charset="-128"/>
                </a:endParaRPr>
              </a:p>
            </p:txBody>
          </p:sp>
          <p:sp>
            <p:nvSpPr>
              <p:cNvPr id="229" name="Rectangle 9"/>
              <p:cNvSpPr>
                <a:spLocks noChangeArrowheads="1"/>
              </p:cNvSpPr>
              <p:nvPr/>
            </p:nvSpPr>
            <p:spPr bwMode="auto">
              <a:xfrm>
                <a:off x="546685" y="666750"/>
                <a:ext cx="65"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ja-JP" altLang="ja-JP" sz="1000" dirty="0" smtClean="0">
                  <a:latin typeface="Arial" pitchFamily="34" charset="0"/>
                  <a:ea typeface="ＭＳ Ｐゴシック" pitchFamily="50" charset="-128"/>
                  <a:cs typeface="ＭＳ Ｐゴシック" pitchFamily="50" charset="-128"/>
                </a:endParaRPr>
              </a:p>
            </p:txBody>
          </p:sp>
          <p:sp>
            <p:nvSpPr>
              <p:cNvPr id="233" name="Rectangle 13"/>
              <p:cNvSpPr>
                <a:spLocks noChangeArrowheads="1"/>
              </p:cNvSpPr>
              <p:nvPr/>
            </p:nvSpPr>
            <p:spPr bwMode="auto">
              <a:xfrm>
                <a:off x="3378664" y="339271"/>
                <a:ext cx="769441"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500" b="1" dirty="0" smtClean="0">
                    <a:solidFill>
                      <a:srgbClr val="000000"/>
                    </a:solidFill>
                    <a:latin typeface="ＭＳ Ｐゴシック" pitchFamily="50" charset="-128"/>
                    <a:ea typeface="ＭＳ Ｐゴシック" pitchFamily="50" charset="-128"/>
                    <a:cs typeface="ＭＳ Ｐゴシック" pitchFamily="50" charset="-128"/>
                  </a:rPr>
                  <a:t>2014</a:t>
                </a:r>
                <a:r>
                  <a:rPr lang="ja-JP" altLang="en-US" sz="1500" b="1" dirty="0" smtClean="0">
                    <a:solidFill>
                      <a:srgbClr val="000000"/>
                    </a:solidFill>
                    <a:latin typeface="ＭＳ Ｐゴシック" pitchFamily="50" charset="-128"/>
                    <a:ea typeface="ＭＳ Ｐゴシック" pitchFamily="50" charset="-128"/>
                    <a:cs typeface="ＭＳ Ｐゴシック" pitchFamily="50" charset="-128"/>
                  </a:rPr>
                  <a:t>年度</a:t>
                </a:r>
                <a:endParaRPr lang="ja-JP" altLang="en-US" sz="1500" b="1" dirty="0" smtClean="0">
                  <a:latin typeface="Arial" pitchFamily="34" charset="0"/>
                  <a:ea typeface="ＭＳ Ｐゴシック" pitchFamily="50" charset="-128"/>
                  <a:cs typeface="ＭＳ Ｐゴシック" pitchFamily="50" charset="-128"/>
                </a:endParaRPr>
              </a:p>
            </p:txBody>
          </p:sp>
          <p:sp>
            <p:nvSpPr>
              <p:cNvPr id="234" name="Rectangle 14"/>
              <p:cNvSpPr>
                <a:spLocks noChangeArrowheads="1"/>
              </p:cNvSpPr>
              <p:nvPr/>
            </p:nvSpPr>
            <p:spPr bwMode="auto">
              <a:xfrm>
                <a:off x="6277632" y="362591"/>
                <a:ext cx="769441"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500" b="1" dirty="0" smtClean="0">
                    <a:solidFill>
                      <a:srgbClr val="000000"/>
                    </a:solidFill>
                    <a:latin typeface="ＭＳ Ｐゴシック" pitchFamily="50" charset="-128"/>
                    <a:ea typeface="ＭＳ Ｐゴシック" pitchFamily="50" charset="-128"/>
                    <a:cs typeface="ＭＳ Ｐゴシック" pitchFamily="50" charset="-128"/>
                  </a:rPr>
                  <a:t>2015</a:t>
                </a:r>
                <a:r>
                  <a:rPr lang="ja-JP" altLang="en-US" sz="1500" b="1" dirty="0" smtClean="0">
                    <a:solidFill>
                      <a:srgbClr val="000000"/>
                    </a:solidFill>
                    <a:latin typeface="ＭＳ Ｐゴシック" pitchFamily="50" charset="-128"/>
                    <a:ea typeface="ＭＳ Ｐゴシック" pitchFamily="50" charset="-128"/>
                    <a:cs typeface="ＭＳ Ｐゴシック" pitchFamily="50" charset="-128"/>
                  </a:rPr>
                  <a:t>年度</a:t>
                </a:r>
                <a:endParaRPr lang="ja-JP" altLang="en-US" sz="1500" b="1" dirty="0" smtClean="0">
                  <a:latin typeface="Arial" pitchFamily="34" charset="0"/>
                  <a:ea typeface="ＭＳ Ｐゴシック" pitchFamily="50" charset="-128"/>
                  <a:cs typeface="ＭＳ Ｐゴシック" pitchFamily="50" charset="-128"/>
                </a:endParaRPr>
              </a:p>
            </p:txBody>
          </p:sp>
          <p:sp>
            <p:nvSpPr>
              <p:cNvPr id="300" name="Rectangle 86"/>
              <p:cNvSpPr>
                <a:spLocks noChangeArrowheads="1"/>
              </p:cNvSpPr>
              <p:nvPr/>
            </p:nvSpPr>
            <p:spPr bwMode="auto">
              <a:xfrm>
                <a:off x="22809" y="628650"/>
                <a:ext cx="3636000" cy="190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02" name="Rectangle 91"/>
              <p:cNvSpPr>
                <a:spLocks noChangeArrowheads="1"/>
              </p:cNvSpPr>
              <p:nvPr/>
            </p:nvSpPr>
            <p:spPr bwMode="auto">
              <a:xfrm>
                <a:off x="3599448" y="628650"/>
                <a:ext cx="2196000" cy="190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16" name="Rectangle 106"/>
              <p:cNvSpPr>
                <a:spLocks noChangeArrowheads="1"/>
              </p:cNvSpPr>
              <p:nvPr/>
            </p:nvSpPr>
            <p:spPr bwMode="auto">
              <a:xfrm>
                <a:off x="5645734" y="628650"/>
                <a:ext cx="1152000" cy="190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69" name="Rectangle 171"/>
              <p:cNvSpPr>
                <a:spLocks noChangeArrowheads="1"/>
              </p:cNvSpPr>
              <p:nvPr/>
            </p:nvSpPr>
            <p:spPr bwMode="auto">
              <a:xfrm>
                <a:off x="18285" y="250825"/>
                <a:ext cx="26987" cy="658286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90" name="Rectangle 194"/>
              <p:cNvSpPr>
                <a:spLocks noChangeArrowheads="1"/>
              </p:cNvSpPr>
              <p:nvPr/>
            </p:nvSpPr>
            <p:spPr bwMode="auto">
              <a:xfrm>
                <a:off x="2232807" y="269155"/>
                <a:ext cx="9525" cy="655714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91" name="Rectangle 200"/>
              <p:cNvSpPr>
                <a:spLocks noChangeArrowheads="1"/>
              </p:cNvSpPr>
              <p:nvPr/>
            </p:nvSpPr>
            <p:spPr bwMode="auto">
              <a:xfrm>
                <a:off x="3638629" y="735784"/>
                <a:ext cx="7937" cy="6094289"/>
              </a:xfrm>
              <a:prstGeom prst="rect">
                <a:avLst/>
              </a:prstGeom>
              <a:solidFill>
                <a:srgbClr val="000000"/>
              </a:solidFill>
              <a:ln w="9525">
                <a:solidFill>
                  <a:schemeClr val="tx1"/>
                </a:solidFill>
                <a:prstDash val="sysDot"/>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98" name="Rectangle 228"/>
              <p:cNvSpPr>
                <a:spLocks noChangeArrowheads="1"/>
              </p:cNvSpPr>
              <p:nvPr/>
            </p:nvSpPr>
            <p:spPr bwMode="auto">
              <a:xfrm>
                <a:off x="9877892" y="279399"/>
                <a:ext cx="26987" cy="658286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grpSp>
            <p:nvGrpSpPr>
              <p:cNvPr id="4" name="グループ化 405"/>
              <p:cNvGrpSpPr/>
              <p:nvPr/>
            </p:nvGrpSpPr>
            <p:grpSpPr>
              <a:xfrm>
                <a:off x="5348" y="250825"/>
                <a:ext cx="9901237" cy="59676"/>
                <a:chOff x="48890" y="250825"/>
                <a:chExt cx="9901237" cy="59676"/>
              </a:xfrm>
            </p:grpSpPr>
            <p:sp>
              <p:nvSpPr>
                <p:cNvPr id="237" name="Line 20"/>
                <p:cNvSpPr>
                  <a:spLocks noChangeShapeType="1"/>
                </p:cNvSpPr>
                <p:nvPr/>
              </p:nvSpPr>
              <p:spPr bwMode="auto">
                <a:xfrm flipV="1">
                  <a:off x="488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38" name="Rectangle 21"/>
                <p:cNvSpPr>
                  <a:spLocks noChangeArrowheads="1"/>
                </p:cNvSpPr>
                <p:nvPr/>
              </p:nvSpPr>
              <p:spPr bwMode="auto">
                <a:xfrm>
                  <a:off x="48890"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41" name="Line 24"/>
                <p:cNvSpPr>
                  <a:spLocks noChangeShapeType="1"/>
                </p:cNvSpPr>
                <p:nvPr/>
              </p:nvSpPr>
              <p:spPr bwMode="auto">
                <a:xfrm flipV="1">
                  <a:off x="561652"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42" name="Rectangle 25"/>
                <p:cNvSpPr>
                  <a:spLocks noChangeArrowheads="1"/>
                </p:cNvSpPr>
                <p:nvPr/>
              </p:nvSpPr>
              <p:spPr bwMode="auto">
                <a:xfrm>
                  <a:off x="561652"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45" name="Line 28"/>
                <p:cNvSpPr>
                  <a:spLocks noChangeShapeType="1"/>
                </p:cNvSpPr>
                <p:nvPr/>
              </p:nvSpPr>
              <p:spPr bwMode="auto">
                <a:xfrm flipV="1">
                  <a:off x="27793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46" name="Rectangle 29"/>
                <p:cNvSpPr>
                  <a:spLocks noChangeArrowheads="1"/>
                </p:cNvSpPr>
                <p:nvPr/>
              </p:nvSpPr>
              <p:spPr bwMode="auto">
                <a:xfrm>
                  <a:off x="2779390"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47" name="Line 30"/>
                <p:cNvSpPr>
                  <a:spLocks noChangeShapeType="1"/>
                </p:cNvSpPr>
                <p:nvPr/>
              </p:nvSpPr>
              <p:spPr bwMode="auto">
                <a:xfrm flipV="1">
                  <a:off x="3265165"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48" name="Rectangle 31"/>
                <p:cNvSpPr>
                  <a:spLocks noChangeArrowheads="1"/>
                </p:cNvSpPr>
                <p:nvPr/>
              </p:nvSpPr>
              <p:spPr bwMode="auto">
                <a:xfrm>
                  <a:off x="3265165"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50" name="Line 34"/>
                <p:cNvSpPr>
                  <a:spLocks noChangeShapeType="1"/>
                </p:cNvSpPr>
                <p:nvPr/>
              </p:nvSpPr>
              <p:spPr bwMode="auto">
                <a:xfrm flipV="1">
                  <a:off x="36429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51" name="Rectangle 35"/>
                <p:cNvSpPr>
                  <a:spLocks noChangeArrowheads="1"/>
                </p:cNvSpPr>
                <p:nvPr/>
              </p:nvSpPr>
              <p:spPr bwMode="auto">
                <a:xfrm>
                  <a:off x="3642990"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54" name="Line 38"/>
                <p:cNvSpPr>
                  <a:spLocks noChangeShapeType="1"/>
                </p:cNvSpPr>
                <p:nvPr/>
              </p:nvSpPr>
              <p:spPr bwMode="auto">
                <a:xfrm flipV="1">
                  <a:off x="4103365"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55" name="Rectangle 39"/>
                <p:cNvSpPr>
                  <a:spLocks noChangeArrowheads="1"/>
                </p:cNvSpPr>
                <p:nvPr/>
              </p:nvSpPr>
              <p:spPr bwMode="auto">
                <a:xfrm>
                  <a:off x="4103365"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57" name="Line 42"/>
                <p:cNvSpPr>
                  <a:spLocks noChangeShapeType="1"/>
                </p:cNvSpPr>
                <p:nvPr/>
              </p:nvSpPr>
              <p:spPr bwMode="auto">
                <a:xfrm flipV="1">
                  <a:off x="495902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58" name="Rectangle 43"/>
                <p:cNvSpPr>
                  <a:spLocks noChangeArrowheads="1"/>
                </p:cNvSpPr>
                <p:nvPr/>
              </p:nvSpPr>
              <p:spPr bwMode="auto">
                <a:xfrm>
                  <a:off x="4959027"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61" name="Line 46"/>
                <p:cNvSpPr>
                  <a:spLocks noChangeShapeType="1"/>
                </p:cNvSpPr>
                <p:nvPr/>
              </p:nvSpPr>
              <p:spPr bwMode="auto">
                <a:xfrm flipV="1">
                  <a:off x="5120952"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62" name="Rectangle 47"/>
                <p:cNvSpPr>
                  <a:spLocks noChangeArrowheads="1"/>
                </p:cNvSpPr>
                <p:nvPr/>
              </p:nvSpPr>
              <p:spPr bwMode="auto">
                <a:xfrm>
                  <a:off x="5120952"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65" name="Line 50"/>
                <p:cNvSpPr>
                  <a:spLocks noChangeShapeType="1"/>
                </p:cNvSpPr>
                <p:nvPr/>
              </p:nvSpPr>
              <p:spPr bwMode="auto">
                <a:xfrm flipV="1">
                  <a:off x="5309865"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66" name="Rectangle 51"/>
                <p:cNvSpPr>
                  <a:spLocks noChangeArrowheads="1"/>
                </p:cNvSpPr>
                <p:nvPr/>
              </p:nvSpPr>
              <p:spPr bwMode="auto">
                <a:xfrm>
                  <a:off x="5309865"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69" name="Line 54"/>
                <p:cNvSpPr>
                  <a:spLocks noChangeShapeType="1"/>
                </p:cNvSpPr>
                <p:nvPr/>
              </p:nvSpPr>
              <p:spPr bwMode="auto">
                <a:xfrm flipV="1">
                  <a:off x="54717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70" name="Rectangle 55"/>
                <p:cNvSpPr>
                  <a:spLocks noChangeArrowheads="1"/>
                </p:cNvSpPr>
                <p:nvPr/>
              </p:nvSpPr>
              <p:spPr bwMode="auto">
                <a:xfrm>
                  <a:off x="5471790"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73" name="Line 58"/>
                <p:cNvSpPr>
                  <a:spLocks noChangeShapeType="1"/>
                </p:cNvSpPr>
                <p:nvPr/>
              </p:nvSpPr>
              <p:spPr bwMode="auto">
                <a:xfrm flipV="1">
                  <a:off x="568927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74" name="Rectangle 59"/>
                <p:cNvSpPr>
                  <a:spLocks noChangeArrowheads="1"/>
                </p:cNvSpPr>
                <p:nvPr/>
              </p:nvSpPr>
              <p:spPr bwMode="auto">
                <a:xfrm>
                  <a:off x="5689277"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77" name="Line 62"/>
                <p:cNvSpPr>
                  <a:spLocks noChangeShapeType="1"/>
                </p:cNvSpPr>
                <p:nvPr/>
              </p:nvSpPr>
              <p:spPr bwMode="auto">
                <a:xfrm flipV="1">
                  <a:off x="585914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78" name="Rectangle 63"/>
                <p:cNvSpPr>
                  <a:spLocks noChangeArrowheads="1"/>
                </p:cNvSpPr>
                <p:nvPr/>
              </p:nvSpPr>
              <p:spPr bwMode="auto">
                <a:xfrm>
                  <a:off x="5859140"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79" name="Line 64"/>
                <p:cNvSpPr>
                  <a:spLocks noChangeShapeType="1"/>
                </p:cNvSpPr>
                <p:nvPr/>
              </p:nvSpPr>
              <p:spPr bwMode="auto">
                <a:xfrm flipV="1">
                  <a:off x="6346502"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80" name="Rectangle 65"/>
                <p:cNvSpPr>
                  <a:spLocks noChangeArrowheads="1"/>
                </p:cNvSpPr>
                <p:nvPr/>
              </p:nvSpPr>
              <p:spPr bwMode="auto">
                <a:xfrm>
                  <a:off x="6346502"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83" name="Line 68"/>
                <p:cNvSpPr>
                  <a:spLocks noChangeShapeType="1"/>
                </p:cNvSpPr>
                <p:nvPr/>
              </p:nvSpPr>
              <p:spPr bwMode="auto">
                <a:xfrm flipV="1">
                  <a:off x="672432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84" name="Rectangle 69"/>
                <p:cNvSpPr>
                  <a:spLocks noChangeArrowheads="1"/>
                </p:cNvSpPr>
                <p:nvPr/>
              </p:nvSpPr>
              <p:spPr bwMode="auto">
                <a:xfrm>
                  <a:off x="6724327"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87" name="Line 72"/>
                <p:cNvSpPr>
                  <a:spLocks noChangeShapeType="1"/>
                </p:cNvSpPr>
                <p:nvPr/>
              </p:nvSpPr>
              <p:spPr bwMode="auto">
                <a:xfrm flipV="1">
                  <a:off x="710374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88" name="Rectangle 73"/>
                <p:cNvSpPr>
                  <a:spLocks noChangeArrowheads="1"/>
                </p:cNvSpPr>
                <p:nvPr/>
              </p:nvSpPr>
              <p:spPr bwMode="auto">
                <a:xfrm>
                  <a:off x="7103740"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91" name="Line 76"/>
                <p:cNvSpPr>
                  <a:spLocks noChangeShapeType="1"/>
                </p:cNvSpPr>
                <p:nvPr/>
              </p:nvSpPr>
              <p:spPr bwMode="auto">
                <a:xfrm flipV="1">
                  <a:off x="78593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92" name="Rectangle 77"/>
                <p:cNvSpPr>
                  <a:spLocks noChangeArrowheads="1"/>
                </p:cNvSpPr>
                <p:nvPr/>
              </p:nvSpPr>
              <p:spPr bwMode="auto">
                <a:xfrm>
                  <a:off x="7859390"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95" name="Line 80"/>
                <p:cNvSpPr>
                  <a:spLocks noChangeShapeType="1"/>
                </p:cNvSpPr>
                <p:nvPr/>
              </p:nvSpPr>
              <p:spPr bwMode="auto">
                <a:xfrm flipV="1">
                  <a:off x="8770615"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96" name="Rectangle 81"/>
                <p:cNvSpPr>
                  <a:spLocks noChangeArrowheads="1"/>
                </p:cNvSpPr>
                <p:nvPr/>
              </p:nvSpPr>
              <p:spPr bwMode="auto">
                <a:xfrm>
                  <a:off x="8770615"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97" name="Line 82"/>
                <p:cNvSpPr>
                  <a:spLocks noChangeShapeType="1"/>
                </p:cNvSpPr>
                <p:nvPr/>
              </p:nvSpPr>
              <p:spPr bwMode="auto">
                <a:xfrm flipV="1">
                  <a:off x="9940602"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98" name="Rectangle 83"/>
                <p:cNvSpPr>
                  <a:spLocks noChangeArrowheads="1"/>
                </p:cNvSpPr>
                <p:nvPr/>
              </p:nvSpPr>
              <p:spPr bwMode="auto">
                <a:xfrm>
                  <a:off x="9940602"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31" name="Line 129"/>
                <p:cNvSpPr>
                  <a:spLocks noChangeShapeType="1"/>
                </p:cNvSpPr>
                <p:nvPr/>
              </p:nvSpPr>
              <p:spPr bwMode="auto">
                <a:xfrm flipV="1">
                  <a:off x="452722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32" name="Rectangle 130"/>
                <p:cNvSpPr>
                  <a:spLocks noChangeArrowheads="1"/>
                </p:cNvSpPr>
                <p:nvPr/>
              </p:nvSpPr>
              <p:spPr bwMode="auto">
                <a:xfrm>
                  <a:off x="4527227"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37" name="Line 139"/>
                <p:cNvSpPr>
                  <a:spLocks noChangeShapeType="1"/>
                </p:cNvSpPr>
                <p:nvPr/>
              </p:nvSpPr>
              <p:spPr bwMode="auto">
                <a:xfrm flipV="1">
                  <a:off x="5220965"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38" name="Rectangle 140"/>
                <p:cNvSpPr>
                  <a:spLocks noChangeArrowheads="1"/>
                </p:cNvSpPr>
                <p:nvPr/>
              </p:nvSpPr>
              <p:spPr bwMode="auto">
                <a:xfrm>
                  <a:off x="5220965"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47" name="Line 149"/>
                <p:cNvSpPr>
                  <a:spLocks noChangeShapeType="1"/>
                </p:cNvSpPr>
                <p:nvPr/>
              </p:nvSpPr>
              <p:spPr bwMode="auto">
                <a:xfrm flipV="1">
                  <a:off x="558132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48" name="Rectangle 150"/>
                <p:cNvSpPr>
                  <a:spLocks noChangeArrowheads="1"/>
                </p:cNvSpPr>
                <p:nvPr/>
              </p:nvSpPr>
              <p:spPr bwMode="auto">
                <a:xfrm>
                  <a:off x="5581327"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1" name="Line 173"/>
                <p:cNvSpPr>
                  <a:spLocks noChangeShapeType="1"/>
                </p:cNvSpPr>
                <p:nvPr/>
              </p:nvSpPr>
              <p:spPr bwMode="auto">
                <a:xfrm flipV="1">
                  <a:off x="102202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2" name="Rectangle 174"/>
                <p:cNvSpPr>
                  <a:spLocks noChangeArrowheads="1"/>
                </p:cNvSpPr>
                <p:nvPr/>
              </p:nvSpPr>
              <p:spPr bwMode="auto">
                <a:xfrm>
                  <a:off x="1022027"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3" name="Line 175"/>
                <p:cNvSpPr>
                  <a:spLocks noChangeShapeType="1"/>
                </p:cNvSpPr>
                <p:nvPr/>
              </p:nvSpPr>
              <p:spPr bwMode="auto">
                <a:xfrm flipV="1">
                  <a:off x="14458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4" name="Rectangle 176"/>
                <p:cNvSpPr>
                  <a:spLocks noChangeArrowheads="1"/>
                </p:cNvSpPr>
                <p:nvPr/>
              </p:nvSpPr>
              <p:spPr bwMode="auto">
                <a:xfrm>
                  <a:off x="1445890"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5" name="Line 177"/>
                <p:cNvSpPr>
                  <a:spLocks noChangeShapeType="1"/>
                </p:cNvSpPr>
                <p:nvPr/>
              </p:nvSpPr>
              <p:spPr bwMode="auto">
                <a:xfrm flipV="1">
                  <a:off x="18776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6" name="Rectangle 178"/>
                <p:cNvSpPr>
                  <a:spLocks noChangeArrowheads="1"/>
                </p:cNvSpPr>
                <p:nvPr/>
              </p:nvSpPr>
              <p:spPr bwMode="auto">
                <a:xfrm>
                  <a:off x="1877690"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7" name="Line 179"/>
                <p:cNvSpPr>
                  <a:spLocks noChangeShapeType="1"/>
                </p:cNvSpPr>
                <p:nvPr/>
              </p:nvSpPr>
              <p:spPr bwMode="auto">
                <a:xfrm flipV="1">
                  <a:off x="2039615"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8" name="Rectangle 180"/>
                <p:cNvSpPr>
                  <a:spLocks noChangeArrowheads="1"/>
                </p:cNvSpPr>
                <p:nvPr/>
              </p:nvSpPr>
              <p:spPr bwMode="auto">
                <a:xfrm>
                  <a:off x="2039615"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9" name="Line 181"/>
                <p:cNvSpPr>
                  <a:spLocks noChangeShapeType="1"/>
                </p:cNvSpPr>
                <p:nvPr/>
              </p:nvSpPr>
              <p:spPr bwMode="auto">
                <a:xfrm flipV="1">
                  <a:off x="213962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0" name="Rectangle 182"/>
                <p:cNvSpPr>
                  <a:spLocks noChangeArrowheads="1"/>
                </p:cNvSpPr>
                <p:nvPr/>
              </p:nvSpPr>
              <p:spPr bwMode="auto">
                <a:xfrm>
                  <a:off x="2139627"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1" name="Line 183"/>
                <p:cNvSpPr>
                  <a:spLocks noChangeShapeType="1"/>
                </p:cNvSpPr>
                <p:nvPr/>
              </p:nvSpPr>
              <p:spPr bwMode="auto">
                <a:xfrm flipV="1">
                  <a:off x="222852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2" name="Rectangle 184"/>
                <p:cNvSpPr>
                  <a:spLocks noChangeArrowheads="1"/>
                </p:cNvSpPr>
                <p:nvPr/>
              </p:nvSpPr>
              <p:spPr bwMode="auto">
                <a:xfrm>
                  <a:off x="2228527"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3" name="Line 185"/>
                <p:cNvSpPr>
                  <a:spLocks noChangeShapeType="1"/>
                </p:cNvSpPr>
                <p:nvPr/>
              </p:nvSpPr>
              <p:spPr bwMode="auto">
                <a:xfrm flipV="1">
                  <a:off x="239204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4" name="Rectangle 186"/>
                <p:cNvSpPr>
                  <a:spLocks noChangeArrowheads="1"/>
                </p:cNvSpPr>
                <p:nvPr/>
              </p:nvSpPr>
              <p:spPr bwMode="auto">
                <a:xfrm>
                  <a:off x="2392040"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5" name="Line 187"/>
                <p:cNvSpPr>
                  <a:spLocks noChangeShapeType="1"/>
                </p:cNvSpPr>
                <p:nvPr/>
              </p:nvSpPr>
              <p:spPr bwMode="auto">
                <a:xfrm flipV="1">
                  <a:off x="24999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6" name="Rectangle 188"/>
                <p:cNvSpPr>
                  <a:spLocks noChangeArrowheads="1"/>
                </p:cNvSpPr>
                <p:nvPr/>
              </p:nvSpPr>
              <p:spPr bwMode="auto">
                <a:xfrm>
                  <a:off x="2499990"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7" name="Line 189"/>
                <p:cNvSpPr>
                  <a:spLocks noChangeShapeType="1"/>
                </p:cNvSpPr>
                <p:nvPr/>
              </p:nvSpPr>
              <p:spPr bwMode="auto">
                <a:xfrm flipV="1">
                  <a:off x="260794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8" name="Rectangle 190"/>
                <p:cNvSpPr>
                  <a:spLocks noChangeArrowheads="1"/>
                </p:cNvSpPr>
                <p:nvPr/>
              </p:nvSpPr>
              <p:spPr bwMode="auto">
                <a:xfrm>
                  <a:off x="2607940"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99" name="Rectangle 229"/>
                <p:cNvSpPr>
                  <a:spLocks noChangeArrowheads="1"/>
                </p:cNvSpPr>
                <p:nvPr/>
              </p:nvSpPr>
              <p:spPr bwMode="auto">
                <a:xfrm>
                  <a:off x="66352" y="281926"/>
                  <a:ext cx="9861428" cy="2857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grpSp>
          <p:sp>
            <p:nvSpPr>
              <p:cNvPr id="402" name="Rectangle 232"/>
              <p:cNvSpPr>
                <a:spLocks noChangeArrowheads="1"/>
              </p:cNvSpPr>
              <p:nvPr/>
            </p:nvSpPr>
            <p:spPr bwMode="auto">
              <a:xfrm>
                <a:off x="6680785" y="628650"/>
                <a:ext cx="3208337" cy="190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405" name="Rectangle 235"/>
              <p:cNvSpPr>
                <a:spLocks noChangeArrowheads="1"/>
              </p:cNvSpPr>
              <p:nvPr/>
            </p:nvSpPr>
            <p:spPr bwMode="auto">
              <a:xfrm>
                <a:off x="34041" y="6822396"/>
                <a:ext cx="9861428" cy="2857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grpSp>
            <p:nvGrpSpPr>
              <p:cNvPr id="5" name="グループ化 422"/>
              <p:cNvGrpSpPr/>
              <p:nvPr/>
            </p:nvGrpSpPr>
            <p:grpSpPr>
              <a:xfrm>
                <a:off x="3530692" y="555029"/>
                <a:ext cx="195000" cy="205714"/>
                <a:chOff x="4031434" y="574079"/>
                <a:chExt cx="195000" cy="205714"/>
              </a:xfrm>
            </p:grpSpPr>
            <p:sp>
              <p:nvSpPr>
                <p:cNvPr id="422" name="正方形/長方形 421"/>
                <p:cNvSpPr/>
                <p:nvPr/>
              </p:nvSpPr>
              <p:spPr bwMode="auto">
                <a:xfrm>
                  <a:off x="4031434" y="574079"/>
                  <a:ext cx="195000" cy="205714"/>
                </a:xfrm>
                <a:prstGeom prst="rect">
                  <a:avLst/>
                </a:prstGeom>
                <a:solidFill>
                  <a:schemeClr val="bg1"/>
                </a:solidFill>
                <a:ln w="9525">
                  <a:solidFill>
                    <a:schemeClr val="tx1"/>
                  </a:solidFill>
                  <a:miter lim="800000"/>
                  <a:headEnd/>
                  <a:tailEnd/>
                </a:ln>
              </p:spPr>
              <p:txBody>
                <a:bodyPr vert="horz" wrap="square" lIns="91440" tIns="45720" rIns="91440" bIns="45720" numCol="1" rtlCol="0" anchor="t" anchorCtr="0" compatLnSpc="1">
                  <a:prstTxWarp prst="textNoShape">
                    <a:avLst/>
                  </a:prstTxWarp>
                </a:bodyPr>
                <a:lstStyle/>
                <a:p>
                  <a:pPr algn="ctr"/>
                  <a:endParaRPr lang="ja-JP" altLang="en-US" sz="1000" dirty="0"/>
                </a:p>
              </p:txBody>
            </p:sp>
            <p:sp>
              <p:nvSpPr>
                <p:cNvPr id="409" name="Rectangle 18"/>
                <p:cNvSpPr>
                  <a:spLocks noChangeArrowheads="1"/>
                </p:cNvSpPr>
                <p:nvPr/>
              </p:nvSpPr>
              <p:spPr bwMode="auto">
                <a:xfrm>
                  <a:off x="4073996" y="611609"/>
                  <a:ext cx="128240"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000" dirty="0" smtClean="0">
                      <a:solidFill>
                        <a:srgbClr val="000000"/>
                      </a:solidFill>
                      <a:latin typeface="ＭＳ Ｐゴシック" pitchFamily="50" charset="-128"/>
                      <a:ea typeface="ＭＳ Ｐゴシック" pitchFamily="50" charset="-128"/>
                      <a:cs typeface="ＭＳ Ｐゴシック" pitchFamily="50" charset="-128"/>
                    </a:rPr>
                    <a:t>夏</a:t>
                  </a:r>
                  <a:endParaRPr lang="ja-JP" altLang="en-US" sz="1000" dirty="0" smtClean="0">
                    <a:latin typeface="Arial" pitchFamily="34" charset="0"/>
                    <a:ea typeface="ＭＳ Ｐゴシック" pitchFamily="50" charset="-128"/>
                    <a:cs typeface="ＭＳ Ｐゴシック" pitchFamily="50" charset="-128"/>
                  </a:endParaRPr>
                </a:p>
              </p:txBody>
            </p:sp>
          </p:grpSp>
          <p:grpSp>
            <p:nvGrpSpPr>
              <p:cNvPr id="6" name="グループ化 423"/>
              <p:cNvGrpSpPr/>
              <p:nvPr/>
            </p:nvGrpSpPr>
            <p:grpSpPr>
              <a:xfrm>
                <a:off x="4381741" y="561379"/>
                <a:ext cx="195000" cy="205714"/>
                <a:chOff x="4369961" y="574079"/>
                <a:chExt cx="195000" cy="205714"/>
              </a:xfrm>
            </p:grpSpPr>
            <p:sp>
              <p:nvSpPr>
                <p:cNvPr id="425" name="正方形/長方形 424"/>
                <p:cNvSpPr/>
                <p:nvPr/>
              </p:nvSpPr>
              <p:spPr bwMode="auto">
                <a:xfrm>
                  <a:off x="4369961" y="574079"/>
                  <a:ext cx="195000" cy="205714"/>
                </a:xfrm>
                <a:prstGeom prst="rect">
                  <a:avLst/>
                </a:prstGeom>
                <a:solidFill>
                  <a:schemeClr val="bg1"/>
                </a:solidFill>
                <a:ln w="9525">
                  <a:solidFill>
                    <a:schemeClr val="tx1"/>
                  </a:solidFill>
                  <a:miter lim="800000"/>
                  <a:headEnd/>
                  <a:tailEnd/>
                </a:ln>
              </p:spPr>
              <p:txBody>
                <a:bodyPr vert="horz" wrap="square" lIns="91440" tIns="45720" rIns="91440" bIns="45720" numCol="1" rtlCol="0" anchor="t" anchorCtr="0" compatLnSpc="1">
                  <a:prstTxWarp prst="textNoShape">
                    <a:avLst/>
                  </a:prstTxWarp>
                </a:bodyPr>
                <a:lstStyle/>
                <a:p>
                  <a:pPr algn="ctr"/>
                  <a:endParaRPr lang="ja-JP" altLang="en-US" sz="1000" dirty="0"/>
                </a:p>
              </p:txBody>
            </p:sp>
            <p:sp>
              <p:nvSpPr>
                <p:cNvPr id="426" name="Rectangle 18"/>
                <p:cNvSpPr>
                  <a:spLocks noChangeArrowheads="1"/>
                </p:cNvSpPr>
                <p:nvPr/>
              </p:nvSpPr>
              <p:spPr bwMode="auto">
                <a:xfrm>
                  <a:off x="4403641" y="611609"/>
                  <a:ext cx="128240"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000" dirty="0" smtClean="0">
                      <a:solidFill>
                        <a:srgbClr val="000000"/>
                      </a:solidFill>
                      <a:latin typeface="ＭＳ Ｐゴシック" pitchFamily="50" charset="-128"/>
                      <a:ea typeface="ＭＳ Ｐゴシック" pitchFamily="50" charset="-128"/>
                      <a:cs typeface="ＭＳ Ｐゴシック" pitchFamily="50" charset="-128"/>
                    </a:rPr>
                    <a:t>秋</a:t>
                  </a:r>
                  <a:endParaRPr lang="ja-JP" altLang="en-US" sz="1000" dirty="0" smtClean="0">
                    <a:latin typeface="Arial" pitchFamily="34" charset="0"/>
                    <a:ea typeface="ＭＳ Ｐゴシック" pitchFamily="50" charset="-128"/>
                    <a:cs typeface="ＭＳ Ｐゴシック" pitchFamily="50" charset="-128"/>
                  </a:endParaRPr>
                </a:p>
              </p:txBody>
            </p:sp>
          </p:grpSp>
          <p:grpSp>
            <p:nvGrpSpPr>
              <p:cNvPr id="7" name="グループ化 426"/>
              <p:cNvGrpSpPr/>
              <p:nvPr/>
            </p:nvGrpSpPr>
            <p:grpSpPr>
              <a:xfrm>
                <a:off x="5013829" y="552308"/>
                <a:ext cx="334286" cy="205714"/>
                <a:chOff x="4425985" y="577708"/>
                <a:chExt cx="334286" cy="205714"/>
              </a:xfrm>
            </p:grpSpPr>
            <p:sp>
              <p:nvSpPr>
                <p:cNvPr id="428" name="正方形/長方形 427"/>
                <p:cNvSpPr/>
                <p:nvPr/>
              </p:nvSpPr>
              <p:spPr bwMode="auto">
                <a:xfrm>
                  <a:off x="4425985" y="577708"/>
                  <a:ext cx="334286" cy="205714"/>
                </a:xfrm>
                <a:prstGeom prst="rect">
                  <a:avLst/>
                </a:prstGeom>
                <a:solidFill>
                  <a:schemeClr val="bg1"/>
                </a:solidFill>
                <a:ln w="9525">
                  <a:solidFill>
                    <a:schemeClr val="tx1"/>
                  </a:solidFill>
                  <a:miter lim="800000"/>
                  <a:headEnd/>
                  <a:tailEnd/>
                </a:ln>
              </p:spPr>
              <p:txBody>
                <a:bodyPr vert="horz" wrap="square" lIns="91440" tIns="45720" rIns="91440" bIns="45720" numCol="1" rtlCol="0" anchor="t" anchorCtr="0" compatLnSpc="1">
                  <a:prstTxWarp prst="textNoShape">
                    <a:avLst/>
                  </a:prstTxWarp>
                </a:bodyPr>
                <a:lstStyle/>
                <a:p>
                  <a:pPr algn="ctr"/>
                  <a:endParaRPr lang="ja-JP" altLang="en-US" sz="1000" dirty="0"/>
                </a:p>
              </p:txBody>
            </p:sp>
            <p:sp>
              <p:nvSpPr>
                <p:cNvPr id="429" name="Rectangle 18"/>
                <p:cNvSpPr>
                  <a:spLocks noChangeArrowheads="1"/>
                </p:cNvSpPr>
                <p:nvPr/>
              </p:nvSpPr>
              <p:spPr bwMode="auto">
                <a:xfrm>
                  <a:off x="4463622" y="611609"/>
                  <a:ext cx="256480"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000" dirty="0" smtClean="0">
                      <a:solidFill>
                        <a:srgbClr val="000000"/>
                      </a:solidFill>
                      <a:latin typeface="ＭＳ Ｐゴシック" pitchFamily="50" charset="-128"/>
                      <a:ea typeface="ＭＳ Ｐゴシック" pitchFamily="50" charset="-128"/>
                      <a:cs typeface="ＭＳ Ｐゴシック" pitchFamily="50" charset="-128"/>
                    </a:rPr>
                    <a:t>年末</a:t>
                  </a:r>
                  <a:endParaRPr lang="ja-JP" altLang="en-US" sz="1000" dirty="0" smtClean="0">
                    <a:latin typeface="Arial" pitchFamily="34" charset="0"/>
                    <a:ea typeface="ＭＳ Ｐゴシック" pitchFamily="50" charset="-128"/>
                    <a:cs typeface="ＭＳ Ｐゴシック" pitchFamily="50" charset="-128"/>
                  </a:endParaRPr>
                </a:p>
              </p:txBody>
            </p:sp>
          </p:grpSp>
          <p:sp>
            <p:nvSpPr>
              <p:cNvPr id="432" name="Rectangle 200"/>
              <p:cNvSpPr>
                <a:spLocks noChangeArrowheads="1"/>
              </p:cNvSpPr>
              <p:nvPr/>
            </p:nvSpPr>
            <p:spPr bwMode="auto">
              <a:xfrm>
                <a:off x="5790980" y="269719"/>
                <a:ext cx="7937" cy="658286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434" name="Rectangle 194"/>
              <p:cNvSpPr>
                <a:spLocks noChangeArrowheads="1"/>
              </p:cNvSpPr>
              <p:nvPr/>
            </p:nvSpPr>
            <p:spPr bwMode="auto">
              <a:xfrm>
                <a:off x="7674494" y="260647"/>
                <a:ext cx="9525" cy="658286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grpSp>
        <p:sp>
          <p:nvSpPr>
            <p:cNvPr id="438" name="Rectangle 172"/>
            <p:cNvSpPr>
              <a:spLocks noChangeArrowheads="1"/>
            </p:cNvSpPr>
            <p:nvPr/>
          </p:nvSpPr>
          <p:spPr bwMode="auto">
            <a:xfrm>
              <a:off x="558652" y="900676"/>
              <a:ext cx="22566" cy="86760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440" name="Rectangle 172"/>
            <p:cNvSpPr>
              <a:spLocks noChangeArrowheads="1"/>
            </p:cNvSpPr>
            <p:nvPr/>
          </p:nvSpPr>
          <p:spPr bwMode="auto">
            <a:xfrm>
              <a:off x="2165488" y="365669"/>
              <a:ext cx="22566" cy="92160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grpSp>
      <p:sp>
        <p:nvSpPr>
          <p:cNvPr id="486" name="Rectangle 13"/>
          <p:cNvSpPr>
            <a:spLocks noChangeArrowheads="1"/>
          </p:cNvSpPr>
          <p:nvPr/>
        </p:nvSpPr>
        <p:spPr bwMode="auto">
          <a:xfrm>
            <a:off x="1802459" y="275323"/>
            <a:ext cx="307777" cy="3693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dirty="0" smtClean="0">
                <a:latin typeface="Arial" pitchFamily="34" charset="0"/>
                <a:ea typeface="ＭＳ Ｐゴシック" pitchFamily="50" charset="-128"/>
                <a:cs typeface="ＭＳ Ｐゴシック" pitchFamily="50" charset="-128"/>
              </a:rPr>
              <a:t>主な</a:t>
            </a:r>
            <a:endParaRPr lang="en-US" altLang="ja-JP" sz="1200" b="1" dirty="0" smtClean="0">
              <a:latin typeface="Arial" pitchFamily="34" charset="0"/>
              <a:ea typeface="ＭＳ Ｐゴシック" pitchFamily="50" charset="-128"/>
              <a:cs typeface="ＭＳ Ｐゴシック" pitchFamily="50" charset="-128"/>
            </a:endParaRPr>
          </a:p>
          <a:p>
            <a:pPr fontAlgn="base">
              <a:spcBef>
                <a:spcPct val="0"/>
              </a:spcBef>
              <a:spcAft>
                <a:spcPct val="0"/>
              </a:spcAft>
            </a:pPr>
            <a:r>
              <a:rPr lang="ja-JP" altLang="en-US" sz="1200" b="1" dirty="0" smtClean="0">
                <a:latin typeface="Arial" pitchFamily="34" charset="0"/>
                <a:ea typeface="ＭＳ Ｐゴシック" pitchFamily="50" charset="-128"/>
                <a:cs typeface="ＭＳ Ｐゴシック" pitchFamily="50" charset="-128"/>
              </a:rPr>
              <a:t>主体</a:t>
            </a:r>
          </a:p>
        </p:txBody>
      </p:sp>
      <p:sp>
        <p:nvSpPr>
          <p:cNvPr id="138" name="ホームベース 137"/>
          <p:cNvSpPr/>
          <p:nvPr/>
        </p:nvSpPr>
        <p:spPr>
          <a:xfrm>
            <a:off x="2247531" y="1974183"/>
            <a:ext cx="2925000" cy="1144380"/>
          </a:xfrm>
          <a:prstGeom prst="homePlate">
            <a:avLst>
              <a:gd name="adj" fmla="val 30849"/>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pPr marL="65328" indent="-65328"/>
            <a:r>
              <a:rPr lang="ja-JP" altLang="en-US" sz="1000" dirty="0" smtClean="0">
                <a:solidFill>
                  <a:srgbClr val="002060"/>
                </a:solidFill>
              </a:rPr>
              <a:t>・全</a:t>
            </a:r>
            <a:r>
              <a:rPr lang="ja-JP" altLang="ja-JP" sz="1000" dirty="0" smtClean="0">
                <a:solidFill>
                  <a:srgbClr val="002060"/>
                </a:solidFill>
              </a:rPr>
              <a:t>日曜日の閉所、土曜日の月</a:t>
            </a:r>
            <a:r>
              <a:rPr lang="en-US" altLang="ja-JP" sz="1000" dirty="0" smtClean="0">
                <a:solidFill>
                  <a:srgbClr val="002060"/>
                </a:solidFill>
              </a:rPr>
              <a:t>2</a:t>
            </a:r>
            <a:r>
              <a:rPr lang="ja-JP" altLang="ja-JP" sz="1000" dirty="0" smtClean="0">
                <a:solidFill>
                  <a:srgbClr val="002060"/>
                </a:solidFill>
              </a:rPr>
              <a:t>回閉所</a:t>
            </a:r>
            <a:r>
              <a:rPr lang="ja-JP" altLang="en-US" sz="1000" dirty="0" smtClean="0">
                <a:solidFill>
                  <a:srgbClr val="002060"/>
                </a:solidFill>
              </a:rPr>
              <a:t>を推進</a:t>
            </a:r>
            <a:r>
              <a:rPr lang="ja-JP" altLang="ja-JP" sz="1000" dirty="0" smtClean="0">
                <a:solidFill>
                  <a:srgbClr val="002060"/>
                </a:solidFill>
              </a:rPr>
              <a:t>。</a:t>
            </a:r>
            <a:endParaRPr lang="en-US" altLang="ja-JP" sz="1000" dirty="0" smtClean="0">
              <a:solidFill>
                <a:srgbClr val="002060"/>
              </a:solidFill>
            </a:endParaRPr>
          </a:p>
          <a:p>
            <a:pPr marL="65328"/>
            <a:r>
              <a:rPr lang="ja-JP" altLang="ja-JP" sz="1000" dirty="0" smtClean="0">
                <a:solidFill>
                  <a:srgbClr val="002060"/>
                </a:solidFill>
              </a:rPr>
              <a:t>加えて</a:t>
            </a:r>
            <a:r>
              <a:rPr lang="en-US" altLang="ja-JP" sz="1000" dirty="0" smtClean="0">
                <a:solidFill>
                  <a:srgbClr val="002060"/>
                </a:solidFill>
              </a:rPr>
              <a:t>4</a:t>
            </a:r>
            <a:r>
              <a:rPr lang="ja-JP" altLang="ja-JP" sz="1000" dirty="0" smtClean="0">
                <a:solidFill>
                  <a:srgbClr val="002060"/>
                </a:solidFill>
              </a:rPr>
              <a:t>週</a:t>
            </a:r>
            <a:r>
              <a:rPr lang="en-US" altLang="ja-JP" sz="1000" dirty="0" smtClean="0">
                <a:solidFill>
                  <a:srgbClr val="002060"/>
                </a:solidFill>
              </a:rPr>
              <a:t>8</a:t>
            </a:r>
            <a:r>
              <a:rPr lang="ja-JP" altLang="ja-JP" sz="1000" dirty="0" smtClean="0">
                <a:solidFill>
                  <a:srgbClr val="002060"/>
                </a:solidFill>
              </a:rPr>
              <a:t>休</a:t>
            </a:r>
            <a:r>
              <a:rPr lang="ja-JP" altLang="en-US" sz="1000" dirty="0" smtClean="0">
                <a:solidFill>
                  <a:srgbClr val="002060"/>
                </a:solidFill>
              </a:rPr>
              <a:t>に向けた</a:t>
            </a:r>
            <a:r>
              <a:rPr lang="ja-JP" altLang="ja-JP" sz="1000" dirty="0" smtClean="0">
                <a:solidFill>
                  <a:srgbClr val="002060"/>
                </a:solidFill>
              </a:rPr>
              <a:t>取組策の検討を開始し、中長期ビジョンに反映【</a:t>
            </a:r>
            <a:r>
              <a:rPr lang="ja-JP" altLang="en-US" sz="1000" dirty="0" smtClean="0">
                <a:solidFill>
                  <a:srgbClr val="002060"/>
                </a:solidFill>
              </a:rPr>
              <a:t>年度内</a:t>
            </a:r>
            <a:r>
              <a:rPr lang="ja-JP" altLang="ja-JP" sz="1000" dirty="0" smtClean="0">
                <a:solidFill>
                  <a:srgbClr val="002060"/>
                </a:solidFill>
              </a:rPr>
              <a:t>】</a:t>
            </a:r>
            <a:r>
              <a:rPr lang="ja-JP" altLang="en-US" sz="1000" dirty="0" smtClean="0">
                <a:solidFill>
                  <a:srgbClr val="002060"/>
                </a:solidFill>
              </a:rPr>
              <a:t>（日建連）</a:t>
            </a:r>
            <a:endParaRPr lang="en-US" altLang="ja-JP" sz="1000" dirty="0" smtClean="0">
              <a:solidFill>
                <a:srgbClr val="002060"/>
              </a:solidFill>
            </a:endParaRPr>
          </a:p>
          <a:p>
            <a:pPr marL="65328"/>
            <a:endParaRPr lang="ja-JP" altLang="ja-JP" sz="1000" dirty="0" smtClean="0">
              <a:solidFill>
                <a:srgbClr val="002060"/>
              </a:solidFill>
            </a:endParaRPr>
          </a:p>
          <a:p>
            <a:pPr marL="65328" indent="-65328"/>
            <a:r>
              <a:rPr lang="ja-JP" altLang="en-US" sz="1000" dirty="0" smtClean="0">
                <a:solidFill>
                  <a:srgbClr val="002060"/>
                </a:solidFill>
              </a:rPr>
              <a:t>・</a:t>
            </a:r>
            <a:r>
              <a:rPr lang="ja-JP" altLang="ja-JP" sz="1000" dirty="0" smtClean="0">
                <a:solidFill>
                  <a:srgbClr val="002060"/>
                </a:solidFill>
              </a:rPr>
              <a:t>土曜閉所等を促進。週休</a:t>
            </a:r>
            <a:r>
              <a:rPr lang="en-US" altLang="ja-JP" sz="1000" dirty="0" smtClean="0">
                <a:solidFill>
                  <a:srgbClr val="002060"/>
                </a:solidFill>
              </a:rPr>
              <a:t>2</a:t>
            </a:r>
            <a:r>
              <a:rPr lang="ja-JP" altLang="ja-JP" sz="1000" dirty="0" smtClean="0">
                <a:solidFill>
                  <a:srgbClr val="002060"/>
                </a:solidFill>
              </a:rPr>
              <a:t>日制等の実態</a:t>
            </a:r>
            <a:r>
              <a:rPr lang="ja-JP" altLang="en-US" sz="1000" dirty="0" smtClean="0">
                <a:solidFill>
                  <a:srgbClr val="002060"/>
                </a:solidFill>
              </a:rPr>
              <a:t>について、</a:t>
            </a:r>
            <a:r>
              <a:rPr lang="ja-JP" altLang="ja-JP" sz="1000" dirty="0" smtClean="0">
                <a:solidFill>
                  <a:srgbClr val="002060"/>
                </a:solidFill>
              </a:rPr>
              <a:t>アンケート調査を行い、行動指針に反映</a:t>
            </a:r>
            <a:endParaRPr lang="en-US" altLang="ja-JP" sz="1000" dirty="0" smtClean="0">
              <a:solidFill>
                <a:srgbClr val="002060"/>
              </a:solidFill>
            </a:endParaRPr>
          </a:p>
          <a:p>
            <a:pPr marL="65328"/>
            <a:r>
              <a:rPr lang="ja-JP" altLang="ja-JP" sz="1000" dirty="0" smtClean="0">
                <a:solidFill>
                  <a:srgbClr val="002060"/>
                </a:solidFill>
              </a:rPr>
              <a:t>【年内】</a:t>
            </a:r>
            <a:r>
              <a:rPr lang="ja-JP" altLang="en-US" sz="1000" dirty="0" smtClean="0">
                <a:solidFill>
                  <a:srgbClr val="002060"/>
                </a:solidFill>
              </a:rPr>
              <a:t>（全建）</a:t>
            </a:r>
            <a:endParaRPr lang="ja-JP" altLang="en-US" sz="1000" b="1" dirty="0">
              <a:solidFill>
                <a:srgbClr val="002060"/>
              </a:solidFill>
            </a:endParaRPr>
          </a:p>
        </p:txBody>
      </p:sp>
      <p:sp>
        <p:nvSpPr>
          <p:cNvPr id="142" name="角丸四角形 141"/>
          <p:cNvSpPr/>
          <p:nvPr/>
        </p:nvSpPr>
        <p:spPr>
          <a:xfrm>
            <a:off x="7748851" y="774751"/>
            <a:ext cx="2035880" cy="2262857"/>
          </a:xfrm>
          <a:prstGeom prst="roundRect">
            <a:avLst>
              <a:gd name="adj" fmla="val 3021"/>
            </a:avLst>
          </a:prstGeom>
          <a:solidFill>
            <a:srgbClr val="FFFFCC"/>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pPr algn="ctr"/>
            <a:r>
              <a:rPr lang="ja-JP" altLang="en-US" sz="1200" b="1" dirty="0" smtClean="0">
                <a:solidFill>
                  <a:srgbClr val="0070C0"/>
                </a:solidFill>
              </a:rPr>
              <a:t>週休２日制の実現を目指す　</a:t>
            </a:r>
            <a:endParaRPr lang="en-US" altLang="ja-JP" sz="1200" b="1" dirty="0" smtClean="0">
              <a:solidFill>
                <a:srgbClr val="0070C0"/>
              </a:solidFill>
            </a:endParaRPr>
          </a:p>
        </p:txBody>
      </p:sp>
      <p:sp>
        <p:nvSpPr>
          <p:cNvPr id="162" name="正方形/長方形 20"/>
          <p:cNvSpPr/>
          <p:nvPr/>
        </p:nvSpPr>
        <p:spPr>
          <a:xfrm>
            <a:off x="499076" y="785117"/>
            <a:ext cx="1142143" cy="2334876"/>
          </a:xfrm>
          <a:prstGeom prst="roundRect">
            <a:avLst>
              <a:gd name="adj" fmla="val 7336"/>
            </a:avLst>
          </a:prstGeom>
          <a:ln/>
        </p:spPr>
        <p:style>
          <a:lnRef idx="1">
            <a:schemeClr val="accent6"/>
          </a:lnRef>
          <a:fillRef idx="2">
            <a:schemeClr val="accent6"/>
          </a:fillRef>
          <a:effectRef idx="1">
            <a:schemeClr val="accent6"/>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４週８休の休暇</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取得に向けた</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適正工期の設定</a:t>
            </a:r>
            <a:endParaRPr lang="en-US" altLang="ja-JP" sz="1000" dirty="0" smtClean="0">
              <a:solidFill>
                <a:srgbClr val="002060"/>
              </a:solidFill>
              <a:latin typeface="+mj-ea"/>
              <a:ea typeface="+mj-ea"/>
            </a:endParaRPr>
          </a:p>
          <a:p>
            <a:pPr algn="ctr">
              <a:lnSpc>
                <a:spcPts val="291"/>
              </a:lnSpc>
              <a:defRPr/>
            </a:pPr>
            <a:endParaRPr lang="en-US" altLang="ja-JP" sz="1000" dirty="0" smtClean="0">
              <a:solidFill>
                <a:srgbClr val="002060"/>
              </a:solidFill>
              <a:latin typeface="+mj-ea"/>
              <a:ea typeface="+mj-ea"/>
            </a:endParaRPr>
          </a:p>
          <a:p>
            <a:pPr algn="ctr">
              <a:lnSpc>
                <a:spcPts val="291"/>
              </a:lnSpc>
              <a:defRPr/>
            </a:pPr>
            <a:endParaRPr lang="en-US" altLang="ja-JP" sz="1000" dirty="0" smtClean="0">
              <a:solidFill>
                <a:srgbClr val="002060"/>
              </a:solidFill>
              <a:latin typeface="+mj-ea"/>
              <a:ea typeface="+mj-ea"/>
            </a:endParaRPr>
          </a:p>
          <a:p>
            <a:pPr algn="ctr">
              <a:lnSpc>
                <a:spcPts val="291"/>
              </a:lnSpc>
              <a:defRPr/>
            </a:pP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土日閉所の促進　等</a:t>
            </a:r>
            <a:endParaRPr lang="en-US" altLang="ja-JP" sz="1000" dirty="0" smtClean="0">
              <a:solidFill>
                <a:srgbClr val="002060"/>
              </a:solidFill>
              <a:latin typeface="+mj-ea"/>
              <a:ea typeface="+mj-ea"/>
            </a:endParaRPr>
          </a:p>
        </p:txBody>
      </p:sp>
      <p:sp>
        <p:nvSpPr>
          <p:cNvPr id="176" name="山形 175"/>
          <p:cNvSpPr/>
          <p:nvPr/>
        </p:nvSpPr>
        <p:spPr>
          <a:xfrm>
            <a:off x="4863586" y="1975613"/>
            <a:ext cx="2763997" cy="1144380"/>
          </a:xfrm>
          <a:prstGeom prst="chevron">
            <a:avLst>
              <a:gd name="adj" fmla="val 31857"/>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pPr algn="ctr"/>
            <a:r>
              <a:rPr lang="ja-JP" altLang="en-US" sz="1000" dirty="0" smtClean="0">
                <a:solidFill>
                  <a:srgbClr val="002060"/>
                </a:solidFill>
              </a:rPr>
              <a:t>各団体の自主的計画の運用と、</a:t>
            </a:r>
            <a:endParaRPr lang="en-US" altLang="ja-JP" sz="1000" dirty="0" smtClean="0">
              <a:solidFill>
                <a:srgbClr val="002060"/>
              </a:solidFill>
            </a:endParaRPr>
          </a:p>
          <a:p>
            <a:pPr algn="ctr"/>
            <a:r>
              <a:rPr lang="ja-JP" altLang="en-US" sz="1000" dirty="0" smtClean="0">
                <a:solidFill>
                  <a:srgbClr val="002060"/>
                </a:solidFill>
              </a:rPr>
              <a:t>進捗状況を踏まえた更なる取組</a:t>
            </a:r>
            <a:endParaRPr lang="ja-JP" altLang="en-US" sz="1000" dirty="0">
              <a:solidFill>
                <a:srgbClr val="002060"/>
              </a:solidFill>
            </a:endParaRPr>
          </a:p>
        </p:txBody>
      </p:sp>
      <p:sp>
        <p:nvSpPr>
          <p:cNvPr id="178" name="正方形/長方形 20"/>
          <p:cNvSpPr/>
          <p:nvPr/>
        </p:nvSpPr>
        <p:spPr>
          <a:xfrm>
            <a:off x="1738059" y="1129134"/>
            <a:ext cx="445714" cy="334286"/>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a:solidFill>
              <a:srgbClr val="95B850"/>
            </a:solidFill>
          </a:ln>
        </p:spPr>
        <p:style>
          <a:lnRef idx="1">
            <a:schemeClr val="accent2"/>
          </a:lnRef>
          <a:fillRef idx="2">
            <a:schemeClr val="accent2"/>
          </a:fillRef>
          <a:effectRef idx="1">
            <a:schemeClr val="accent2"/>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p:txBody>
      </p:sp>
      <p:sp>
        <p:nvSpPr>
          <p:cNvPr id="179" name="正方形/長方形 20"/>
          <p:cNvSpPr/>
          <p:nvPr/>
        </p:nvSpPr>
        <p:spPr>
          <a:xfrm>
            <a:off x="1738059" y="1968106"/>
            <a:ext cx="445714" cy="1144380"/>
          </a:xfrm>
          <a:prstGeom prst="roundRect">
            <a:avLst>
              <a:gd name="adj" fmla="val 7336"/>
            </a:avLst>
          </a:prstGeom>
          <a:ln/>
        </p:spPr>
        <p:style>
          <a:lnRef idx="1">
            <a:schemeClr val="accent3"/>
          </a:lnRef>
          <a:fillRef idx="2">
            <a:schemeClr val="accent3"/>
          </a:fillRef>
          <a:effectRef idx="1">
            <a:schemeClr val="accent3"/>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団体</a:t>
            </a:r>
            <a:endParaRPr lang="en-US" altLang="ja-JP" sz="1000" dirty="0" smtClean="0">
              <a:solidFill>
                <a:srgbClr val="002060"/>
              </a:solidFill>
              <a:latin typeface="+mj-ea"/>
              <a:ea typeface="+mj-ea"/>
            </a:endParaRPr>
          </a:p>
        </p:txBody>
      </p:sp>
      <p:sp>
        <p:nvSpPr>
          <p:cNvPr id="180" name="正方形/長方形 20"/>
          <p:cNvSpPr/>
          <p:nvPr/>
        </p:nvSpPr>
        <p:spPr>
          <a:xfrm>
            <a:off x="1738059" y="1505197"/>
            <a:ext cx="445714" cy="385714"/>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a:solidFill>
              <a:srgbClr val="95B850"/>
            </a:solidFill>
          </a:ln>
        </p:spPr>
        <p:style>
          <a:lnRef idx="1">
            <a:schemeClr val="accent2"/>
          </a:lnRef>
          <a:fillRef idx="2">
            <a:schemeClr val="accent2"/>
          </a:fillRef>
          <a:effectRef idx="1">
            <a:schemeClr val="accent2"/>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p:txBody>
      </p:sp>
      <p:sp>
        <p:nvSpPr>
          <p:cNvPr id="181" name="テキスト ボックス 180"/>
          <p:cNvSpPr txBox="1"/>
          <p:nvPr/>
        </p:nvSpPr>
        <p:spPr>
          <a:xfrm>
            <a:off x="47224" y="3572043"/>
            <a:ext cx="430853" cy="2808312"/>
          </a:xfrm>
          <a:prstGeom prst="rect">
            <a:avLst/>
          </a:prstGeom>
          <a:noFill/>
        </p:spPr>
        <p:txBody>
          <a:bodyPr vert="eaVert" wrap="square" lIns="91423" tIns="45712" rIns="91423" bIns="45712" rtlCol="0">
            <a:spAutoFit/>
          </a:bodyPr>
          <a:lstStyle/>
          <a:p>
            <a:pPr algn="ctr"/>
            <a:r>
              <a:rPr lang="ja-JP" altLang="en-US" sz="1600" b="1" dirty="0" smtClean="0">
                <a:solidFill>
                  <a:srgbClr val="002060"/>
                </a:solidFill>
              </a:rPr>
              <a:t>④ダンピング対策の強化</a:t>
            </a:r>
            <a:endParaRPr lang="ja-JP" altLang="en-US" sz="1600" b="1" dirty="0">
              <a:solidFill>
                <a:srgbClr val="002060"/>
              </a:solidFill>
            </a:endParaRPr>
          </a:p>
        </p:txBody>
      </p:sp>
      <p:cxnSp>
        <p:nvCxnSpPr>
          <p:cNvPr id="182" name="直線コネクタ 181"/>
          <p:cNvCxnSpPr/>
          <p:nvPr/>
        </p:nvCxnSpPr>
        <p:spPr>
          <a:xfrm>
            <a:off x="15904" y="3172230"/>
            <a:ext cx="9861429"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83" name="正方形/長方形 20"/>
          <p:cNvSpPr/>
          <p:nvPr/>
        </p:nvSpPr>
        <p:spPr>
          <a:xfrm>
            <a:off x="487845" y="3212494"/>
            <a:ext cx="1139753" cy="2031429"/>
          </a:xfrm>
          <a:prstGeom prst="roundRect">
            <a:avLst>
              <a:gd name="adj" fmla="val 7336"/>
            </a:avLst>
          </a:prstGeom>
          <a:ln/>
        </p:spPr>
        <p:style>
          <a:lnRef idx="1">
            <a:schemeClr val="accent6"/>
          </a:lnRef>
          <a:fillRef idx="2">
            <a:schemeClr val="accent6"/>
          </a:fillRef>
          <a:effectRef idx="1">
            <a:schemeClr val="accent6"/>
          </a:effectRef>
          <a:fontRef idx="minor">
            <a:schemeClr val="dk1"/>
          </a:fontRef>
        </p:style>
        <p:txBody>
          <a:bodyPr lIns="20148" tIns="35819" rIns="20148"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ダンピング防止や</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歩切り対策</a:t>
            </a:r>
            <a:endParaRPr lang="en-US" altLang="ja-JP" sz="1000" dirty="0" smtClean="0">
              <a:solidFill>
                <a:srgbClr val="002060"/>
              </a:solidFill>
              <a:latin typeface="+mj-ea"/>
              <a:ea typeface="+mj-ea"/>
            </a:endParaRPr>
          </a:p>
        </p:txBody>
      </p:sp>
      <p:sp>
        <p:nvSpPr>
          <p:cNvPr id="184" name="正方形/長方形 20"/>
          <p:cNvSpPr/>
          <p:nvPr/>
        </p:nvSpPr>
        <p:spPr>
          <a:xfrm>
            <a:off x="495362" y="5956539"/>
            <a:ext cx="1139753" cy="745714"/>
          </a:xfrm>
          <a:prstGeom prst="roundRect">
            <a:avLst>
              <a:gd name="adj" fmla="val 7336"/>
            </a:avLst>
          </a:prstGeom>
          <a:ln/>
        </p:spPr>
        <p:style>
          <a:lnRef idx="1">
            <a:schemeClr val="accent6"/>
          </a:lnRef>
          <a:fillRef idx="2">
            <a:schemeClr val="accent6"/>
          </a:fillRef>
          <a:effectRef idx="1">
            <a:schemeClr val="accent6"/>
          </a:effectRef>
          <a:fontRef idx="minor">
            <a:schemeClr val="dk1"/>
          </a:fontRef>
        </p:style>
        <p:txBody>
          <a:bodyPr lIns="20148" tIns="35819" rIns="20148"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改正品確法に</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基づく運用指針</a:t>
            </a:r>
            <a:endParaRPr lang="en-US" altLang="ja-JP" sz="1000" dirty="0" smtClean="0">
              <a:solidFill>
                <a:srgbClr val="002060"/>
              </a:solidFill>
              <a:latin typeface="+mj-ea"/>
              <a:ea typeface="+mj-ea"/>
            </a:endParaRPr>
          </a:p>
        </p:txBody>
      </p:sp>
      <p:sp>
        <p:nvSpPr>
          <p:cNvPr id="185" name="ホームベース 184"/>
          <p:cNvSpPr/>
          <p:nvPr/>
        </p:nvSpPr>
        <p:spPr>
          <a:xfrm>
            <a:off x="2278754" y="5962486"/>
            <a:ext cx="1392857" cy="745714"/>
          </a:xfrm>
          <a:prstGeom prst="homePlate">
            <a:avLst>
              <a:gd name="adj" fmla="val 40564"/>
            </a:avLst>
          </a:prstGeom>
          <a:solidFill>
            <a:srgbClr val="0070C0"/>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6186" tIns="34201" rIns="0" bIns="34201" rtlCol="0" anchor="ctr"/>
          <a:lstStyle/>
          <a:p>
            <a:pPr marL="65328" indent="-65328"/>
            <a:r>
              <a:rPr lang="ja-JP" altLang="en-US" sz="1000" dirty="0" smtClean="0">
                <a:solidFill>
                  <a:schemeClr val="bg1"/>
                </a:solidFill>
              </a:rPr>
              <a:t>・運用指針策定に向け</a:t>
            </a:r>
            <a:r>
              <a:rPr lang="en-US" altLang="ja-JP" sz="1000" dirty="0" smtClean="0">
                <a:solidFill>
                  <a:schemeClr val="bg1"/>
                </a:solidFill>
              </a:rPr>
              <a:t>､</a:t>
            </a:r>
            <a:r>
              <a:rPr lang="ja-JP" altLang="en-US" sz="1000" dirty="0" smtClean="0">
                <a:solidFill>
                  <a:schemeClr val="bg1"/>
                </a:solidFill>
              </a:rPr>
              <a:t>地方公共団体</a:t>
            </a:r>
            <a:r>
              <a:rPr lang="en-US" altLang="ja-JP" sz="1000" dirty="0" smtClean="0">
                <a:solidFill>
                  <a:schemeClr val="bg1"/>
                </a:solidFill>
              </a:rPr>
              <a:t>､</a:t>
            </a:r>
            <a:r>
              <a:rPr lang="ja-JP" altLang="en-US" sz="1000" dirty="0" smtClean="0">
                <a:solidFill>
                  <a:schemeClr val="bg1"/>
                </a:solidFill>
              </a:rPr>
              <a:t>建設業団体等と意見交換</a:t>
            </a:r>
            <a:endParaRPr lang="en-US" altLang="ja-JP" sz="1000" dirty="0" smtClean="0">
              <a:solidFill>
                <a:schemeClr val="bg1"/>
              </a:solidFill>
            </a:endParaRPr>
          </a:p>
          <a:p>
            <a:r>
              <a:rPr lang="en-US" altLang="ja-JP" sz="1000" b="1" dirty="0" smtClean="0">
                <a:solidFill>
                  <a:schemeClr val="bg1"/>
                </a:solidFill>
              </a:rPr>
              <a:t>【</a:t>
            </a:r>
            <a:r>
              <a:rPr lang="ja-JP" altLang="en-US" sz="1000" b="1" dirty="0" smtClean="0">
                <a:solidFill>
                  <a:schemeClr val="bg1"/>
                </a:solidFill>
              </a:rPr>
              <a:t>今夏中</a:t>
            </a:r>
            <a:r>
              <a:rPr lang="en-US" altLang="ja-JP" sz="1000" b="1" dirty="0" smtClean="0">
                <a:solidFill>
                  <a:schemeClr val="bg1"/>
                </a:solidFill>
              </a:rPr>
              <a:t>】</a:t>
            </a:r>
          </a:p>
        </p:txBody>
      </p:sp>
      <p:sp>
        <p:nvSpPr>
          <p:cNvPr id="186" name="角丸四角形 185"/>
          <p:cNvSpPr/>
          <p:nvPr/>
        </p:nvSpPr>
        <p:spPr>
          <a:xfrm>
            <a:off x="7699009" y="3223262"/>
            <a:ext cx="2145000" cy="1131429"/>
          </a:xfrm>
          <a:prstGeom prst="roundRect">
            <a:avLst>
              <a:gd name="adj" fmla="val 3021"/>
            </a:avLst>
          </a:prstGeom>
          <a:solidFill>
            <a:srgbClr val="FFFFCC"/>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r>
              <a:rPr lang="ja-JP" altLang="en-US" sz="1200" b="1" dirty="0" smtClean="0">
                <a:solidFill>
                  <a:srgbClr val="0070C0"/>
                </a:solidFill>
              </a:rPr>
              <a:t>全ての地方公共団体で最低制限価格、低入札価格調査制度を導入　　</a:t>
            </a:r>
            <a:endParaRPr lang="en-US" altLang="ja-JP" sz="1200" b="1" dirty="0" smtClean="0">
              <a:solidFill>
                <a:srgbClr val="0070C0"/>
              </a:solidFill>
            </a:endParaRPr>
          </a:p>
        </p:txBody>
      </p:sp>
      <p:sp>
        <p:nvSpPr>
          <p:cNvPr id="187" name="ホームベース 186"/>
          <p:cNvSpPr/>
          <p:nvPr/>
        </p:nvSpPr>
        <p:spPr>
          <a:xfrm>
            <a:off x="3727149" y="3198887"/>
            <a:ext cx="752143" cy="1182857"/>
          </a:xfrm>
          <a:prstGeom prst="homePlate">
            <a:avLst>
              <a:gd name="adj" fmla="val 0"/>
            </a:avLst>
          </a:prstGeom>
          <a:solidFill>
            <a:srgbClr val="85CBFF"/>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6186" tIns="34201" rIns="0" bIns="34201" rtlCol="0" anchor="ctr"/>
          <a:lstStyle/>
          <a:p>
            <a:pPr marL="65328" indent="-65328"/>
            <a:r>
              <a:rPr lang="ja-JP" altLang="en-US" sz="900" dirty="0" smtClean="0">
                <a:solidFill>
                  <a:schemeClr val="bg1"/>
                </a:solidFill>
              </a:rPr>
              <a:t>・最低制限価格、低入札価格調査制度の導入・活用を徹底　</a:t>
            </a:r>
            <a:endParaRPr lang="en-US" altLang="ja-JP" sz="900" dirty="0" smtClean="0">
              <a:solidFill>
                <a:schemeClr val="bg1"/>
              </a:solidFill>
            </a:endParaRPr>
          </a:p>
          <a:p>
            <a:r>
              <a:rPr lang="en-US" altLang="ja-JP" sz="900" b="1" dirty="0" smtClean="0">
                <a:solidFill>
                  <a:schemeClr val="bg1"/>
                </a:solidFill>
              </a:rPr>
              <a:t>【</a:t>
            </a:r>
            <a:r>
              <a:rPr lang="ja-JP" altLang="en-US" sz="900" b="1" dirty="0" smtClean="0">
                <a:solidFill>
                  <a:schemeClr val="bg1"/>
                </a:solidFill>
              </a:rPr>
              <a:t>今秋、入契法適正化指針に明記</a:t>
            </a:r>
            <a:r>
              <a:rPr lang="en-US" altLang="ja-JP" sz="900" b="1" dirty="0" smtClean="0">
                <a:solidFill>
                  <a:schemeClr val="bg1"/>
                </a:solidFill>
              </a:rPr>
              <a:t>】</a:t>
            </a:r>
          </a:p>
        </p:txBody>
      </p:sp>
      <p:sp>
        <p:nvSpPr>
          <p:cNvPr id="188" name="正方形/長方形 187"/>
          <p:cNvSpPr/>
          <p:nvPr/>
        </p:nvSpPr>
        <p:spPr>
          <a:xfrm>
            <a:off x="2267185" y="3227968"/>
            <a:ext cx="1197857" cy="1686156"/>
          </a:xfrm>
          <a:prstGeom prst="rect">
            <a:avLst/>
          </a:prstGeom>
          <a:solidFill>
            <a:srgbClr val="0070C0"/>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6186" tIns="34201" rIns="26186" bIns="34201" rtlCol="0" anchor="ctr"/>
          <a:lstStyle/>
          <a:p>
            <a:pPr marL="43948" indent="-43948"/>
            <a:r>
              <a:rPr lang="ja-JP" altLang="en-US" sz="1000" dirty="0" smtClean="0">
                <a:solidFill>
                  <a:schemeClr val="bg1"/>
                </a:solidFill>
              </a:rPr>
              <a:t>・国交省幹部が各地首長と直接に意見交換（一部発注者に残る「安ければいい」という意識を変え適切なダンピング防止対策を促進）</a:t>
            </a:r>
            <a:endParaRPr lang="en-US" altLang="ja-JP" sz="1000" dirty="0" smtClean="0">
              <a:solidFill>
                <a:schemeClr val="bg1"/>
              </a:solidFill>
            </a:endParaRPr>
          </a:p>
          <a:p>
            <a:pPr marL="43948" indent="21380"/>
            <a:r>
              <a:rPr lang="en-US" altLang="ja-JP" sz="1000" b="1" dirty="0" smtClean="0">
                <a:solidFill>
                  <a:schemeClr val="bg1"/>
                </a:solidFill>
              </a:rPr>
              <a:t>【</a:t>
            </a:r>
            <a:r>
              <a:rPr lang="ja-JP" altLang="en-US" sz="1000" b="1" dirty="0" smtClean="0">
                <a:solidFill>
                  <a:schemeClr val="bg1"/>
                </a:solidFill>
              </a:rPr>
              <a:t>今夏中</a:t>
            </a:r>
            <a:r>
              <a:rPr lang="en-US" altLang="ja-JP" sz="1000" b="1" dirty="0" smtClean="0">
                <a:solidFill>
                  <a:schemeClr val="bg1"/>
                </a:solidFill>
              </a:rPr>
              <a:t>】</a:t>
            </a:r>
          </a:p>
        </p:txBody>
      </p:sp>
      <p:sp>
        <p:nvSpPr>
          <p:cNvPr id="189" name="ホームベース 188"/>
          <p:cNvSpPr/>
          <p:nvPr/>
        </p:nvSpPr>
        <p:spPr>
          <a:xfrm>
            <a:off x="3738815" y="4426584"/>
            <a:ext cx="3900000" cy="462909"/>
          </a:xfrm>
          <a:prstGeom prst="homePlate">
            <a:avLst/>
          </a:prstGeom>
          <a:solidFill>
            <a:srgbClr val="85CBFF"/>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r>
              <a:rPr lang="ja-JP" altLang="en-US" sz="1000" dirty="0" smtClean="0">
                <a:solidFill>
                  <a:schemeClr val="bg1"/>
                </a:solidFill>
              </a:rPr>
              <a:t>・歩切りに関する調査を実施。疑わしい地方公共団体に個別に説明　</a:t>
            </a:r>
            <a:endParaRPr lang="en-US" altLang="ja-JP" sz="1000" dirty="0" smtClean="0">
              <a:solidFill>
                <a:schemeClr val="bg1"/>
              </a:solidFill>
            </a:endParaRPr>
          </a:p>
          <a:p>
            <a:r>
              <a:rPr lang="ja-JP" altLang="en-US" sz="1000" dirty="0" smtClean="0">
                <a:solidFill>
                  <a:schemeClr val="bg1"/>
                </a:solidFill>
              </a:rPr>
              <a:t>　聴取　</a:t>
            </a:r>
            <a:r>
              <a:rPr lang="ja-JP" altLang="en-US" sz="1000" b="1" dirty="0" smtClean="0">
                <a:solidFill>
                  <a:schemeClr val="bg1"/>
                </a:solidFill>
              </a:rPr>
              <a:t>　</a:t>
            </a:r>
            <a:r>
              <a:rPr lang="en-US" altLang="ja-JP" sz="1000" b="1" dirty="0" smtClean="0">
                <a:solidFill>
                  <a:schemeClr val="bg1"/>
                </a:solidFill>
              </a:rPr>
              <a:t>【</a:t>
            </a:r>
            <a:r>
              <a:rPr lang="ja-JP" altLang="en-US" sz="1000" b="1" dirty="0" smtClean="0">
                <a:solidFill>
                  <a:schemeClr val="bg1"/>
                </a:solidFill>
              </a:rPr>
              <a:t>今秋以降</a:t>
            </a:r>
            <a:r>
              <a:rPr lang="en-US" altLang="ja-JP" sz="1000" b="1" dirty="0" smtClean="0">
                <a:solidFill>
                  <a:schemeClr val="bg1"/>
                </a:solidFill>
              </a:rPr>
              <a:t>】</a:t>
            </a:r>
          </a:p>
          <a:p>
            <a:r>
              <a:rPr lang="ja-JP" altLang="en-US" sz="1000" dirty="0" smtClean="0">
                <a:solidFill>
                  <a:schemeClr val="bg1"/>
                </a:solidFill>
              </a:rPr>
              <a:t>・改善がみられない団体は、必要に応じ個別発注者名を公表</a:t>
            </a:r>
            <a:endParaRPr lang="en-US" altLang="ja-JP" sz="1000" dirty="0" smtClean="0">
              <a:solidFill>
                <a:schemeClr val="bg1"/>
              </a:solidFill>
            </a:endParaRPr>
          </a:p>
        </p:txBody>
      </p:sp>
      <p:sp>
        <p:nvSpPr>
          <p:cNvPr id="190" name="ホームベース 189"/>
          <p:cNvSpPr/>
          <p:nvPr/>
        </p:nvSpPr>
        <p:spPr>
          <a:xfrm>
            <a:off x="4785839" y="3223041"/>
            <a:ext cx="2813571" cy="1157143"/>
          </a:xfrm>
          <a:prstGeom prst="homePlate">
            <a:avLst/>
          </a:prstGeom>
          <a:solidFill>
            <a:srgbClr val="D9EFFF"/>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r>
              <a:rPr lang="ja-JP" altLang="en-US" sz="1000" dirty="0" smtClean="0">
                <a:solidFill>
                  <a:srgbClr val="0070C0"/>
                </a:solidFill>
              </a:rPr>
              <a:t>・低入札価格調査制度等の未導入の地方公共団体に対し個別要請を実施</a:t>
            </a:r>
            <a:endParaRPr lang="en-US" altLang="ja-JP" sz="1000" dirty="0" smtClean="0">
              <a:solidFill>
                <a:srgbClr val="0070C0"/>
              </a:solidFill>
            </a:endParaRPr>
          </a:p>
        </p:txBody>
      </p:sp>
      <p:sp>
        <p:nvSpPr>
          <p:cNvPr id="193" name="山形 192"/>
          <p:cNvSpPr/>
          <p:nvPr/>
        </p:nvSpPr>
        <p:spPr>
          <a:xfrm>
            <a:off x="3392827" y="5962888"/>
            <a:ext cx="1782857" cy="745714"/>
          </a:xfrm>
          <a:prstGeom prst="chevron">
            <a:avLst>
              <a:gd name="adj" fmla="val 40127"/>
            </a:avLst>
          </a:prstGeom>
          <a:solidFill>
            <a:srgbClr val="85CBFF"/>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6935" tIns="34201" rIns="0" bIns="34201" rtlCol="0" anchor="ctr"/>
          <a:lstStyle/>
          <a:p>
            <a:r>
              <a:rPr lang="ja-JP" altLang="en-US" sz="1000" dirty="0" smtClean="0">
                <a:solidFill>
                  <a:schemeClr val="bg1"/>
                </a:solidFill>
              </a:rPr>
              <a:t>・運用指針を策定</a:t>
            </a:r>
            <a:endParaRPr lang="en-US" altLang="ja-JP" sz="1000" dirty="0" smtClean="0">
              <a:solidFill>
                <a:schemeClr val="bg1"/>
              </a:solidFill>
            </a:endParaRPr>
          </a:p>
          <a:p>
            <a:r>
              <a:rPr lang="ja-JP" altLang="en-US" sz="1000" dirty="0" smtClean="0">
                <a:solidFill>
                  <a:schemeClr val="bg1"/>
                </a:solidFill>
              </a:rPr>
              <a:t>　</a:t>
            </a:r>
            <a:r>
              <a:rPr lang="en-US" altLang="ja-JP" sz="1000" b="1" dirty="0" smtClean="0">
                <a:solidFill>
                  <a:schemeClr val="bg1"/>
                </a:solidFill>
              </a:rPr>
              <a:t>【</a:t>
            </a:r>
            <a:r>
              <a:rPr lang="ja-JP" altLang="en-US" sz="1000" b="1" dirty="0" smtClean="0">
                <a:solidFill>
                  <a:schemeClr val="bg1"/>
                </a:solidFill>
              </a:rPr>
              <a:t>年内目途</a:t>
            </a:r>
            <a:r>
              <a:rPr lang="en-US" altLang="ja-JP" sz="1000" b="1" dirty="0" smtClean="0">
                <a:solidFill>
                  <a:schemeClr val="bg1"/>
                </a:solidFill>
              </a:rPr>
              <a:t>】</a:t>
            </a:r>
          </a:p>
        </p:txBody>
      </p:sp>
      <p:sp>
        <p:nvSpPr>
          <p:cNvPr id="195" name="角丸四角形 194"/>
          <p:cNvSpPr/>
          <p:nvPr/>
        </p:nvSpPr>
        <p:spPr>
          <a:xfrm>
            <a:off x="7694534" y="4427487"/>
            <a:ext cx="2145000" cy="818391"/>
          </a:xfrm>
          <a:prstGeom prst="roundRect">
            <a:avLst>
              <a:gd name="adj" fmla="val 3021"/>
            </a:avLst>
          </a:prstGeom>
          <a:solidFill>
            <a:srgbClr val="FFFFCC"/>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pPr algn="ctr"/>
            <a:r>
              <a:rPr lang="ja-JP" altLang="en-US" sz="1200" b="1" dirty="0" smtClean="0">
                <a:solidFill>
                  <a:srgbClr val="0070C0"/>
                </a:solidFill>
              </a:rPr>
              <a:t>歩切りの根絶　</a:t>
            </a:r>
            <a:endParaRPr lang="ja-JP" altLang="en-US" sz="1200" b="1" dirty="0">
              <a:solidFill>
                <a:srgbClr val="0070C0"/>
              </a:solidFill>
            </a:endParaRPr>
          </a:p>
        </p:txBody>
      </p:sp>
      <p:sp>
        <p:nvSpPr>
          <p:cNvPr id="199" name="正方形/長方形 20"/>
          <p:cNvSpPr/>
          <p:nvPr/>
        </p:nvSpPr>
        <p:spPr>
          <a:xfrm>
            <a:off x="1728232" y="3222912"/>
            <a:ext cx="445714" cy="1671429"/>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a:solidFill>
              <a:srgbClr val="95B850"/>
            </a:solidFill>
          </a:ln>
        </p:spPr>
        <p:style>
          <a:lnRef idx="1">
            <a:schemeClr val="accent2"/>
          </a:lnRef>
          <a:fillRef idx="2">
            <a:schemeClr val="accent2"/>
          </a:fillRef>
          <a:effectRef idx="1">
            <a:schemeClr val="accent2"/>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p:txBody>
      </p:sp>
      <p:sp>
        <p:nvSpPr>
          <p:cNvPr id="200" name="正方形/長方形 20"/>
          <p:cNvSpPr/>
          <p:nvPr/>
        </p:nvSpPr>
        <p:spPr>
          <a:xfrm>
            <a:off x="1738396" y="5968447"/>
            <a:ext cx="445714" cy="745714"/>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a:solidFill>
              <a:srgbClr val="95B850"/>
            </a:solidFill>
          </a:ln>
        </p:spPr>
        <p:style>
          <a:lnRef idx="1">
            <a:schemeClr val="accent2"/>
          </a:lnRef>
          <a:fillRef idx="2">
            <a:schemeClr val="accent2"/>
          </a:fillRef>
          <a:effectRef idx="1">
            <a:schemeClr val="accent2"/>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p:txBody>
      </p:sp>
      <p:sp>
        <p:nvSpPr>
          <p:cNvPr id="201" name="二等辺三角形 200"/>
          <p:cNvSpPr/>
          <p:nvPr/>
        </p:nvSpPr>
        <p:spPr>
          <a:xfrm rot="5400000">
            <a:off x="3024822" y="3655510"/>
            <a:ext cx="1131429" cy="19500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6513" tIns="33257" rIns="66513" bIns="33257" rtlCol="0" anchor="ctr"/>
          <a:lstStyle/>
          <a:p>
            <a:pPr algn="ctr"/>
            <a:endParaRPr lang="ja-JP" altLang="en-US" sz="1000" dirty="0"/>
          </a:p>
        </p:txBody>
      </p:sp>
      <p:sp>
        <p:nvSpPr>
          <p:cNvPr id="202" name="二等辺三角形 201"/>
          <p:cNvSpPr/>
          <p:nvPr/>
        </p:nvSpPr>
        <p:spPr>
          <a:xfrm rot="5400000">
            <a:off x="3307680" y="4539836"/>
            <a:ext cx="565714" cy="19500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6513" tIns="33257" rIns="66513" bIns="33257" rtlCol="0" anchor="ctr"/>
          <a:lstStyle/>
          <a:p>
            <a:pPr algn="ctr"/>
            <a:endParaRPr lang="ja-JP" altLang="en-US" sz="1000" dirty="0"/>
          </a:p>
        </p:txBody>
      </p:sp>
      <p:sp>
        <p:nvSpPr>
          <p:cNvPr id="205" name="二等辺三角形 204"/>
          <p:cNvSpPr/>
          <p:nvPr/>
        </p:nvSpPr>
        <p:spPr>
          <a:xfrm rot="5400000">
            <a:off x="4031584" y="3693566"/>
            <a:ext cx="1157143" cy="19500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6513" tIns="33257" rIns="66513" bIns="33257" rtlCol="0" anchor="ctr"/>
          <a:lstStyle/>
          <a:p>
            <a:pPr algn="ctr"/>
            <a:endParaRPr lang="ja-JP" altLang="en-US" sz="1000" dirty="0"/>
          </a:p>
        </p:txBody>
      </p:sp>
      <p:sp>
        <p:nvSpPr>
          <p:cNvPr id="206" name="テキスト ボックス 205"/>
          <p:cNvSpPr txBox="1"/>
          <p:nvPr/>
        </p:nvSpPr>
        <p:spPr>
          <a:xfrm>
            <a:off x="229004" y="-41153"/>
            <a:ext cx="9906000" cy="392250"/>
          </a:xfrm>
          <a:prstGeom prst="rect">
            <a:avLst/>
          </a:prstGeom>
          <a:noFill/>
        </p:spPr>
        <p:txBody>
          <a:bodyPr wrap="square" lIns="68415" tIns="34208" rIns="68415" bIns="34208" rtlCol="0">
            <a:spAutoFit/>
          </a:bodyPr>
          <a:lstStyle/>
          <a:p>
            <a:r>
              <a:rPr lang="ja-JP" altLang="en-US" sz="2100" dirty="0" smtClean="0"/>
              <a:t>「技能者の処遇改善」（３）　</a:t>
            </a:r>
            <a:endParaRPr lang="ja-JP" altLang="en-US" sz="2100" dirty="0"/>
          </a:p>
        </p:txBody>
      </p:sp>
      <p:sp>
        <p:nvSpPr>
          <p:cNvPr id="207" name="正方形/長方形 20"/>
          <p:cNvSpPr/>
          <p:nvPr/>
        </p:nvSpPr>
        <p:spPr>
          <a:xfrm>
            <a:off x="1738059" y="800499"/>
            <a:ext cx="445714" cy="282857"/>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a:solidFill>
              <a:srgbClr val="95B850"/>
            </a:solidFill>
          </a:ln>
        </p:spPr>
        <p:style>
          <a:lnRef idx="1">
            <a:schemeClr val="accent2"/>
          </a:lnRef>
          <a:fillRef idx="2">
            <a:schemeClr val="accent2"/>
          </a:fillRef>
          <a:effectRef idx="1">
            <a:schemeClr val="accent2"/>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p:txBody>
      </p:sp>
      <p:sp>
        <p:nvSpPr>
          <p:cNvPr id="210" name="山形 209"/>
          <p:cNvSpPr/>
          <p:nvPr/>
        </p:nvSpPr>
        <p:spPr>
          <a:xfrm>
            <a:off x="4897280" y="5968269"/>
            <a:ext cx="1392857" cy="745714"/>
          </a:xfrm>
          <a:prstGeom prst="chevron">
            <a:avLst>
              <a:gd name="adj" fmla="val 40127"/>
            </a:avLst>
          </a:prstGeom>
          <a:solidFill>
            <a:srgbClr val="85CBFF"/>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6935" tIns="34201" rIns="0" bIns="34201" rtlCol="0" anchor="ctr"/>
          <a:lstStyle/>
          <a:p>
            <a:pPr algn="ctr"/>
            <a:r>
              <a:rPr lang="ja-JP" altLang="en-US" sz="1000" dirty="0" smtClean="0">
                <a:solidFill>
                  <a:schemeClr val="bg1"/>
                </a:solidFill>
              </a:rPr>
              <a:t>周知</a:t>
            </a:r>
            <a:endParaRPr lang="en-US" altLang="ja-JP" sz="1000" dirty="0" smtClean="0">
              <a:solidFill>
                <a:schemeClr val="bg1"/>
              </a:solidFill>
            </a:endParaRPr>
          </a:p>
          <a:p>
            <a:pPr algn="ctr"/>
            <a:r>
              <a:rPr lang="ja-JP" altLang="en-US" sz="1000" dirty="0" smtClean="0">
                <a:solidFill>
                  <a:schemeClr val="bg1"/>
                </a:solidFill>
              </a:rPr>
              <a:t>徹底</a:t>
            </a:r>
            <a:endParaRPr lang="en-US" altLang="ja-JP" sz="1000" dirty="0" smtClean="0">
              <a:solidFill>
                <a:schemeClr val="bg1"/>
              </a:solidFill>
            </a:endParaRPr>
          </a:p>
        </p:txBody>
      </p:sp>
      <p:sp>
        <p:nvSpPr>
          <p:cNvPr id="211" name="山形 210"/>
          <p:cNvSpPr/>
          <p:nvPr/>
        </p:nvSpPr>
        <p:spPr>
          <a:xfrm>
            <a:off x="6011409" y="5959127"/>
            <a:ext cx="2418288" cy="745714"/>
          </a:xfrm>
          <a:prstGeom prst="chevron">
            <a:avLst>
              <a:gd name="adj" fmla="val 40127"/>
            </a:avLst>
          </a:prstGeom>
          <a:solidFill>
            <a:srgbClr val="D9EFFF"/>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6935" tIns="34201" rIns="0" bIns="34201" rtlCol="0" anchor="ctr"/>
          <a:lstStyle/>
          <a:p>
            <a:pPr algn="ctr"/>
            <a:r>
              <a:rPr lang="ja-JP" altLang="en-US" sz="1000" dirty="0" smtClean="0">
                <a:solidFill>
                  <a:srgbClr val="0070C0"/>
                </a:solidFill>
              </a:rPr>
              <a:t>各発注者による運用指針の</a:t>
            </a:r>
            <a:endParaRPr lang="en-US" altLang="ja-JP" sz="1000" dirty="0" smtClean="0">
              <a:solidFill>
                <a:srgbClr val="0070C0"/>
              </a:solidFill>
            </a:endParaRPr>
          </a:p>
          <a:p>
            <a:pPr algn="ctr"/>
            <a:r>
              <a:rPr lang="ja-JP" altLang="en-US" sz="1000" dirty="0" smtClean="0">
                <a:solidFill>
                  <a:srgbClr val="0070C0"/>
                </a:solidFill>
              </a:rPr>
              <a:t>適切な運用の促進</a:t>
            </a:r>
            <a:endParaRPr lang="en-US" altLang="ja-JP" sz="1000" dirty="0" smtClean="0">
              <a:solidFill>
                <a:srgbClr val="0070C0"/>
              </a:solidFill>
            </a:endParaRPr>
          </a:p>
        </p:txBody>
      </p:sp>
      <p:sp>
        <p:nvSpPr>
          <p:cNvPr id="213" name="スライド番号プレースホルダ 212"/>
          <p:cNvSpPr>
            <a:spLocks noGrp="1"/>
          </p:cNvSpPr>
          <p:nvPr>
            <p:ph type="sldNum" sz="quarter" idx="12"/>
          </p:nvPr>
        </p:nvSpPr>
        <p:spPr>
          <a:xfrm>
            <a:off x="7600722" y="6571774"/>
            <a:ext cx="2311400" cy="365125"/>
          </a:xfrm>
        </p:spPr>
        <p:txBody>
          <a:bodyPr/>
          <a:lstStyle/>
          <a:p>
            <a:pPr algn="r"/>
            <a:fld id="{E7B1894D-C43F-432D-8B30-776E903D2BD7}" type="slidenum">
              <a:rPr lang="ja-JP" altLang="en-US" sz="1300" smtClean="0"/>
              <a:pPr algn="r"/>
              <a:t>21</a:t>
            </a:fld>
            <a:endParaRPr lang="ja-JP" altLang="en-US" sz="1300" dirty="0"/>
          </a:p>
        </p:txBody>
      </p:sp>
      <p:sp>
        <p:nvSpPr>
          <p:cNvPr id="135" name="正方形/長方形 20"/>
          <p:cNvSpPr/>
          <p:nvPr/>
        </p:nvSpPr>
        <p:spPr>
          <a:xfrm>
            <a:off x="1721213" y="4938737"/>
            <a:ext cx="445714" cy="308606"/>
          </a:xfrm>
          <a:prstGeom prst="roundRect">
            <a:avLst>
              <a:gd name="adj" fmla="val 7336"/>
            </a:avLst>
          </a:prstGeom>
          <a:ln/>
        </p:spPr>
        <p:style>
          <a:lnRef idx="1">
            <a:schemeClr val="accent3"/>
          </a:lnRef>
          <a:fillRef idx="2">
            <a:schemeClr val="accent3"/>
          </a:fillRef>
          <a:effectRef idx="1">
            <a:schemeClr val="accent3"/>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団体</a:t>
            </a:r>
            <a:endParaRPr lang="en-US" altLang="ja-JP" sz="1000" dirty="0" smtClean="0">
              <a:solidFill>
                <a:srgbClr val="002060"/>
              </a:solidFill>
              <a:latin typeface="+mj-ea"/>
              <a:ea typeface="+mj-ea"/>
            </a:endParaRPr>
          </a:p>
        </p:txBody>
      </p:sp>
      <p:sp>
        <p:nvSpPr>
          <p:cNvPr id="136" name="ホームベース 135"/>
          <p:cNvSpPr/>
          <p:nvPr/>
        </p:nvSpPr>
        <p:spPr>
          <a:xfrm>
            <a:off x="2278417" y="4938737"/>
            <a:ext cx="2925000" cy="308606"/>
          </a:xfrm>
          <a:prstGeom prst="homePlate">
            <a:avLst>
              <a:gd name="adj" fmla="val 30849"/>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402" tIns="34201" rIns="26935" bIns="34201" rtlCol="0" anchor="ctr"/>
          <a:lstStyle/>
          <a:p>
            <a:pPr marL="65328" indent="-65328"/>
            <a:r>
              <a:rPr lang="ja-JP" altLang="en-US" sz="1000" dirty="0" smtClean="0">
                <a:solidFill>
                  <a:srgbClr val="002060"/>
                </a:solidFill>
              </a:rPr>
              <a:t>・歩切りについて会員企業に対して実態調査を実施　（全中建）　</a:t>
            </a:r>
            <a:endParaRPr lang="ja-JP" altLang="en-US" sz="1000" b="1" dirty="0">
              <a:solidFill>
                <a:srgbClr val="002060"/>
              </a:solidFill>
            </a:endParaRPr>
          </a:p>
        </p:txBody>
      </p:sp>
      <p:sp>
        <p:nvSpPr>
          <p:cNvPr id="139" name="山形 138"/>
          <p:cNvSpPr/>
          <p:nvPr/>
        </p:nvSpPr>
        <p:spPr>
          <a:xfrm>
            <a:off x="5131392" y="4938737"/>
            <a:ext cx="2507143" cy="308606"/>
          </a:xfrm>
          <a:prstGeom prst="chevron">
            <a:avLst>
              <a:gd name="adj" fmla="val 31857"/>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pPr algn="ctr"/>
            <a:r>
              <a:rPr lang="ja-JP" altLang="en-US" sz="1000" dirty="0" smtClean="0">
                <a:solidFill>
                  <a:srgbClr val="002060"/>
                </a:solidFill>
              </a:rPr>
              <a:t>調査結果を踏まえフォローアップ</a:t>
            </a:r>
            <a:endParaRPr lang="ja-JP" altLang="en-US" sz="1000" dirty="0">
              <a:solidFill>
                <a:srgbClr val="002060"/>
              </a:solidFill>
            </a:endParaRPr>
          </a:p>
        </p:txBody>
      </p:sp>
      <p:sp>
        <p:nvSpPr>
          <p:cNvPr id="141" name="正方形/長方形 20"/>
          <p:cNvSpPr/>
          <p:nvPr/>
        </p:nvSpPr>
        <p:spPr>
          <a:xfrm>
            <a:off x="495362" y="5318306"/>
            <a:ext cx="1139753" cy="591429"/>
          </a:xfrm>
          <a:prstGeom prst="roundRect">
            <a:avLst>
              <a:gd name="adj" fmla="val 7336"/>
            </a:avLst>
          </a:prstGeom>
          <a:ln/>
        </p:spPr>
        <p:style>
          <a:lnRef idx="1">
            <a:schemeClr val="accent6"/>
          </a:lnRef>
          <a:fillRef idx="2">
            <a:schemeClr val="accent6"/>
          </a:fillRef>
          <a:effectRef idx="1">
            <a:schemeClr val="accent6"/>
          </a:effectRef>
          <a:fontRef idx="minor">
            <a:schemeClr val="dk1"/>
          </a:fontRef>
        </p:style>
        <p:txBody>
          <a:bodyPr lIns="20148" tIns="35819" rIns="20148"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改正入契法</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の施行</a:t>
            </a:r>
            <a:endParaRPr lang="en-US" altLang="ja-JP" sz="1000" dirty="0" smtClean="0">
              <a:solidFill>
                <a:srgbClr val="002060"/>
              </a:solidFill>
              <a:latin typeface="+mj-ea"/>
              <a:ea typeface="+mj-ea"/>
            </a:endParaRPr>
          </a:p>
        </p:txBody>
      </p:sp>
      <p:sp>
        <p:nvSpPr>
          <p:cNvPr id="143" name="正方形/長方形 20"/>
          <p:cNvSpPr/>
          <p:nvPr/>
        </p:nvSpPr>
        <p:spPr>
          <a:xfrm>
            <a:off x="1732493" y="5328673"/>
            <a:ext cx="445714" cy="591429"/>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a:solidFill>
              <a:srgbClr val="95B850"/>
            </a:solidFill>
          </a:ln>
        </p:spPr>
        <p:style>
          <a:lnRef idx="1">
            <a:schemeClr val="accent2"/>
          </a:lnRef>
          <a:fillRef idx="2">
            <a:schemeClr val="accent2"/>
          </a:fillRef>
          <a:effectRef idx="1">
            <a:schemeClr val="accent2"/>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p:txBody>
      </p:sp>
      <p:sp>
        <p:nvSpPr>
          <p:cNvPr id="144" name="ホームベース 143"/>
          <p:cNvSpPr/>
          <p:nvPr/>
        </p:nvSpPr>
        <p:spPr>
          <a:xfrm>
            <a:off x="3281386" y="5308341"/>
            <a:ext cx="1448732" cy="591429"/>
          </a:xfrm>
          <a:prstGeom prst="homePlate">
            <a:avLst>
              <a:gd name="adj" fmla="val 40564"/>
            </a:avLst>
          </a:prstGeom>
          <a:solidFill>
            <a:srgbClr val="0070C0"/>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6186" tIns="34201" rIns="0" bIns="34201" rtlCol="0" anchor="ctr"/>
          <a:lstStyle/>
          <a:p>
            <a:pPr marL="65328" indent="-65328"/>
            <a:r>
              <a:rPr lang="ja-JP" altLang="en-US" sz="900" dirty="0" smtClean="0">
                <a:solidFill>
                  <a:schemeClr val="bg1"/>
                </a:solidFill>
              </a:rPr>
              <a:t>・ダンピング防止を盛り込んだ改正入札契法の一部を施行開始</a:t>
            </a:r>
            <a:endParaRPr lang="en-US" altLang="ja-JP" sz="900" dirty="0" smtClean="0">
              <a:solidFill>
                <a:schemeClr val="bg1"/>
              </a:solidFill>
            </a:endParaRPr>
          </a:p>
          <a:p>
            <a:pPr marL="65328" indent="-65328"/>
            <a:r>
              <a:rPr lang="ja-JP" altLang="en-US" sz="900" b="1" dirty="0" smtClean="0">
                <a:solidFill>
                  <a:schemeClr val="bg1"/>
                </a:solidFill>
              </a:rPr>
              <a:t>　</a:t>
            </a:r>
            <a:r>
              <a:rPr lang="en-US" altLang="ja-JP" sz="900" b="1" dirty="0" smtClean="0">
                <a:solidFill>
                  <a:schemeClr val="bg1"/>
                </a:solidFill>
              </a:rPr>
              <a:t>【</a:t>
            </a:r>
            <a:r>
              <a:rPr lang="ja-JP" altLang="en-US" sz="900" b="1" dirty="0" smtClean="0">
                <a:solidFill>
                  <a:schemeClr val="bg1"/>
                </a:solidFill>
              </a:rPr>
              <a:t>今秋</a:t>
            </a:r>
            <a:r>
              <a:rPr lang="en-US" altLang="ja-JP" sz="900" b="1" dirty="0" smtClean="0">
                <a:solidFill>
                  <a:schemeClr val="bg1"/>
                </a:solidFill>
              </a:rPr>
              <a:t>】</a:t>
            </a:r>
          </a:p>
        </p:txBody>
      </p:sp>
      <p:sp>
        <p:nvSpPr>
          <p:cNvPr id="145" name="山形 144"/>
          <p:cNvSpPr/>
          <p:nvPr/>
        </p:nvSpPr>
        <p:spPr>
          <a:xfrm>
            <a:off x="4518467" y="5308380"/>
            <a:ext cx="1281571" cy="591429"/>
          </a:xfrm>
          <a:prstGeom prst="chevron">
            <a:avLst>
              <a:gd name="adj" fmla="val 42517"/>
            </a:avLst>
          </a:prstGeom>
          <a:solidFill>
            <a:srgbClr val="85CBFF"/>
          </a:solidFill>
          <a:ln w="158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26935" tIns="34201" rIns="26935" bIns="34201" rtlCol="0" anchor="ctr"/>
          <a:lstStyle/>
          <a:p>
            <a:pPr algn="ctr"/>
            <a:r>
              <a:rPr lang="ja-JP" altLang="en-US" sz="1000" dirty="0" smtClean="0">
                <a:solidFill>
                  <a:schemeClr val="bg1"/>
                </a:solidFill>
              </a:rPr>
              <a:t>適正化指針等を含め</a:t>
            </a:r>
            <a:endParaRPr lang="en-US" altLang="ja-JP" sz="1000" dirty="0" smtClean="0">
              <a:solidFill>
                <a:schemeClr val="bg1"/>
              </a:solidFill>
            </a:endParaRPr>
          </a:p>
          <a:p>
            <a:pPr algn="ctr"/>
            <a:r>
              <a:rPr lang="ja-JP" altLang="en-US" sz="1000" dirty="0" smtClean="0">
                <a:solidFill>
                  <a:schemeClr val="bg1"/>
                </a:solidFill>
              </a:rPr>
              <a:t>周知徹底</a:t>
            </a:r>
            <a:endParaRPr lang="ja-JP" altLang="en-US" sz="1000" dirty="0">
              <a:solidFill>
                <a:schemeClr val="bg1"/>
              </a:solidFill>
            </a:endParaRPr>
          </a:p>
        </p:txBody>
      </p:sp>
      <p:sp>
        <p:nvSpPr>
          <p:cNvPr id="146" name="山形 145"/>
          <p:cNvSpPr/>
          <p:nvPr/>
        </p:nvSpPr>
        <p:spPr>
          <a:xfrm>
            <a:off x="5566080" y="5313926"/>
            <a:ext cx="2785869" cy="591574"/>
          </a:xfrm>
          <a:prstGeom prst="chevron">
            <a:avLst>
              <a:gd name="adj" fmla="val 44146"/>
            </a:avLst>
          </a:prstGeom>
          <a:solidFill>
            <a:srgbClr val="D9EFFF"/>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6935" tIns="34201" rIns="0" bIns="34201" rtlCol="0" anchor="ctr"/>
          <a:lstStyle/>
          <a:p>
            <a:pPr algn="ctr"/>
            <a:r>
              <a:rPr lang="ja-JP" altLang="en-US" sz="1000" dirty="0" smtClean="0">
                <a:solidFill>
                  <a:srgbClr val="0070C0"/>
                </a:solidFill>
              </a:rPr>
              <a:t>入札金額の内訳書の提出義務化　</a:t>
            </a:r>
            <a:endParaRPr lang="en-US" altLang="ja-JP" sz="1000" dirty="0" smtClean="0">
              <a:solidFill>
                <a:srgbClr val="0070C0"/>
              </a:solidFill>
            </a:endParaRPr>
          </a:p>
          <a:p>
            <a:pPr algn="ctr"/>
            <a:r>
              <a:rPr lang="ja-JP" altLang="en-US" sz="1000" dirty="0" smtClean="0">
                <a:solidFill>
                  <a:srgbClr val="0070C0"/>
                </a:solidFill>
              </a:rPr>
              <a:t>の施行開始　</a:t>
            </a:r>
            <a:r>
              <a:rPr lang="en-US" altLang="ja-JP" sz="1000" dirty="0" smtClean="0">
                <a:solidFill>
                  <a:srgbClr val="0070C0"/>
                </a:solidFill>
              </a:rPr>
              <a:t>【27</a:t>
            </a:r>
            <a:r>
              <a:rPr lang="ja-JP" altLang="en-US" sz="1000" dirty="0" smtClean="0">
                <a:solidFill>
                  <a:srgbClr val="0070C0"/>
                </a:solidFill>
              </a:rPr>
              <a:t>年４月</a:t>
            </a:r>
            <a:r>
              <a:rPr lang="en-US" altLang="ja-JP" sz="1000" dirty="0" smtClean="0">
                <a:solidFill>
                  <a:srgbClr val="0070C0"/>
                </a:solidFill>
              </a:rPr>
              <a:t>】</a:t>
            </a:r>
          </a:p>
        </p:txBody>
      </p:sp>
      <p:sp>
        <p:nvSpPr>
          <p:cNvPr id="147" name="ホームベース 146"/>
          <p:cNvSpPr/>
          <p:nvPr/>
        </p:nvSpPr>
        <p:spPr>
          <a:xfrm>
            <a:off x="2235332" y="1166989"/>
            <a:ext cx="5487857" cy="308571"/>
          </a:xfrm>
          <a:prstGeom prst="homePlate">
            <a:avLst/>
          </a:prstGeom>
          <a:solidFill>
            <a:srgbClr val="0070C0"/>
          </a:solidFill>
          <a:ln w="158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r>
              <a:rPr lang="ja-JP" altLang="en-US" sz="1000" dirty="0" smtClean="0">
                <a:solidFill>
                  <a:schemeClr val="bg1"/>
                </a:solidFill>
              </a:rPr>
              <a:t>・週休２日の徹底を条件とするモデル工事を実施</a:t>
            </a:r>
            <a:endParaRPr lang="en-US" altLang="ja-JP" sz="1000" dirty="0" smtClean="0">
              <a:solidFill>
                <a:schemeClr val="bg1"/>
              </a:solidFill>
            </a:endParaRPr>
          </a:p>
          <a:p>
            <a:r>
              <a:rPr lang="ja-JP" altLang="en-US" sz="1000" dirty="0" smtClean="0">
                <a:solidFill>
                  <a:schemeClr val="bg1"/>
                </a:solidFill>
              </a:rPr>
              <a:t>・試行拡大、フォローアップ　　　　　　　　　　　　　　　　　　</a:t>
            </a:r>
          </a:p>
        </p:txBody>
      </p:sp>
      <p:sp>
        <p:nvSpPr>
          <p:cNvPr id="148" name="ホームベース 147"/>
          <p:cNvSpPr/>
          <p:nvPr/>
        </p:nvSpPr>
        <p:spPr>
          <a:xfrm>
            <a:off x="2248935" y="1526790"/>
            <a:ext cx="5487857" cy="360000"/>
          </a:xfrm>
          <a:prstGeom prst="homePlate">
            <a:avLst/>
          </a:prstGeom>
          <a:solidFill>
            <a:srgbClr val="0070C0"/>
          </a:solidFill>
          <a:ln w="158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pPr marL="43948" indent="-43948"/>
            <a:r>
              <a:rPr lang="ja-JP" altLang="en-US" sz="1000" dirty="0" smtClean="0">
                <a:solidFill>
                  <a:schemeClr val="bg1"/>
                </a:solidFill>
              </a:rPr>
              <a:t>・日建連と連携し、適正な工期等に係る相互のフォローアップ体制を構築</a:t>
            </a:r>
            <a:endParaRPr lang="en-US" altLang="ja-JP" sz="1000" dirty="0" smtClean="0">
              <a:solidFill>
                <a:schemeClr val="bg1"/>
              </a:solidFill>
            </a:endParaRPr>
          </a:p>
          <a:p>
            <a:pPr marL="43948" indent="-43948"/>
            <a:r>
              <a:rPr lang="ja-JP" altLang="en-US" sz="1000" b="1" dirty="0" smtClean="0">
                <a:solidFill>
                  <a:schemeClr val="bg1"/>
                </a:solidFill>
              </a:rPr>
              <a:t>・</a:t>
            </a:r>
            <a:r>
              <a:rPr lang="ja-JP" altLang="en-US" sz="1000" dirty="0" smtClean="0">
                <a:solidFill>
                  <a:schemeClr val="bg1"/>
                </a:solidFill>
              </a:rPr>
              <a:t>試行拡大、フォローアップ</a:t>
            </a:r>
          </a:p>
        </p:txBody>
      </p:sp>
      <p:sp>
        <p:nvSpPr>
          <p:cNvPr id="149" name="ホームベース 148"/>
          <p:cNvSpPr/>
          <p:nvPr/>
        </p:nvSpPr>
        <p:spPr>
          <a:xfrm>
            <a:off x="2245693" y="813627"/>
            <a:ext cx="5487857" cy="308571"/>
          </a:xfrm>
          <a:prstGeom prst="homePlate">
            <a:avLst/>
          </a:prstGeom>
          <a:solidFill>
            <a:srgbClr val="0070C0"/>
          </a:solidFill>
          <a:ln w="158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pPr marL="66515" indent="-66515"/>
            <a:r>
              <a:rPr lang="ja-JP" altLang="en-US" sz="1000" dirty="0" smtClean="0">
                <a:solidFill>
                  <a:schemeClr val="bg1"/>
                </a:solidFill>
              </a:rPr>
              <a:t>・週休２日の確保等による不稼働日等を踏まえた適切な工期設定を推進（運用指針に明記）</a:t>
            </a:r>
            <a:endParaRPr lang="en-US" altLang="ja-JP" sz="1000" dirty="0" smtClean="0">
              <a:solidFill>
                <a:schemeClr val="bg1"/>
              </a:solidFill>
            </a:endParaRPr>
          </a:p>
          <a:p>
            <a:r>
              <a:rPr lang="ja-JP" altLang="en-US" sz="1000" dirty="0" smtClean="0">
                <a:solidFill>
                  <a:schemeClr val="bg1"/>
                </a:solidFill>
              </a:rPr>
              <a:t>・各公共発注者による適切な運用の促進</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テキスト ボックス 235"/>
          <p:cNvSpPr txBox="1"/>
          <p:nvPr/>
        </p:nvSpPr>
        <p:spPr>
          <a:xfrm>
            <a:off x="8991" y="637941"/>
            <a:ext cx="461631" cy="6220059"/>
          </a:xfrm>
          <a:prstGeom prst="rect">
            <a:avLst/>
          </a:prstGeom>
          <a:solidFill>
            <a:srgbClr val="FFE7FF"/>
          </a:solidFill>
        </p:spPr>
        <p:txBody>
          <a:bodyPr vert="eaVert" wrap="square" lIns="91423" tIns="45712" rIns="91423" bIns="45712" rtlCol="0">
            <a:spAutoFit/>
          </a:bodyPr>
          <a:lstStyle/>
          <a:p>
            <a:pPr algn="ctr"/>
            <a:endParaRPr lang="ja-JP" altLang="en-US" b="1" dirty="0">
              <a:solidFill>
                <a:srgbClr val="002060"/>
              </a:solidFill>
            </a:endParaRPr>
          </a:p>
        </p:txBody>
      </p:sp>
      <p:sp>
        <p:nvSpPr>
          <p:cNvPr id="469" name="Rectangle 194"/>
          <p:cNvSpPr>
            <a:spLocks noChangeArrowheads="1"/>
          </p:cNvSpPr>
          <p:nvPr/>
        </p:nvSpPr>
        <p:spPr bwMode="auto">
          <a:xfrm>
            <a:off x="8853434" y="333307"/>
            <a:ext cx="9525" cy="6582857"/>
          </a:xfrm>
          <a:prstGeom prst="rect">
            <a:avLst/>
          </a:prstGeom>
          <a:solidFill>
            <a:srgbClr val="000000"/>
          </a:solidFill>
          <a:ln w="9525">
            <a:noFill/>
            <a:miter lim="800000"/>
            <a:headEnd/>
            <a:tailEnd/>
          </a:ln>
        </p:spPr>
        <p:txBody>
          <a:bodyPr vert="horz" wrap="square" lIns="68415" tIns="34208" rIns="68415" bIns="34208" numCol="1" anchor="t" anchorCtr="0" compatLnSpc="1">
            <a:prstTxWarp prst="textNoShape">
              <a:avLst/>
            </a:prstTxWarp>
          </a:bodyPr>
          <a:lstStyle/>
          <a:p>
            <a:endParaRPr lang="ja-JP" altLang="en-US" sz="1000" dirty="0"/>
          </a:p>
        </p:txBody>
      </p:sp>
      <p:sp>
        <p:nvSpPr>
          <p:cNvPr id="225" name="AutoShape 3"/>
          <p:cNvSpPr>
            <a:spLocks noChangeAspect="1" noChangeArrowheads="1" noTextEdit="1"/>
          </p:cNvSpPr>
          <p:nvPr/>
        </p:nvSpPr>
        <p:spPr bwMode="auto">
          <a:xfrm>
            <a:off x="-17699" y="-6730"/>
            <a:ext cx="953457" cy="617143"/>
          </a:xfrm>
          <a:prstGeom prst="rect">
            <a:avLst/>
          </a:prstGeom>
          <a:noFill/>
          <a:ln w="9525">
            <a:noFill/>
            <a:miter lim="800000"/>
            <a:headEnd/>
            <a:tailEnd/>
          </a:ln>
        </p:spPr>
        <p:txBody>
          <a:bodyPr vert="horz" wrap="square" lIns="91423" tIns="45712" rIns="91423" bIns="45712" numCol="1" anchor="t" anchorCtr="0" compatLnSpc="1">
            <a:prstTxWarp prst="textNoShape">
              <a:avLst/>
            </a:prstTxWarp>
          </a:bodyPr>
          <a:lstStyle/>
          <a:p>
            <a:endParaRPr lang="ja-JP" altLang="en-US" sz="1000" dirty="0"/>
          </a:p>
        </p:txBody>
      </p:sp>
      <p:sp>
        <p:nvSpPr>
          <p:cNvPr id="439" name="テキスト ボックス 438"/>
          <p:cNvSpPr txBox="1"/>
          <p:nvPr/>
        </p:nvSpPr>
        <p:spPr>
          <a:xfrm>
            <a:off x="66389" y="258996"/>
            <a:ext cx="415464" cy="2808312"/>
          </a:xfrm>
          <a:prstGeom prst="rect">
            <a:avLst/>
          </a:prstGeom>
          <a:noFill/>
        </p:spPr>
        <p:txBody>
          <a:bodyPr vert="eaVert" wrap="square" lIns="91423" tIns="45712" rIns="91423" bIns="45712" rtlCol="0">
            <a:spAutoFit/>
          </a:bodyPr>
          <a:lstStyle/>
          <a:p>
            <a:pPr algn="ctr"/>
            <a:r>
              <a:rPr lang="ja-JP" altLang="en-US" sz="1500" b="1" dirty="0" smtClean="0">
                <a:solidFill>
                  <a:srgbClr val="002060"/>
                </a:solidFill>
              </a:rPr>
              <a:t>①若手技術者</a:t>
            </a:r>
            <a:r>
              <a:rPr lang="ja-JP" altLang="en-US" sz="1200" b="1" dirty="0" smtClean="0">
                <a:solidFill>
                  <a:srgbClr val="002060"/>
                </a:solidFill>
              </a:rPr>
              <a:t>の</a:t>
            </a:r>
            <a:r>
              <a:rPr lang="ja-JP" altLang="en-US" sz="1500" b="1" dirty="0" smtClean="0">
                <a:solidFill>
                  <a:srgbClr val="002060"/>
                </a:solidFill>
              </a:rPr>
              <a:t>確保育成</a:t>
            </a:r>
            <a:endParaRPr lang="ja-JP" altLang="en-US" sz="1500" b="1" dirty="0">
              <a:solidFill>
                <a:srgbClr val="002060"/>
              </a:solidFill>
            </a:endParaRPr>
          </a:p>
        </p:txBody>
      </p:sp>
      <p:grpSp>
        <p:nvGrpSpPr>
          <p:cNvPr id="2" name="グループ化 440"/>
          <p:cNvGrpSpPr/>
          <p:nvPr/>
        </p:nvGrpSpPr>
        <p:grpSpPr>
          <a:xfrm>
            <a:off x="-4762" y="271176"/>
            <a:ext cx="9901353" cy="6624326"/>
            <a:chOff x="-13408" y="351155"/>
            <a:chExt cx="12795594" cy="9274056"/>
          </a:xfrm>
        </p:grpSpPr>
        <p:grpSp>
          <p:nvGrpSpPr>
            <p:cNvPr id="3" name="グループ化 435"/>
            <p:cNvGrpSpPr/>
            <p:nvPr/>
          </p:nvGrpSpPr>
          <p:grpSpPr>
            <a:xfrm>
              <a:off x="-13408" y="351155"/>
              <a:ext cx="12795594" cy="9259542"/>
              <a:chOff x="5348" y="250825"/>
              <a:chExt cx="9901352" cy="6613962"/>
            </a:xfrm>
          </p:grpSpPr>
          <p:sp>
            <p:nvSpPr>
              <p:cNvPr id="431" name="Rectangle 200"/>
              <p:cNvSpPr>
                <a:spLocks noChangeArrowheads="1"/>
              </p:cNvSpPr>
              <p:nvPr/>
            </p:nvSpPr>
            <p:spPr bwMode="auto">
              <a:xfrm>
                <a:off x="5185877" y="729779"/>
                <a:ext cx="7937" cy="6094289"/>
              </a:xfrm>
              <a:prstGeom prst="rect">
                <a:avLst/>
              </a:prstGeom>
              <a:solidFill>
                <a:srgbClr val="000000"/>
              </a:solidFill>
              <a:ln w="9525">
                <a:solidFill>
                  <a:schemeClr val="tx1"/>
                </a:solidFill>
                <a:prstDash val="sysDot"/>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430" name="Rectangle 200"/>
              <p:cNvSpPr>
                <a:spLocks noChangeArrowheads="1"/>
              </p:cNvSpPr>
              <p:nvPr/>
            </p:nvSpPr>
            <p:spPr bwMode="auto">
              <a:xfrm>
                <a:off x="4481280" y="739304"/>
                <a:ext cx="7937" cy="6094289"/>
              </a:xfrm>
              <a:prstGeom prst="rect">
                <a:avLst/>
              </a:prstGeom>
              <a:solidFill>
                <a:srgbClr val="000000"/>
              </a:solidFill>
              <a:ln w="9525">
                <a:solidFill>
                  <a:schemeClr val="tx1"/>
                </a:solidFill>
                <a:prstDash val="sysDot"/>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27" name="Rectangle 6"/>
              <p:cNvSpPr>
                <a:spLocks noChangeArrowheads="1"/>
              </p:cNvSpPr>
              <p:nvPr/>
            </p:nvSpPr>
            <p:spPr bwMode="auto">
              <a:xfrm>
                <a:off x="7713548" y="375423"/>
                <a:ext cx="107721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200" b="1" dirty="0" smtClean="0">
                    <a:solidFill>
                      <a:srgbClr val="000000"/>
                    </a:solidFill>
                    <a:latin typeface="ＭＳ Ｐゴシック" pitchFamily="50" charset="-128"/>
                    <a:ea typeface="ＭＳ Ｐゴシック" pitchFamily="50" charset="-128"/>
                    <a:cs typeface="ＭＳ Ｐゴシック" pitchFamily="50" charset="-128"/>
                  </a:rPr>
                  <a:t>201</a:t>
                </a:r>
                <a:r>
                  <a:rPr lang="en-US" altLang="ja-JP" sz="1200" b="1" dirty="0" smtClean="0">
                    <a:solidFill>
                      <a:srgbClr val="000000"/>
                    </a:solidFill>
                    <a:latin typeface="ＭＳ Ｐゴシック" pitchFamily="50" charset="-128"/>
                    <a:ea typeface="ＭＳ Ｐゴシック" pitchFamily="50" charset="-128"/>
                    <a:cs typeface="ＭＳ Ｐゴシック" pitchFamily="50" charset="-128"/>
                  </a:rPr>
                  <a:t>6</a:t>
                </a:r>
                <a:r>
                  <a:rPr lang="ja-JP" altLang="en-US" sz="1200" b="1" dirty="0" smtClean="0">
                    <a:solidFill>
                      <a:srgbClr val="000000"/>
                    </a:solidFill>
                    <a:latin typeface="ＭＳ Ｐゴシック" pitchFamily="50" charset="-128"/>
                    <a:ea typeface="ＭＳ Ｐゴシック" pitchFamily="50" charset="-128"/>
                    <a:cs typeface="ＭＳ Ｐゴシック" pitchFamily="50" charset="-128"/>
                  </a:rPr>
                  <a:t>～</a:t>
                </a:r>
                <a:r>
                  <a:rPr lang="en-US" altLang="ja-JP" sz="1200" b="1" dirty="0" smtClean="0">
                    <a:solidFill>
                      <a:srgbClr val="000000"/>
                    </a:solidFill>
                    <a:latin typeface="ＭＳ Ｐゴシック" pitchFamily="50" charset="-128"/>
                    <a:ea typeface="ＭＳ Ｐゴシック" pitchFamily="50" charset="-128"/>
                    <a:cs typeface="ＭＳ Ｐゴシック" pitchFamily="50" charset="-128"/>
                  </a:rPr>
                  <a:t>2020</a:t>
                </a:r>
                <a:r>
                  <a:rPr lang="ja-JP" altLang="en-US" sz="1200" b="1" dirty="0" smtClean="0">
                    <a:solidFill>
                      <a:srgbClr val="000000"/>
                    </a:solidFill>
                    <a:latin typeface="ＭＳ Ｐゴシック" pitchFamily="50" charset="-128"/>
                    <a:ea typeface="ＭＳ Ｐゴシック" pitchFamily="50" charset="-128"/>
                    <a:cs typeface="ＭＳ Ｐゴシック" pitchFamily="50" charset="-128"/>
                  </a:rPr>
                  <a:t>年度</a:t>
                </a:r>
                <a:endParaRPr lang="ja-JP" altLang="en-US" sz="1200" b="1" dirty="0" smtClean="0">
                  <a:latin typeface="Arial" pitchFamily="34" charset="0"/>
                  <a:ea typeface="ＭＳ Ｐゴシック" pitchFamily="50" charset="-128"/>
                  <a:cs typeface="ＭＳ Ｐゴシック" pitchFamily="50" charset="-128"/>
                </a:endParaRPr>
              </a:p>
            </p:txBody>
          </p:sp>
          <p:sp>
            <p:nvSpPr>
              <p:cNvPr id="228" name="Rectangle 7"/>
              <p:cNvSpPr>
                <a:spLocks noChangeArrowheads="1"/>
              </p:cNvSpPr>
              <p:nvPr/>
            </p:nvSpPr>
            <p:spPr bwMode="auto">
              <a:xfrm>
                <a:off x="8896028" y="377241"/>
                <a:ext cx="923330"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ltLang="ja-JP" sz="1200" b="1" dirty="0" smtClean="0">
                    <a:solidFill>
                      <a:srgbClr val="000000"/>
                    </a:solidFill>
                    <a:latin typeface="ＭＳ Ｐゴシック" pitchFamily="50" charset="-128"/>
                    <a:ea typeface="ＭＳ Ｐゴシック" pitchFamily="50" charset="-128"/>
                    <a:cs typeface="ＭＳ Ｐゴシック" pitchFamily="50" charset="-128"/>
                  </a:rPr>
                  <a:t>2020</a:t>
                </a:r>
                <a:r>
                  <a:rPr lang="ja-JP" altLang="en-US" sz="1200" b="1" dirty="0" smtClean="0">
                    <a:solidFill>
                      <a:srgbClr val="000000"/>
                    </a:solidFill>
                    <a:latin typeface="ＭＳ Ｐゴシック" pitchFamily="50" charset="-128"/>
                    <a:ea typeface="ＭＳ Ｐゴシック" pitchFamily="50" charset="-128"/>
                    <a:cs typeface="ＭＳ Ｐゴシック" pitchFamily="50" charset="-128"/>
                  </a:rPr>
                  <a:t>年度以降</a:t>
                </a:r>
                <a:endParaRPr lang="ja-JP" altLang="ja-JP" sz="1200" b="1" dirty="0" smtClean="0">
                  <a:latin typeface="Arial" pitchFamily="34" charset="0"/>
                  <a:ea typeface="ＭＳ Ｐゴシック" pitchFamily="50" charset="-128"/>
                  <a:cs typeface="ＭＳ Ｐゴシック" pitchFamily="50" charset="-128"/>
                </a:endParaRPr>
              </a:p>
            </p:txBody>
          </p:sp>
          <p:sp>
            <p:nvSpPr>
              <p:cNvPr id="229" name="Rectangle 9"/>
              <p:cNvSpPr>
                <a:spLocks noChangeArrowheads="1"/>
              </p:cNvSpPr>
              <p:nvPr/>
            </p:nvSpPr>
            <p:spPr bwMode="auto">
              <a:xfrm>
                <a:off x="546685" y="666750"/>
                <a:ext cx="65"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ja-JP" altLang="ja-JP" sz="1000" dirty="0" smtClean="0">
                  <a:latin typeface="Arial" pitchFamily="34" charset="0"/>
                  <a:ea typeface="ＭＳ Ｐゴシック" pitchFamily="50" charset="-128"/>
                  <a:cs typeface="ＭＳ Ｐゴシック" pitchFamily="50" charset="-128"/>
                </a:endParaRPr>
              </a:p>
            </p:txBody>
          </p:sp>
          <p:sp>
            <p:nvSpPr>
              <p:cNvPr id="233" name="Rectangle 13"/>
              <p:cNvSpPr>
                <a:spLocks noChangeArrowheads="1"/>
              </p:cNvSpPr>
              <p:nvPr/>
            </p:nvSpPr>
            <p:spPr bwMode="auto">
              <a:xfrm>
                <a:off x="3358449" y="322684"/>
                <a:ext cx="769441"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500" b="1" dirty="0" smtClean="0">
                    <a:solidFill>
                      <a:srgbClr val="000000"/>
                    </a:solidFill>
                    <a:latin typeface="ＭＳ Ｐゴシック" pitchFamily="50" charset="-128"/>
                    <a:ea typeface="ＭＳ Ｐゴシック" pitchFamily="50" charset="-128"/>
                    <a:cs typeface="ＭＳ Ｐゴシック" pitchFamily="50" charset="-128"/>
                  </a:rPr>
                  <a:t>2014</a:t>
                </a:r>
                <a:r>
                  <a:rPr lang="ja-JP" altLang="en-US" sz="1500" b="1" dirty="0" smtClean="0">
                    <a:solidFill>
                      <a:srgbClr val="000000"/>
                    </a:solidFill>
                    <a:latin typeface="ＭＳ Ｐゴシック" pitchFamily="50" charset="-128"/>
                    <a:ea typeface="ＭＳ Ｐゴシック" pitchFamily="50" charset="-128"/>
                    <a:cs typeface="ＭＳ Ｐゴシック" pitchFamily="50" charset="-128"/>
                  </a:rPr>
                  <a:t>年度</a:t>
                </a:r>
                <a:endParaRPr lang="ja-JP" altLang="en-US" sz="1500" b="1" dirty="0" smtClean="0">
                  <a:latin typeface="Arial" pitchFamily="34" charset="0"/>
                  <a:ea typeface="ＭＳ Ｐゴシック" pitchFamily="50" charset="-128"/>
                  <a:cs typeface="ＭＳ Ｐゴシック" pitchFamily="50" charset="-128"/>
                </a:endParaRPr>
              </a:p>
            </p:txBody>
          </p:sp>
          <p:sp>
            <p:nvSpPr>
              <p:cNvPr id="234" name="Rectangle 14"/>
              <p:cNvSpPr>
                <a:spLocks noChangeArrowheads="1"/>
              </p:cNvSpPr>
              <p:nvPr/>
            </p:nvSpPr>
            <p:spPr bwMode="auto">
              <a:xfrm>
                <a:off x="6385173" y="355076"/>
                <a:ext cx="769441"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500" b="1" dirty="0" smtClean="0">
                    <a:solidFill>
                      <a:srgbClr val="000000"/>
                    </a:solidFill>
                    <a:latin typeface="ＭＳ Ｐゴシック" pitchFamily="50" charset="-128"/>
                    <a:ea typeface="ＭＳ Ｐゴシック" pitchFamily="50" charset="-128"/>
                    <a:cs typeface="ＭＳ Ｐゴシック" pitchFamily="50" charset="-128"/>
                  </a:rPr>
                  <a:t>2015</a:t>
                </a:r>
                <a:r>
                  <a:rPr lang="ja-JP" altLang="en-US" sz="1500" b="1" dirty="0" smtClean="0">
                    <a:solidFill>
                      <a:srgbClr val="000000"/>
                    </a:solidFill>
                    <a:latin typeface="ＭＳ Ｐゴシック" pitchFamily="50" charset="-128"/>
                    <a:ea typeface="ＭＳ Ｐゴシック" pitchFamily="50" charset="-128"/>
                    <a:cs typeface="ＭＳ Ｐゴシック" pitchFamily="50" charset="-128"/>
                  </a:rPr>
                  <a:t>年度</a:t>
                </a:r>
                <a:endParaRPr lang="ja-JP" altLang="en-US" sz="1500" b="1" dirty="0" smtClean="0">
                  <a:latin typeface="Arial" pitchFamily="34" charset="0"/>
                  <a:ea typeface="ＭＳ Ｐゴシック" pitchFamily="50" charset="-128"/>
                  <a:cs typeface="ＭＳ Ｐゴシック" pitchFamily="50" charset="-128"/>
                </a:endParaRPr>
              </a:p>
            </p:txBody>
          </p:sp>
          <p:sp>
            <p:nvSpPr>
              <p:cNvPr id="300" name="Rectangle 86"/>
              <p:cNvSpPr>
                <a:spLocks noChangeArrowheads="1"/>
              </p:cNvSpPr>
              <p:nvPr/>
            </p:nvSpPr>
            <p:spPr bwMode="auto">
              <a:xfrm>
                <a:off x="22809" y="607916"/>
                <a:ext cx="3636000" cy="190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02" name="Rectangle 91"/>
              <p:cNvSpPr>
                <a:spLocks noChangeArrowheads="1"/>
              </p:cNvSpPr>
              <p:nvPr/>
            </p:nvSpPr>
            <p:spPr bwMode="auto">
              <a:xfrm>
                <a:off x="3599448" y="607916"/>
                <a:ext cx="2196000" cy="190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16" name="Rectangle 106"/>
              <p:cNvSpPr>
                <a:spLocks noChangeArrowheads="1"/>
              </p:cNvSpPr>
              <p:nvPr/>
            </p:nvSpPr>
            <p:spPr bwMode="auto">
              <a:xfrm>
                <a:off x="5645734" y="607916"/>
                <a:ext cx="1152000" cy="190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69" name="Rectangle 171"/>
              <p:cNvSpPr>
                <a:spLocks noChangeArrowheads="1"/>
              </p:cNvSpPr>
              <p:nvPr/>
            </p:nvSpPr>
            <p:spPr bwMode="auto">
              <a:xfrm>
                <a:off x="18285" y="281926"/>
                <a:ext cx="26987" cy="658286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90" name="Rectangle 194"/>
              <p:cNvSpPr>
                <a:spLocks noChangeArrowheads="1"/>
              </p:cNvSpPr>
              <p:nvPr/>
            </p:nvSpPr>
            <p:spPr bwMode="auto">
              <a:xfrm>
                <a:off x="2232807" y="300256"/>
                <a:ext cx="9525" cy="655714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91" name="Rectangle 200"/>
              <p:cNvSpPr>
                <a:spLocks noChangeArrowheads="1"/>
              </p:cNvSpPr>
              <p:nvPr/>
            </p:nvSpPr>
            <p:spPr bwMode="auto">
              <a:xfrm>
                <a:off x="3638629" y="735784"/>
                <a:ext cx="7937" cy="6094289"/>
              </a:xfrm>
              <a:prstGeom prst="rect">
                <a:avLst/>
              </a:prstGeom>
              <a:solidFill>
                <a:srgbClr val="000000"/>
              </a:solidFill>
              <a:ln w="9525">
                <a:solidFill>
                  <a:schemeClr val="tx1"/>
                </a:solidFill>
                <a:prstDash val="sysDot"/>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98" name="Rectangle 228"/>
              <p:cNvSpPr>
                <a:spLocks noChangeArrowheads="1"/>
              </p:cNvSpPr>
              <p:nvPr/>
            </p:nvSpPr>
            <p:spPr bwMode="auto">
              <a:xfrm>
                <a:off x="9877892" y="279399"/>
                <a:ext cx="26987" cy="658286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grpSp>
            <p:nvGrpSpPr>
              <p:cNvPr id="4" name="グループ化 405"/>
              <p:cNvGrpSpPr/>
              <p:nvPr/>
            </p:nvGrpSpPr>
            <p:grpSpPr>
              <a:xfrm>
                <a:off x="5348" y="250825"/>
                <a:ext cx="9901352" cy="38941"/>
                <a:chOff x="48890" y="250825"/>
                <a:chExt cx="9901352" cy="38941"/>
              </a:xfrm>
            </p:grpSpPr>
            <p:sp>
              <p:nvSpPr>
                <p:cNvPr id="237" name="Line 20"/>
                <p:cNvSpPr>
                  <a:spLocks noChangeShapeType="1"/>
                </p:cNvSpPr>
                <p:nvPr/>
              </p:nvSpPr>
              <p:spPr bwMode="auto">
                <a:xfrm flipV="1">
                  <a:off x="488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38" name="Rectangle 21"/>
                <p:cNvSpPr>
                  <a:spLocks noChangeArrowheads="1"/>
                </p:cNvSpPr>
                <p:nvPr/>
              </p:nvSpPr>
              <p:spPr bwMode="auto">
                <a:xfrm>
                  <a:off x="48890"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41" name="Line 24"/>
                <p:cNvSpPr>
                  <a:spLocks noChangeShapeType="1"/>
                </p:cNvSpPr>
                <p:nvPr/>
              </p:nvSpPr>
              <p:spPr bwMode="auto">
                <a:xfrm flipV="1">
                  <a:off x="561652"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42" name="Rectangle 25"/>
                <p:cNvSpPr>
                  <a:spLocks noChangeArrowheads="1"/>
                </p:cNvSpPr>
                <p:nvPr/>
              </p:nvSpPr>
              <p:spPr bwMode="auto">
                <a:xfrm>
                  <a:off x="561652"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45" name="Line 28"/>
                <p:cNvSpPr>
                  <a:spLocks noChangeShapeType="1"/>
                </p:cNvSpPr>
                <p:nvPr/>
              </p:nvSpPr>
              <p:spPr bwMode="auto">
                <a:xfrm flipV="1">
                  <a:off x="27793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46" name="Rectangle 29"/>
                <p:cNvSpPr>
                  <a:spLocks noChangeArrowheads="1"/>
                </p:cNvSpPr>
                <p:nvPr/>
              </p:nvSpPr>
              <p:spPr bwMode="auto">
                <a:xfrm>
                  <a:off x="2779390"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47" name="Line 30"/>
                <p:cNvSpPr>
                  <a:spLocks noChangeShapeType="1"/>
                </p:cNvSpPr>
                <p:nvPr/>
              </p:nvSpPr>
              <p:spPr bwMode="auto">
                <a:xfrm flipV="1">
                  <a:off x="3265165"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48" name="Rectangle 31"/>
                <p:cNvSpPr>
                  <a:spLocks noChangeArrowheads="1"/>
                </p:cNvSpPr>
                <p:nvPr/>
              </p:nvSpPr>
              <p:spPr bwMode="auto">
                <a:xfrm>
                  <a:off x="3265165"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50" name="Line 34"/>
                <p:cNvSpPr>
                  <a:spLocks noChangeShapeType="1"/>
                </p:cNvSpPr>
                <p:nvPr/>
              </p:nvSpPr>
              <p:spPr bwMode="auto">
                <a:xfrm flipV="1">
                  <a:off x="36429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51" name="Rectangle 35"/>
                <p:cNvSpPr>
                  <a:spLocks noChangeArrowheads="1"/>
                </p:cNvSpPr>
                <p:nvPr/>
              </p:nvSpPr>
              <p:spPr bwMode="auto">
                <a:xfrm>
                  <a:off x="3642990"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54" name="Line 38"/>
                <p:cNvSpPr>
                  <a:spLocks noChangeShapeType="1"/>
                </p:cNvSpPr>
                <p:nvPr/>
              </p:nvSpPr>
              <p:spPr bwMode="auto">
                <a:xfrm flipV="1">
                  <a:off x="4103365"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55" name="Rectangle 39"/>
                <p:cNvSpPr>
                  <a:spLocks noChangeArrowheads="1"/>
                </p:cNvSpPr>
                <p:nvPr/>
              </p:nvSpPr>
              <p:spPr bwMode="auto">
                <a:xfrm>
                  <a:off x="4103365"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57" name="Line 42"/>
                <p:cNvSpPr>
                  <a:spLocks noChangeShapeType="1"/>
                </p:cNvSpPr>
                <p:nvPr/>
              </p:nvSpPr>
              <p:spPr bwMode="auto">
                <a:xfrm flipV="1">
                  <a:off x="495902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58" name="Rectangle 43"/>
                <p:cNvSpPr>
                  <a:spLocks noChangeArrowheads="1"/>
                </p:cNvSpPr>
                <p:nvPr/>
              </p:nvSpPr>
              <p:spPr bwMode="auto">
                <a:xfrm>
                  <a:off x="4959027"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61" name="Line 46"/>
                <p:cNvSpPr>
                  <a:spLocks noChangeShapeType="1"/>
                </p:cNvSpPr>
                <p:nvPr/>
              </p:nvSpPr>
              <p:spPr bwMode="auto">
                <a:xfrm flipV="1">
                  <a:off x="5120952"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62" name="Rectangle 47"/>
                <p:cNvSpPr>
                  <a:spLocks noChangeArrowheads="1"/>
                </p:cNvSpPr>
                <p:nvPr/>
              </p:nvSpPr>
              <p:spPr bwMode="auto">
                <a:xfrm>
                  <a:off x="5120952"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65" name="Line 50"/>
                <p:cNvSpPr>
                  <a:spLocks noChangeShapeType="1"/>
                </p:cNvSpPr>
                <p:nvPr/>
              </p:nvSpPr>
              <p:spPr bwMode="auto">
                <a:xfrm flipV="1">
                  <a:off x="5309865"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66" name="Rectangle 51"/>
                <p:cNvSpPr>
                  <a:spLocks noChangeArrowheads="1"/>
                </p:cNvSpPr>
                <p:nvPr/>
              </p:nvSpPr>
              <p:spPr bwMode="auto">
                <a:xfrm>
                  <a:off x="5309865"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69" name="Line 54"/>
                <p:cNvSpPr>
                  <a:spLocks noChangeShapeType="1"/>
                </p:cNvSpPr>
                <p:nvPr/>
              </p:nvSpPr>
              <p:spPr bwMode="auto">
                <a:xfrm flipV="1">
                  <a:off x="54717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70" name="Rectangle 55"/>
                <p:cNvSpPr>
                  <a:spLocks noChangeArrowheads="1"/>
                </p:cNvSpPr>
                <p:nvPr/>
              </p:nvSpPr>
              <p:spPr bwMode="auto">
                <a:xfrm>
                  <a:off x="5471790"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73" name="Line 58"/>
                <p:cNvSpPr>
                  <a:spLocks noChangeShapeType="1"/>
                </p:cNvSpPr>
                <p:nvPr/>
              </p:nvSpPr>
              <p:spPr bwMode="auto">
                <a:xfrm flipV="1">
                  <a:off x="568927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74" name="Rectangle 59"/>
                <p:cNvSpPr>
                  <a:spLocks noChangeArrowheads="1"/>
                </p:cNvSpPr>
                <p:nvPr/>
              </p:nvSpPr>
              <p:spPr bwMode="auto">
                <a:xfrm>
                  <a:off x="5689277"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77" name="Line 62"/>
                <p:cNvSpPr>
                  <a:spLocks noChangeShapeType="1"/>
                </p:cNvSpPr>
                <p:nvPr/>
              </p:nvSpPr>
              <p:spPr bwMode="auto">
                <a:xfrm flipV="1">
                  <a:off x="585914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78" name="Rectangle 63"/>
                <p:cNvSpPr>
                  <a:spLocks noChangeArrowheads="1"/>
                </p:cNvSpPr>
                <p:nvPr/>
              </p:nvSpPr>
              <p:spPr bwMode="auto">
                <a:xfrm>
                  <a:off x="5859140"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79" name="Line 64"/>
                <p:cNvSpPr>
                  <a:spLocks noChangeShapeType="1"/>
                </p:cNvSpPr>
                <p:nvPr/>
              </p:nvSpPr>
              <p:spPr bwMode="auto">
                <a:xfrm flipV="1">
                  <a:off x="6346502"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80" name="Rectangle 65"/>
                <p:cNvSpPr>
                  <a:spLocks noChangeArrowheads="1"/>
                </p:cNvSpPr>
                <p:nvPr/>
              </p:nvSpPr>
              <p:spPr bwMode="auto">
                <a:xfrm>
                  <a:off x="6346502"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83" name="Line 68"/>
                <p:cNvSpPr>
                  <a:spLocks noChangeShapeType="1"/>
                </p:cNvSpPr>
                <p:nvPr/>
              </p:nvSpPr>
              <p:spPr bwMode="auto">
                <a:xfrm flipV="1">
                  <a:off x="672432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84" name="Rectangle 69"/>
                <p:cNvSpPr>
                  <a:spLocks noChangeArrowheads="1"/>
                </p:cNvSpPr>
                <p:nvPr/>
              </p:nvSpPr>
              <p:spPr bwMode="auto">
                <a:xfrm>
                  <a:off x="6724327"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87" name="Line 72"/>
                <p:cNvSpPr>
                  <a:spLocks noChangeShapeType="1"/>
                </p:cNvSpPr>
                <p:nvPr/>
              </p:nvSpPr>
              <p:spPr bwMode="auto">
                <a:xfrm flipV="1">
                  <a:off x="710374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88" name="Rectangle 73"/>
                <p:cNvSpPr>
                  <a:spLocks noChangeArrowheads="1"/>
                </p:cNvSpPr>
                <p:nvPr/>
              </p:nvSpPr>
              <p:spPr bwMode="auto">
                <a:xfrm>
                  <a:off x="7103740"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91" name="Line 76"/>
                <p:cNvSpPr>
                  <a:spLocks noChangeShapeType="1"/>
                </p:cNvSpPr>
                <p:nvPr/>
              </p:nvSpPr>
              <p:spPr bwMode="auto">
                <a:xfrm flipV="1">
                  <a:off x="78593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92" name="Rectangle 77"/>
                <p:cNvSpPr>
                  <a:spLocks noChangeArrowheads="1"/>
                </p:cNvSpPr>
                <p:nvPr/>
              </p:nvSpPr>
              <p:spPr bwMode="auto">
                <a:xfrm>
                  <a:off x="7859390"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95" name="Line 80"/>
                <p:cNvSpPr>
                  <a:spLocks noChangeShapeType="1"/>
                </p:cNvSpPr>
                <p:nvPr/>
              </p:nvSpPr>
              <p:spPr bwMode="auto">
                <a:xfrm flipV="1">
                  <a:off x="8770615"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96" name="Rectangle 81"/>
                <p:cNvSpPr>
                  <a:spLocks noChangeArrowheads="1"/>
                </p:cNvSpPr>
                <p:nvPr/>
              </p:nvSpPr>
              <p:spPr bwMode="auto">
                <a:xfrm>
                  <a:off x="8770615"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97" name="Line 82"/>
                <p:cNvSpPr>
                  <a:spLocks noChangeShapeType="1"/>
                </p:cNvSpPr>
                <p:nvPr/>
              </p:nvSpPr>
              <p:spPr bwMode="auto">
                <a:xfrm flipV="1">
                  <a:off x="9940602"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98" name="Rectangle 83"/>
                <p:cNvSpPr>
                  <a:spLocks noChangeArrowheads="1"/>
                </p:cNvSpPr>
                <p:nvPr/>
              </p:nvSpPr>
              <p:spPr bwMode="auto">
                <a:xfrm>
                  <a:off x="9940602"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31" name="Line 129"/>
                <p:cNvSpPr>
                  <a:spLocks noChangeShapeType="1"/>
                </p:cNvSpPr>
                <p:nvPr/>
              </p:nvSpPr>
              <p:spPr bwMode="auto">
                <a:xfrm flipV="1">
                  <a:off x="452722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32" name="Rectangle 130"/>
                <p:cNvSpPr>
                  <a:spLocks noChangeArrowheads="1"/>
                </p:cNvSpPr>
                <p:nvPr/>
              </p:nvSpPr>
              <p:spPr bwMode="auto">
                <a:xfrm>
                  <a:off x="4527227"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37" name="Line 139"/>
                <p:cNvSpPr>
                  <a:spLocks noChangeShapeType="1"/>
                </p:cNvSpPr>
                <p:nvPr/>
              </p:nvSpPr>
              <p:spPr bwMode="auto">
                <a:xfrm flipV="1">
                  <a:off x="5220965"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38" name="Rectangle 140"/>
                <p:cNvSpPr>
                  <a:spLocks noChangeArrowheads="1"/>
                </p:cNvSpPr>
                <p:nvPr/>
              </p:nvSpPr>
              <p:spPr bwMode="auto">
                <a:xfrm>
                  <a:off x="5220965"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47" name="Line 149"/>
                <p:cNvSpPr>
                  <a:spLocks noChangeShapeType="1"/>
                </p:cNvSpPr>
                <p:nvPr/>
              </p:nvSpPr>
              <p:spPr bwMode="auto">
                <a:xfrm flipV="1">
                  <a:off x="558132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48" name="Rectangle 150"/>
                <p:cNvSpPr>
                  <a:spLocks noChangeArrowheads="1"/>
                </p:cNvSpPr>
                <p:nvPr/>
              </p:nvSpPr>
              <p:spPr bwMode="auto">
                <a:xfrm>
                  <a:off x="5581327"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1" name="Line 173"/>
                <p:cNvSpPr>
                  <a:spLocks noChangeShapeType="1"/>
                </p:cNvSpPr>
                <p:nvPr/>
              </p:nvSpPr>
              <p:spPr bwMode="auto">
                <a:xfrm flipV="1">
                  <a:off x="102202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2" name="Rectangle 174"/>
                <p:cNvSpPr>
                  <a:spLocks noChangeArrowheads="1"/>
                </p:cNvSpPr>
                <p:nvPr/>
              </p:nvSpPr>
              <p:spPr bwMode="auto">
                <a:xfrm>
                  <a:off x="1022027"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3" name="Line 175"/>
                <p:cNvSpPr>
                  <a:spLocks noChangeShapeType="1"/>
                </p:cNvSpPr>
                <p:nvPr/>
              </p:nvSpPr>
              <p:spPr bwMode="auto">
                <a:xfrm flipV="1">
                  <a:off x="14458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4" name="Rectangle 176"/>
                <p:cNvSpPr>
                  <a:spLocks noChangeArrowheads="1"/>
                </p:cNvSpPr>
                <p:nvPr/>
              </p:nvSpPr>
              <p:spPr bwMode="auto">
                <a:xfrm>
                  <a:off x="1445890"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5" name="Line 177"/>
                <p:cNvSpPr>
                  <a:spLocks noChangeShapeType="1"/>
                </p:cNvSpPr>
                <p:nvPr/>
              </p:nvSpPr>
              <p:spPr bwMode="auto">
                <a:xfrm flipV="1">
                  <a:off x="18776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6" name="Rectangle 178"/>
                <p:cNvSpPr>
                  <a:spLocks noChangeArrowheads="1"/>
                </p:cNvSpPr>
                <p:nvPr/>
              </p:nvSpPr>
              <p:spPr bwMode="auto">
                <a:xfrm>
                  <a:off x="1877690"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7" name="Line 179"/>
                <p:cNvSpPr>
                  <a:spLocks noChangeShapeType="1"/>
                </p:cNvSpPr>
                <p:nvPr/>
              </p:nvSpPr>
              <p:spPr bwMode="auto">
                <a:xfrm flipV="1">
                  <a:off x="2039615"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8" name="Rectangle 180"/>
                <p:cNvSpPr>
                  <a:spLocks noChangeArrowheads="1"/>
                </p:cNvSpPr>
                <p:nvPr/>
              </p:nvSpPr>
              <p:spPr bwMode="auto">
                <a:xfrm>
                  <a:off x="2039615"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9" name="Line 181"/>
                <p:cNvSpPr>
                  <a:spLocks noChangeShapeType="1"/>
                </p:cNvSpPr>
                <p:nvPr/>
              </p:nvSpPr>
              <p:spPr bwMode="auto">
                <a:xfrm flipV="1">
                  <a:off x="213962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0" name="Rectangle 182"/>
                <p:cNvSpPr>
                  <a:spLocks noChangeArrowheads="1"/>
                </p:cNvSpPr>
                <p:nvPr/>
              </p:nvSpPr>
              <p:spPr bwMode="auto">
                <a:xfrm>
                  <a:off x="2139627"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1" name="Line 183"/>
                <p:cNvSpPr>
                  <a:spLocks noChangeShapeType="1"/>
                </p:cNvSpPr>
                <p:nvPr/>
              </p:nvSpPr>
              <p:spPr bwMode="auto">
                <a:xfrm flipV="1">
                  <a:off x="222852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2" name="Rectangle 184"/>
                <p:cNvSpPr>
                  <a:spLocks noChangeArrowheads="1"/>
                </p:cNvSpPr>
                <p:nvPr/>
              </p:nvSpPr>
              <p:spPr bwMode="auto">
                <a:xfrm>
                  <a:off x="2228527"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3" name="Line 185"/>
                <p:cNvSpPr>
                  <a:spLocks noChangeShapeType="1"/>
                </p:cNvSpPr>
                <p:nvPr/>
              </p:nvSpPr>
              <p:spPr bwMode="auto">
                <a:xfrm flipV="1">
                  <a:off x="239204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4" name="Rectangle 186"/>
                <p:cNvSpPr>
                  <a:spLocks noChangeArrowheads="1"/>
                </p:cNvSpPr>
                <p:nvPr/>
              </p:nvSpPr>
              <p:spPr bwMode="auto">
                <a:xfrm>
                  <a:off x="2392040"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5" name="Line 187"/>
                <p:cNvSpPr>
                  <a:spLocks noChangeShapeType="1"/>
                </p:cNvSpPr>
                <p:nvPr/>
              </p:nvSpPr>
              <p:spPr bwMode="auto">
                <a:xfrm flipV="1">
                  <a:off x="24999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6" name="Rectangle 188"/>
                <p:cNvSpPr>
                  <a:spLocks noChangeArrowheads="1"/>
                </p:cNvSpPr>
                <p:nvPr/>
              </p:nvSpPr>
              <p:spPr bwMode="auto">
                <a:xfrm>
                  <a:off x="2499990"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7" name="Line 189"/>
                <p:cNvSpPr>
                  <a:spLocks noChangeShapeType="1"/>
                </p:cNvSpPr>
                <p:nvPr/>
              </p:nvSpPr>
              <p:spPr bwMode="auto">
                <a:xfrm flipV="1">
                  <a:off x="260794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8" name="Rectangle 190"/>
                <p:cNvSpPr>
                  <a:spLocks noChangeArrowheads="1"/>
                </p:cNvSpPr>
                <p:nvPr/>
              </p:nvSpPr>
              <p:spPr bwMode="auto">
                <a:xfrm>
                  <a:off x="2607940"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99" name="Rectangle 229"/>
                <p:cNvSpPr>
                  <a:spLocks noChangeArrowheads="1"/>
                </p:cNvSpPr>
                <p:nvPr/>
              </p:nvSpPr>
              <p:spPr bwMode="auto">
                <a:xfrm>
                  <a:off x="88814" y="261191"/>
                  <a:ext cx="9861428" cy="2857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grpSp>
          <p:sp>
            <p:nvSpPr>
              <p:cNvPr id="402" name="Rectangle 232"/>
              <p:cNvSpPr>
                <a:spLocks noChangeArrowheads="1"/>
              </p:cNvSpPr>
              <p:nvPr/>
            </p:nvSpPr>
            <p:spPr bwMode="auto">
              <a:xfrm>
                <a:off x="6680785" y="607916"/>
                <a:ext cx="3208337" cy="190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405" name="Rectangle 235"/>
              <p:cNvSpPr>
                <a:spLocks noChangeArrowheads="1"/>
              </p:cNvSpPr>
              <p:nvPr/>
            </p:nvSpPr>
            <p:spPr bwMode="auto">
              <a:xfrm>
                <a:off x="34041" y="6822396"/>
                <a:ext cx="9861428" cy="2857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grpSp>
            <p:nvGrpSpPr>
              <p:cNvPr id="5" name="グループ化 422"/>
              <p:cNvGrpSpPr/>
              <p:nvPr/>
            </p:nvGrpSpPr>
            <p:grpSpPr>
              <a:xfrm>
                <a:off x="3530692" y="555029"/>
                <a:ext cx="195000" cy="205714"/>
                <a:chOff x="4031434" y="574079"/>
                <a:chExt cx="195000" cy="205714"/>
              </a:xfrm>
            </p:grpSpPr>
            <p:sp>
              <p:nvSpPr>
                <p:cNvPr id="422" name="正方形/長方形 421"/>
                <p:cNvSpPr/>
                <p:nvPr/>
              </p:nvSpPr>
              <p:spPr bwMode="auto">
                <a:xfrm>
                  <a:off x="4031434" y="574079"/>
                  <a:ext cx="195000" cy="205714"/>
                </a:xfrm>
                <a:prstGeom prst="rect">
                  <a:avLst/>
                </a:prstGeom>
                <a:solidFill>
                  <a:schemeClr val="bg1"/>
                </a:solidFill>
                <a:ln w="9525">
                  <a:solidFill>
                    <a:schemeClr val="tx1"/>
                  </a:solidFill>
                  <a:miter lim="800000"/>
                  <a:headEnd/>
                  <a:tailEnd/>
                </a:ln>
              </p:spPr>
              <p:txBody>
                <a:bodyPr vert="horz" wrap="square" lIns="91440" tIns="45720" rIns="91440" bIns="45720" numCol="1" rtlCol="0" anchor="t" anchorCtr="0" compatLnSpc="1">
                  <a:prstTxWarp prst="textNoShape">
                    <a:avLst/>
                  </a:prstTxWarp>
                </a:bodyPr>
                <a:lstStyle/>
                <a:p>
                  <a:pPr algn="ctr"/>
                  <a:endParaRPr lang="ja-JP" altLang="en-US" sz="1000" dirty="0"/>
                </a:p>
              </p:txBody>
            </p:sp>
            <p:sp>
              <p:nvSpPr>
                <p:cNvPr id="409" name="Rectangle 18"/>
                <p:cNvSpPr>
                  <a:spLocks noChangeArrowheads="1"/>
                </p:cNvSpPr>
                <p:nvPr/>
              </p:nvSpPr>
              <p:spPr bwMode="auto">
                <a:xfrm>
                  <a:off x="4073996" y="611609"/>
                  <a:ext cx="128240"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000" dirty="0" smtClean="0">
                      <a:solidFill>
                        <a:srgbClr val="000000"/>
                      </a:solidFill>
                      <a:latin typeface="ＭＳ Ｐゴシック" pitchFamily="50" charset="-128"/>
                      <a:ea typeface="ＭＳ Ｐゴシック" pitchFamily="50" charset="-128"/>
                      <a:cs typeface="ＭＳ Ｐゴシック" pitchFamily="50" charset="-128"/>
                    </a:rPr>
                    <a:t>夏</a:t>
                  </a:r>
                  <a:endParaRPr lang="ja-JP" altLang="en-US" sz="1000" dirty="0" smtClean="0">
                    <a:latin typeface="Arial" pitchFamily="34" charset="0"/>
                    <a:ea typeface="ＭＳ Ｐゴシック" pitchFamily="50" charset="-128"/>
                    <a:cs typeface="ＭＳ Ｐゴシック" pitchFamily="50" charset="-128"/>
                  </a:endParaRPr>
                </a:p>
              </p:txBody>
            </p:sp>
          </p:grpSp>
          <p:grpSp>
            <p:nvGrpSpPr>
              <p:cNvPr id="6" name="グループ化 423"/>
              <p:cNvGrpSpPr/>
              <p:nvPr/>
            </p:nvGrpSpPr>
            <p:grpSpPr>
              <a:xfrm>
                <a:off x="4381741" y="561379"/>
                <a:ext cx="195000" cy="205714"/>
                <a:chOff x="4369961" y="574079"/>
                <a:chExt cx="195000" cy="205714"/>
              </a:xfrm>
            </p:grpSpPr>
            <p:sp>
              <p:nvSpPr>
                <p:cNvPr id="425" name="正方形/長方形 424"/>
                <p:cNvSpPr/>
                <p:nvPr/>
              </p:nvSpPr>
              <p:spPr bwMode="auto">
                <a:xfrm>
                  <a:off x="4369961" y="574079"/>
                  <a:ext cx="195000" cy="205714"/>
                </a:xfrm>
                <a:prstGeom prst="rect">
                  <a:avLst/>
                </a:prstGeom>
                <a:solidFill>
                  <a:schemeClr val="bg1"/>
                </a:solidFill>
                <a:ln w="9525">
                  <a:solidFill>
                    <a:schemeClr val="tx1"/>
                  </a:solidFill>
                  <a:miter lim="800000"/>
                  <a:headEnd/>
                  <a:tailEnd/>
                </a:ln>
              </p:spPr>
              <p:txBody>
                <a:bodyPr vert="horz" wrap="square" lIns="91440" tIns="45720" rIns="91440" bIns="45720" numCol="1" rtlCol="0" anchor="t" anchorCtr="0" compatLnSpc="1">
                  <a:prstTxWarp prst="textNoShape">
                    <a:avLst/>
                  </a:prstTxWarp>
                </a:bodyPr>
                <a:lstStyle/>
                <a:p>
                  <a:pPr algn="ctr"/>
                  <a:endParaRPr lang="ja-JP" altLang="en-US" sz="1000" dirty="0"/>
                </a:p>
              </p:txBody>
            </p:sp>
            <p:sp>
              <p:nvSpPr>
                <p:cNvPr id="426" name="Rectangle 18"/>
                <p:cNvSpPr>
                  <a:spLocks noChangeArrowheads="1"/>
                </p:cNvSpPr>
                <p:nvPr/>
              </p:nvSpPr>
              <p:spPr bwMode="auto">
                <a:xfrm>
                  <a:off x="4403641" y="611609"/>
                  <a:ext cx="128240"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000" dirty="0" smtClean="0">
                      <a:solidFill>
                        <a:srgbClr val="000000"/>
                      </a:solidFill>
                      <a:latin typeface="ＭＳ Ｐゴシック" pitchFamily="50" charset="-128"/>
                      <a:ea typeface="ＭＳ Ｐゴシック" pitchFamily="50" charset="-128"/>
                      <a:cs typeface="ＭＳ Ｐゴシック" pitchFamily="50" charset="-128"/>
                    </a:rPr>
                    <a:t>秋</a:t>
                  </a:r>
                  <a:endParaRPr lang="ja-JP" altLang="en-US" sz="1000" dirty="0" smtClean="0">
                    <a:latin typeface="Arial" pitchFamily="34" charset="0"/>
                    <a:ea typeface="ＭＳ Ｐゴシック" pitchFamily="50" charset="-128"/>
                    <a:cs typeface="ＭＳ Ｐゴシック" pitchFamily="50" charset="-128"/>
                  </a:endParaRPr>
                </a:p>
              </p:txBody>
            </p:sp>
          </p:grpSp>
          <p:grpSp>
            <p:nvGrpSpPr>
              <p:cNvPr id="7" name="グループ化 426"/>
              <p:cNvGrpSpPr/>
              <p:nvPr/>
            </p:nvGrpSpPr>
            <p:grpSpPr>
              <a:xfrm>
                <a:off x="5013829" y="552308"/>
                <a:ext cx="334286" cy="205714"/>
                <a:chOff x="4425985" y="577708"/>
                <a:chExt cx="334286" cy="205714"/>
              </a:xfrm>
            </p:grpSpPr>
            <p:sp>
              <p:nvSpPr>
                <p:cNvPr id="428" name="正方形/長方形 427"/>
                <p:cNvSpPr/>
                <p:nvPr/>
              </p:nvSpPr>
              <p:spPr bwMode="auto">
                <a:xfrm>
                  <a:off x="4425985" y="577708"/>
                  <a:ext cx="334286" cy="205714"/>
                </a:xfrm>
                <a:prstGeom prst="rect">
                  <a:avLst/>
                </a:prstGeom>
                <a:solidFill>
                  <a:schemeClr val="bg1"/>
                </a:solidFill>
                <a:ln w="9525">
                  <a:solidFill>
                    <a:schemeClr val="tx1"/>
                  </a:solidFill>
                  <a:miter lim="800000"/>
                  <a:headEnd/>
                  <a:tailEnd/>
                </a:ln>
              </p:spPr>
              <p:txBody>
                <a:bodyPr vert="horz" wrap="square" lIns="91440" tIns="45720" rIns="91440" bIns="45720" numCol="1" rtlCol="0" anchor="t" anchorCtr="0" compatLnSpc="1">
                  <a:prstTxWarp prst="textNoShape">
                    <a:avLst/>
                  </a:prstTxWarp>
                </a:bodyPr>
                <a:lstStyle/>
                <a:p>
                  <a:pPr algn="ctr"/>
                  <a:endParaRPr lang="ja-JP" altLang="en-US" sz="1000" dirty="0"/>
                </a:p>
              </p:txBody>
            </p:sp>
            <p:sp>
              <p:nvSpPr>
                <p:cNvPr id="429" name="Rectangle 18"/>
                <p:cNvSpPr>
                  <a:spLocks noChangeArrowheads="1"/>
                </p:cNvSpPr>
                <p:nvPr/>
              </p:nvSpPr>
              <p:spPr bwMode="auto">
                <a:xfrm>
                  <a:off x="4463622" y="611609"/>
                  <a:ext cx="256480"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000" dirty="0" smtClean="0">
                      <a:solidFill>
                        <a:srgbClr val="000000"/>
                      </a:solidFill>
                      <a:latin typeface="ＭＳ Ｐゴシック" pitchFamily="50" charset="-128"/>
                      <a:ea typeface="ＭＳ Ｐゴシック" pitchFamily="50" charset="-128"/>
                      <a:cs typeface="ＭＳ Ｐゴシック" pitchFamily="50" charset="-128"/>
                    </a:rPr>
                    <a:t>年末</a:t>
                  </a:r>
                  <a:endParaRPr lang="ja-JP" altLang="en-US" sz="1000" dirty="0" smtClean="0">
                    <a:latin typeface="Arial" pitchFamily="34" charset="0"/>
                    <a:ea typeface="ＭＳ Ｐゴシック" pitchFamily="50" charset="-128"/>
                    <a:cs typeface="ＭＳ Ｐゴシック" pitchFamily="50" charset="-128"/>
                  </a:endParaRPr>
                </a:p>
              </p:txBody>
            </p:sp>
          </p:grpSp>
          <p:sp>
            <p:nvSpPr>
              <p:cNvPr id="432" name="Rectangle 200"/>
              <p:cNvSpPr>
                <a:spLocks noChangeArrowheads="1"/>
              </p:cNvSpPr>
              <p:nvPr/>
            </p:nvSpPr>
            <p:spPr bwMode="auto">
              <a:xfrm>
                <a:off x="5790980" y="269719"/>
                <a:ext cx="7937" cy="658286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434" name="Rectangle 194"/>
              <p:cNvSpPr>
                <a:spLocks noChangeArrowheads="1"/>
              </p:cNvSpPr>
              <p:nvPr/>
            </p:nvSpPr>
            <p:spPr bwMode="auto">
              <a:xfrm>
                <a:off x="7674494" y="281381"/>
                <a:ext cx="9525" cy="658286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grpSp>
        <p:sp>
          <p:nvSpPr>
            <p:cNvPr id="438" name="Rectangle 172"/>
            <p:cNvSpPr>
              <a:spLocks noChangeArrowheads="1"/>
            </p:cNvSpPr>
            <p:nvPr/>
          </p:nvSpPr>
          <p:spPr bwMode="auto">
            <a:xfrm>
              <a:off x="610340" y="900676"/>
              <a:ext cx="22566" cy="86760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440" name="Rectangle 172"/>
            <p:cNvSpPr>
              <a:spLocks noChangeArrowheads="1"/>
            </p:cNvSpPr>
            <p:nvPr/>
          </p:nvSpPr>
          <p:spPr bwMode="auto">
            <a:xfrm>
              <a:off x="2179658" y="409211"/>
              <a:ext cx="22566" cy="92160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grpSp>
      <p:sp>
        <p:nvSpPr>
          <p:cNvPr id="486" name="Rectangle 13"/>
          <p:cNvSpPr>
            <a:spLocks noChangeArrowheads="1"/>
          </p:cNvSpPr>
          <p:nvPr/>
        </p:nvSpPr>
        <p:spPr bwMode="auto">
          <a:xfrm>
            <a:off x="1802459" y="291910"/>
            <a:ext cx="307777" cy="3693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dirty="0" smtClean="0">
                <a:latin typeface="Arial" pitchFamily="34" charset="0"/>
                <a:ea typeface="ＭＳ Ｐゴシック" pitchFamily="50" charset="-128"/>
                <a:cs typeface="ＭＳ Ｐゴシック" pitchFamily="50" charset="-128"/>
              </a:rPr>
              <a:t>主な</a:t>
            </a:r>
            <a:endParaRPr lang="en-US" altLang="ja-JP" sz="1200" b="1" dirty="0" smtClean="0">
              <a:latin typeface="Arial" pitchFamily="34" charset="0"/>
              <a:ea typeface="ＭＳ Ｐゴシック" pitchFamily="50" charset="-128"/>
              <a:cs typeface="ＭＳ Ｐゴシック" pitchFamily="50" charset="-128"/>
            </a:endParaRPr>
          </a:p>
          <a:p>
            <a:pPr fontAlgn="base">
              <a:spcBef>
                <a:spcPct val="0"/>
              </a:spcBef>
              <a:spcAft>
                <a:spcPct val="0"/>
              </a:spcAft>
            </a:pPr>
            <a:r>
              <a:rPr lang="ja-JP" altLang="en-US" sz="1200" b="1" dirty="0" smtClean="0">
                <a:latin typeface="Arial" pitchFamily="34" charset="0"/>
                <a:ea typeface="ＭＳ Ｐゴシック" pitchFamily="50" charset="-128"/>
                <a:cs typeface="ＭＳ Ｐゴシック" pitchFamily="50" charset="-128"/>
              </a:rPr>
              <a:t>主体</a:t>
            </a:r>
          </a:p>
        </p:txBody>
      </p:sp>
      <p:sp>
        <p:nvSpPr>
          <p:cNvPr id="178" name="正方形/長方形 20"/>
          <p:cNvSpPr/>
          <p:nvPr/>
        </p:nvSpPr>
        <p:spPr>
          <a:xfrm>
            <a:off x="1740411" y="816219"/>
            <a:ext cx="445714" cy="668571"/>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a:solidFill>
              <a:srgbClr val="95B850"/>
            </a:solidFill>
          </a:ln>
        </p:spPr>
        <p:style>
          <a:lnRef idx="1">
            <a:schemeClr val="accent2"/>
          </a:lnRef>
          <a:fillRef idx="2">
            <a:schemeClr val="accent2"/>
          </a:fillRef>
          <a:effectRef idx="1">
            <a:schemeClr val="accent2"/>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p:txBody>
      </p:sp>
      <p:sp>
        <p:nvSpPr>
          <p:cNvPr id="180" name="正方形/長方形 20"/>
          <p:cNvSpPr/>
          <p:nvPr/>
        </p:nvSpPr>
        <p:spPr>
          <a:xfrm>
            <a:off x="1740411" y="1532722"/>
            <a:ext cx="445714" cy="462857"/>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a:solidFill>
              <a:srgbClr val="95B850"/>
            </a:solidFill>
          </a:ln>
        </p:spPr>
        <p:style>
          <a:lnRef idx="1">
            <a:schemeClr val="accent2"/>
          </a:lnRef>
          <a:fillRef idx="2">
            <a:schemeClr val="accent2"/>
          </a:fillRef>
          <a:effectRef idx="1">
            <a:schemeClr val="accent2"/>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p:txBody>
      </p:sp>
      <p:cxnSp>
        <p:nvCxnSpPr>
          <p:cNvPr id="182" name="直線コネクタ 181"/>
          <p:cNvCxnSpPr/>
          <p:nvPr/>
        </p:nvCxnSpPr>
        <p:spPr>
          <a:xfrm>
            <a:off x="22109" y="2695467"/>
            <a:ext cx="9861429"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正方形/長方形 20"/>
          <p:cNvSpPr/>
          <p:nvPr/>
        </p:nvSpPr>
        <p:spPr>
          <a:xfrm>
            <a:off x="522459" y="813099"/>
            <a:ext cx="1139753" cy="668571"/>
          </a:xfrm>
          <a:prstGeom prst="roundRect">
            <a:avLst>
              <a:gd name="adj" fmla="val 7336"/>
            </a:avLst>
          </a:prstGeom>
          <a:ln/>
        </p:spPr>
        <p:style>
          <a:lnRef idx="1">
            <a:schemeClr val="accent6"/>
          </a:lnRef>
          <a:fillRef idx="2">
            <a:schemeClr val="accent6"/>
          </a:fillRef>
          <a:effectRef idx="1">
            <a:schemeClr val="accent6"/>
          </a:effectRef>
          <a:fontRef idx="minor">
            <a:schemeClr val="dk1"/>
          </a:fontRef>
        </p:style>
        <p:txBody>
          <a:bodyPr lIns="20148" tIns="35819" rIns="20148"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若手技術者の</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確保･育成</a:t>
            </a:r>
            <a:endParaRPr lang="en-US" altLang="ja-JP" sz="1000" dirty="0" smtClean="0">
              <a:solidFill>
                <a:srgbClr val="002060"/>
              </a:solidFill>
              <a:latin typeface="+mj-ea"/>
              <a:ea typeface="+mj-ea"/>
            </a:endParaRPr>
          </a:p>
        </p:txBody>
      </p:sp>
      <p:sp>
        <p:nvSpPr>
          <p:cNvPr id="133" name="正方形/長方形 20"/>
          <p:cNvSpPr/>
          <p:nvPr/>
        </p:nvSpPr>
        <p:spPr>
          <a:xfrm>
            <a:off x="522459" y="1536700"/>
            <a:ext cx="1139753" cy="462857"/>
          </a:xfrm>
          <a:prstGeom prst="roundRect">
            <a:avLst>
              <a:gd name="adj" fmla="val 7336"/>
            </a:avLst>
          </a:prstGeom>
          <a:ln/>
        </p:spPr>
        <p:style>
          <a:lnRef idx="1">
            <a:schemeClr val="accent6"/>
          </a:lnRef>
          <a:fillRef idx="2">
            <a:schemeClr val="accent6"/>
          </a:fillRef>
          <a:effectRef idx="1">
            <a:schemeClr val="accent6"/>
          </a:effectRef>
          <a:fontRef idx="minor">
            <a:schemeClr val="dk1"/>
          </a:fontRef>
        </p:style>
        <p:txBody>
          <a:bodyPr lIns="20148"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若手の登用を促す</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モデル工事の実施</a:t>
            </a:r>
            <a:endParaRPr lang="en-US" altLang="ja-JP" sz="1000" dirty="0" smtClean="0">
              <a:solidFill>
                <a:srgbClr val="002060"/>
              </a:solidFill>
              <a:latin typeface="+mj-ea"/>
              <a:ea typeface="+mj-ea"/>
            </a:endParaRPr>
          </a:p>
        </p:txBody>
      </p:sp>
      <p:sp>
        <p:nvSpPr>
          <p:cNvPr id="134" name="正方形/長方形 20"/>
          <p:cNvSpPr/>
          <p:nvPr/>
        </p:nvSpPr>
        <p:spPr>
          <a:xfrm>
            <a:off x="522495" y="2051043"/>
            <a:ext cx="1139753" cy="591429"/>
          </a:xfrm>
          <a:prstGeom prst="roundRect">
            <a:avLst>
              <a:gd name="adj" fmla="val 7336"/>
            </a:avLst>
          </a:prstGeom>
          <a:ln/>
        </p:spPr>
        <p:style>
          <a:lnRef idx="1">
            <a:schemeClr val="accent6"/>
          </a:lnRef>
          <a:fillRef idx="2">
            <a:schemeClr val="accent6"/>
          </a:fillRef>
          <a:effectRef idx="1">
            <a:schemeClr val="accent6"/>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経審評価への反映</a:t>
            </a:r>
            <a:endParaRPr lang="en-US" altLang="ja-JP" sz="1000" dirty="0" smtClean="0">
              <a:solidFill>
                <a:srgbClr val="002060"/>
              </a:solidFill>
              <a:latin typeface="+mj-ea"/>
              <a:ea typeface="+mj-ea"/>
            </a:endParaRPr>
          </a:p>
        </p:txBody>
      </p:sp>
      <p:sp>
        <p:nvSpPr>
          <p:cNvPr id="135" name="正方形/長方形 134"/>
          <p:cNvSpPr/>
          <p:nvPr/>
        </p:nvSpPr>
        <p:spPr>
          <a:xfrm>
            <a:off x="2267186" y="836966"/>
            <a:ext cx="1337143" cy="668571"/>
          </a:xfrm>
          <a:prstGeom prst="rect">
            <a:avLst/>
          </a:prstGeom>
          <a:solidFill>
            <a:srgbClr val="0070C0"/>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34201" rIns="0" bIns="34201" rtlCol="0" anchor="ctr"/>
          <a:lstStyle/>
          <a:p>
            <a:pPr marL="65328" indent="-65328"/>
            <a:r>
              <a:rPr lang="ja-JP" altLang="en-US" sz="1000" dirty="0" smtClean="0">
                <a:solidFill>
                  <a:schemeClr val="bg1"/>
                </a:solidFill>
              </a:rPr>
              <a:t>・適正な施工確保のための技術者制度検討会を設置し検討開始</a:t>
            </a:r>
            <a:r>
              <a:rPr lang="en-US" altLang="ja-JP" sz="1000" b="1" dirty="0" smtClean="0">
                <a:solidFill>
                  <a:schemeClr val="bg1"/>
                </a:solidFill>
              </a:rPr>
              <a:t>【</a:t>
            </a:r>
            <a:r>
              <a:rPr lang="ja-JP" altLang="en-US" sz="1000" b="1" dirty="0" smtClean="0">
                <a:solidFill>
                  <a:schemeClr val="bg1"/>
                </a:solidFill>
              </a:rPr>
              <a:t>第</a:t>
            </a:r>
            <a:r>
              <a:rPr lang="en-US" altLang="ja-JP" sz="1000" b="1" dirty="0" smtClean="0">
                <a:solidFill>
                  <a:schemeClr val="bg1"/>
                </a:solidFill>
              </a:rPr>
              <a:t>1</a:t>
            </a:r>
            <a:r>
              <a:rPr lang="ja-JP" altLang="en-US" sz="1000" b="1" dirty="0" smtClean="0">
                <a:solidFill>
                  <a:schemeClr val="bg1"/>
                </a:solidFill>
              </a:rPr>
              <a:t>回会議を</a:t>
            </a:r>
            <a:r>
              <a:rPr lang="en-US" altLang="ja-JP" sz="1000" b="1" dirty="0" smtClean="0">
                <a:solidFill>
                  <a:schemeClr val="bg1"/>
                </a:solidFill>
              </a:rPr>
              <a:t>9</a:t>
            </a:r>
            <a:r>
              <a:rPr lang="ja-JP" altLang="en-US" sz="1000" b="1" dirty="0" smtClean="0">
                <a:solidFill>
                  <a:schemeClr val="bg1"/>
                </a:solidFill>
              </a:rPr>
              <a:t>月に開催</a:t>
            </a:r>
            <a:r>
              <a:rPr lang="en-US" altLang="ja-JP" sz="1000" b="1" dirty="0" smtClean="0">
                <a:solidFill>
                  <a:schemeClr val="bg1"/>
                </a:solidFill>
              </a:rPr>
              <a:t>】</a:t>
            </a:r>
            <a:endParaRPr lang="ja-JP" altLang="en-US" sz="1000" b="1" dirty="0">
              <a:solidFill>
                <a:schemeClr val="bg1"/>
              </a:solidFill>
            </a:endParaRPr>
          </a:p>
        </p:txBody>
      </p:sp>
      <p:sp>
        <p:nvSpPr>
          <p:cNvPr id="137" name="正方形/長方形 136"/>
          <p:cNvSpPr/>
          <p:nvPr/>
        </p:nvSpPr>
        <p:spPr>
          <a:xfrm>
            <a:off x="2255955" y="1551607"/>
            <a:ext cx="2897143" cy="437143"/>
          </a:xfrm>
          <a:prstGeom prst="rect">
            <a:avLst/>
          </a:prstGeom>
          <a:solidFill>
            <a:srgbClr val="0070C0"/>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pPr marL="66515" indent="-66515"/>
            <a:r>
              <a:rPr lang="ja-JP" altLang="en-US" sz="900" dirty="0" smtClean="0">
                <a:solidFill>
                  <a:schemeClr val="bg1"/>
                </a:solidFill>
              </a:rPr>
              <a:t>・直轄工事で、若手技術者の配置を条件とするモデル工事や技術者の過去の実績要件を大幅に緩和するモデル工事等を実施</a:t>
            </a:r>
            <a:r>
              <a:rPr lang="en-US" altLang="ja-JP" sz="900" b="1" dirty="0" smtClean="0">
                <a:solidFill>
                  <a:schemeClr val="bg1"/>
                </a:solidFill>
              </a:rPr>
              <a:t> 【</a:t>
            </a:r>
            <a:r>
              <a:rPr lang="ja-JP" altLang="en-US" sz="900" b="1" dirty="0" smtClean="0">
                <a:solidFill>
                  <a:schemeClr val="bg1"/>
                </a:solidFill>
              </a:rPr>
              <a:t>今年度から実施拡大</a:t>
            </a:r>
            <a:r>
              <a:rPr lang="en-US" altLang="ja-JP" sz="900" b="1" dirty="0" smtClean="0">
                <a:solidFill>
                  <a:schemeClr val="bg1"/>
                </a:solidFill>
              </a:rPr>
              <a:t>】</a:t>
            </a:r>
            <a:endParaRPr lang="ja-JP" altLang="en-US" sz="900" b="1" dirty="0">
              <a:solidFill>
                <a:schemeClr val="bg1"/>
              </a:solidFill>
            </a:endParaRPr>
          </a:p>
        </p:txBody>
      </p:sp>
      <p:sp>
        <p:nvSpPr>
          <p:cNvPr id="139" name="ホームベース 138"/>
          <p:cNvSpPr/>
          <p:nvPr/>
        </p:nvSpPr>
        <p:spPr>
          <a:xfrm>
            <a:off x="2267621" y="2042367"/>
            <a:ext cx="2200714" cy="591429"/>
          </a:xfrm>
          <a:prstGeom prst="homePlate">
            <a:avLst>
              <a:gd name="adj" fmla="val 0"/>
            </a:avLst>
          </a:prstGeom>
          <a:solidFill>
            <a:srgbClr val="0070C0"/>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6935" tIns="34201" rIns="0" bIns="34201" rtlCol="0" anchor="ctr"/>
          <a:lstStyle/>
          <a:p>
            <a:pPr marL="66515" indent="-66515"/>
            <a:r>
              <a:rPr lang="ja-JP" altLang="en-US" sz="1000" dirty="0" smtClean="0">
                <a:solidFill>
                  <a:schemeClr val="bg1"/>
                </a:solidFill>
              </a:rPr>
              <a:t>・若年技術者・技能労働者の育成・確保状況の経審評価への反映を検討　</a:t>
            </a:r>
            <a:endParaRPr lang="en-US" altLang="ja-JP" sz="1000" dirty="0" smtClean="0">
              <a:solidFill>
                <a:schemeClr val="bg1"/>
              </a:solidFill>
            </a:endParaRPr>
          </a:p>
          <a:p>
            <a:pPr marL="66515" indent="-66515"/>
            <a:r>
              <a:rPr lang="en-US" altLang="ja-JP" sz="1000" dirty="0" smtClean="0">
                <a:solidFill>
                  <a:schemeClr val="bg1"/>
                </a:solidFill>
              </a:rPr>
              <a:t> </a:t>
            </a:r>
            <a:r>
              <a:rPr lang="ja-JP" altLang="en-US" sz="1000" dirty="0" smtClean="0">
                <a:solidFill>
                  <a:schemeClr val="bg1"/>
                </a:solidFill>
              </a:rPr>
              <a:t> </a:t>
            </a:r>
            <a:r>
              <a:rPr lang="en-US" altLang="ja-JP" sz="1000" b="1" dirty="0" smtClean="0">
                <a:solidFill>
                  <a:schemeClr val="bg1"/>
                </a:solidFill>
              </a:rPr>
              <a:t>【</a:t>
            </a:r>
            <a:r>
              <a:rPr lang="ja-JP" altLang="en-US" sz="1000" b="1" dirty="0" smtClean="0">
                <a:solidFill>
                  <a:schemeClr val="bg1"/>
                </a:solidFill>
              </a:rPr>
              <a:t>新年度からの施行を目指し、秋頃までに結論を得る</a:t>
            </a:r>
            <a:r>
              <a:rPr lang="en-US" altLang="ja-JP" sz="1000" b="1" dirty="0" smtClean="0">
                <a:solidFill>
                  <a:schemeClr val="bg1"/>
                </a:solidFill>
              </a:rPr>
              <a:t>】</a:t>
            </a:r>
            <a:r>
              <a:rPr lang="ja-JP" altLang="en-US" sz="1000" dirty="0" smtClean="0">
                <a:solidFill>
                  <a:schemeClr val="bg1"/>
                </a:solidFill>
              </a:rPr>
              <a:t>　</a:t>
            </a:r>
            <a:endParaRPr lang="ja-JP" altLang="en-US" sz="1000" dirty="0">
              <a:solidFill>
                <a:schemeClr val="bg1"/>
              </a:solidFill>
            </a:endParaRPr>
          </a:p>
        </p:txBody>
      </p:sp>
      <p:sp>
        <p:nvSpPr>
          <p:cNvPr id="140" name="ホームベース 139"/>
          <p:cNvSpPr/>
          <p:nvPr/>
        </p:nvSpPr>
        <p:spPr>
          <a:xfrm>
            <a:off x="3894311" y="826585"/>
            <a:ext cx="3760714" cy="668571"/>
          </a:xfrm>
          <a:prstGeom prst="homePlate">
            <a:avLst>
              <a:gd name="adj" fmla="val 52142"/>
            </a:avLst>
          </a:prstGeom>
          <a:solidFill>
            <a:srgbClr val="85CBFF"/>
          </a:solidFill>
          <a:ln w="158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pPr marL="66515" indent="-66515"/>
            <a:r>
              <a:rPr lang="ja-JP" altLang="en-US" sz="1000" dirty="0" smtClean="0">
                <a:solidFill>
                  <a:schemeClr val="bg1"/>
                </a:solidFill>
              </a:rPr>
              <a:t>・技術検定の受験資格の緩和や監理技術者等に必要な実務経験のあり方を検討</a:t>
            </a:r>
            <a:endParaRPr lang="en-US" altLang="ja-JP" sz="1000" dirty="0" smtClean="0">
              <a:solidFill>
                <a:schemeClr val="bg1"/>
              </a:solidFill>
            </a:endParaRPr>
          </a:p>
          <a:p>
            <a:pPr marL="66515" indent="-66515"/>
            <a:r>
              <a:rPr lang="ja-JP" altLang="en-US" sz="1000" dirty="0" smtClean="0">
                <a:solidFill>
                  <a:schemeClr val="bg1"/>
                </a:solidFill>
              </a:rPr>
              <a:t>・工業高校と連携し、試験地の増加を検討　</a:t>
            </a:r>
            <a:endParaRPr lang="en-US" altLang="ja-JP" sz="1000" dirty="0" smtClean="0">
              <a:solidFill>
                <a:schemeClr val="bg1"/>
              </a:solidFill>
            </a:endParaRPr>
          </a:p>
        </p:txBody>
      </p:sp>
      <p:sp>
        <p:nvSpPr>
          <p:cNvPr id="144" name="ホームベース 143"/>
          <p:cNvSpPr/>
          <p:nvPr/>
        </p:nvSpPr>
        <p:spPr>
          <a:xfrm>
            <a:off x="4730118" y="2040676"/>
            <a:ext cx="1414813" cy="591429"/>
          </a:xfrm>
          <a:prstGeom prst="homePlate">
            <a:avLst/>
          </a:prstGeom>
          <a:solidFill>
            <a:srgbClr val="85CBFF"/>
          </a:solidFill>
          <a:ln w="190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pPr algn="ctr"/>
            <a:r>
              <a:rPr lang="ja-JP" altLang="en-US" sz="1000" dirty="0" smtClean="0">
                <a:solidFill>
                  <a:schemeClr val="bg1"/>
                </a:solidFill>
              </a:rPr>
              <a:t>検討結果を踏まえ</a:t>
            </a:r>
            <a:endParaRPr lang="en-US" altLang="ja-JP" sz="1000" dirty="0" smtClean="0">
              <a:solidFill>
                <a:schemeClr val="bg1"/>
              </a:solidFill>
            </a:endParaRPr>
          </a:p>
          <a:p>
            <a:pPr algn="ctr"/>
            <a:r>
              <a:rPr lang="ja-JP" altLang="en-US" sz="1000" dirty="0" smtClean="0">
                <a:solidFill>
                  <a:schemeClr val="bg1"/>
                </a:solidFill>
              </a:rPr>
              <a:t>制度改正を含む</a:t>
            </a:r>
            <a:endParaRPr lang="en-US" altLang="ja-JP" sz="1000" dirty="0" smtClean="0">
              <a:solidFill>
                <a:schemeClr val="bg1"/>
              </a:solidFill>
            </a:endParaRPr>
          </a:p>
          <a:p>
            <a:pPr algn="ctr"/>
            <a:r>
              <a:rPr lang="ja-JP" altLang="en-US" sz="1000" dirty="0" smtClean="0">
                <a:solidFill>
                  <a:schemeClr val="bg1"/>
                </a:solidFill>
              </a:rPr>
              <a:t>必要な措置を実施</a:t>
            </a:r>
          </a:p>
        </p:txBody>
      </p:sp>
      <p:sp>
        <p:nvSpPr>
          <p:cNvPr id="145" name="ホームベース 144"/>
          <p:cNvSpPr/>
          <p:nvPr/>
        </p:nvSpPr>
        <p:spPr>
          <a:xfrm>
            <a:off x="5430163" y="1545862"/>
            <a:ext cx="2200714" cy="437143"/>
          </a:xfrm>
          <a:prstGeom prst="homePlate">
            <a:avLst/>
          </a:prstGeom>
          <a:solidFill>
            <a:srgbClr val="85CBFF"/>
          </a:solidFill>
          <a:ln w="158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pPr algn="ctr"/>
            <a:r>
              <a:rPr lang="ja-JP" altLang="en-US" sz="1000" dirty="0" smtClean="0">
                <a:solidFill>
                  <a:schemeClr val="bg1"/>
                </a:solidFill>
              </a:rPr>
              <a:t>運用・フォローアップ</a:t>
            </a:r>
          </a:p>
        </p:txBody>
      </p:sp>
      <p:sp>
        <p:nvSpPr>
          <p:cNvPr id="147" name="二等辺三角形 146"/>
          <p:cNvSpPr/>
          <p:nvPr/>
        </p:nvSpPr>
        <p:spPr>
          <a:xfrm rot="5400000">
            <a:off x="5099300" y="1668139"/>
            <a:ext cx="437143" cy="195000"/>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513" tIns="33257" rIns="66513" bIns="33257" rtlCol="0" anchor="ctr"/>
          <a:lstStyle/>
          <a:p>
            <a:pPr algn="ctr"/>
            <a:endParaRPr lang="ja-JP" altLang="en-US" sz="1000" dirty="0"/>
          </a:p>
        </p:txBody>
      </p:sp>
      <p:sp>
        <p:nvSpPr>
          <p:cNvPr id="148" name="二等辺三角形 147"/>
          <p:cNvSpPr/>
          <p:nvPr/>
        </p:nvSpPr>
        <p:spPr>
          <a:xfrm rot="5400000">
            <a:off x="4320253" y="2228924"/>
            <a:ext cx="591429" cy="195000"/>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513" tIns="33257" rIns="66513" bIns="33257" rtlCol="0" anchor="ctr"/>
          <a:lstStyle/>
          <a:p>
            <a:pPr algn="ctr"/>
            <a:endParaRPr lang="ja-JP" altLang="en-US" sz="1000" dirty="0"/>
          </a:p>
        </p:txBody>
      </p:sp>
      <p:sp>
        <p:nvSpPr>
          <p:cNvPr id="149" name="テキスト ボックス 148"/>
          <p:cNvSpPr txBox="1"/>
          <p:nvPr/>
        </p:nvSpPr>
        <p:spPr>
          <a:xfrm>
            <a:off x="57001" y="2471681"/>
            <a:ext cx="415464" cy="1867749"/>
          </a:xfrm>
          <a:prstGeom prst="rect">
            <a:avLst/>
          </a:prstGeom>
          <a:noFill/>
        </p:spPr>
        <p:txBody>
          <a:bodyPr vert="eaVert" wrap="square" lIns="91423" tIns="45712" rIns="91423" bIns="45712" rtlCol="0">
            <a:spAutoFit/>
          </a:bodyPr>
          <a:lstStyle/>
          <a:p>
            <a:pPr algn="ctr"/>
            <a:r>
              <a:rPr lang="ja-JP" altLang="en-US" sz="1500" b="1" dirty="0" smtClean="0">
                <a:solidFill>
                  <a:srgbClr val="002060"/>
                </a:solidFill>
              </a:rPr>
              <a:t>②キャリアアップ</a:t>
            </a:r>
            <a:endParaRPr lang="ja-JP" altLang="en-US" sz="1500" b="1" dirty="0">
              <a:solidFill>
                <a:srgbClr val="002060"/>
              </a:solidFill>
            </a:endParaRPr>
          </a:p>
        </p:txBody>
      </p:sp>
      <p:sp>
        <p:nvSpPr>
          <p:cNvPr id="150" name="正方形/長方形 20"/>
          <p:cNvSpPr/>
          <p:nvPr/>
        </p:nvSpPr>
        <p:spPr>
          <a:xfrm>
            <a:off x="522459" y="2767728"/>
            <a:ext cx="1139753" cy="822857"/>
          </a:xfrm>
          <a:prstGeom prst="roundRect">
            <a:avLst>
              <a:gd name="adj" fmla="val 7336"/>
            </a:avLst>
          </a:prstGeom>
          <a:ln/>
        </p:spPr>
        <p:style>
          <a:lnRef idx="1">
            <a:schemeClr val="accent6"/>
          </a:lnRef>
          <a:fillRef idx="2">
            <a:schemeClr val="accent6"/>
          </a:fillRef>
          <a:effectRef idx="1">
            <a:schemeClr val="accent6"/>
          </a:effectRef>
          <a:fontRef idx="minor">
            <a:schemeClr val="dk1"/>
          </a:fontRef>
        </p:style>
        <p:txBody>
          <a:bodyPr lIns="20148" tIns="35819" rIns="20148"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若年技能者</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の顕彰</a:t>
            </a:r>
            <a:endParaRPr lang="en-US" altLang="ja-JP" sz="1000" dirty="0" smtClean="0">
              <a:solidFill>
                <a:srgbClr val="002060"/>
              </a:solidFill>
              <a:latin typeface="+mj-ea"/>
              <a:ea typeface="+mj-ea"/>
            </a:endParaRPr>
          </a:p>
        </p:txBody>
      </p:sp>
      <p:sp>
        <p:nvSpPr>
          <p:cNvPr id="151" name="正方形/長方形 20"/>
          <p:cNvSpPr/>
          <p:nvPr/>
        </p:nvSpPr>
        <p:spPr>
          <a:xfrm>
            <a:off x="522459" y="3634737"/>
            <a:ext cx="1139753" cy="437143"/>
          </a:xfrm>
          <a:prstGeom prst="roundRect">
            <a:avLst>
              <a:gd name="adj" fmla="val 7336"/>
            </a:avLst>
          </a:prstGeom>
          <a:ln/>
        </p:spPr>
        <p:style>
          <a:lnRef idx="1">
            <a:schemeClr val="accent6"/>
          </a:lnRef>
          <a:fillRef idx="2">
            <a:schemeClr val="accent6"/>
          </a:fillRef>
          <a:effectRef idx="1">
            <a:schemeClr val="accent6"/>
          </a:effectRef>
          <a:fontRef idx="minor">
            <a:schemeClr val="dk1"/>
          </a:fontRef>
        </p:style>
        <p:txBody>
          <a:bodyPr lIns="20148" tIns="35819" rIns="20148"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技能労働者の</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キャリアパスの</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提示等</a:t>
            </a:r>
            <a:endParaRPr lang="en-US" altLang="ja-JP" sz="1000" dirty="0" smtClean="0">
              <a:solidFill>
                <a:srgbClr val="002060"/>
              </a:solidFill>
              <a:latin typeface="+mj-ea"/>
              <a:ea typeface="+mj-ea"/>
            </a:endParaRPr>
          </a:p>
        </p:txBody>
      </p:sp>
      <p:sp>
        <p:nvSpPr>
          <p:cNvPr id="152" name="正方形/長方形 151"/>
          <p:cNvSpPr/>
          <p:nvPr/>
        </p:nvSpPr>
        <p:spPr>
          <a:xfrm>
            <a:off x="2233493" y="2746593"/>
            <a:ext cx="1365000" cy="745714"/>
          </a:xfrm>
          <a:prstGeom prst="rect">
            <a:avLst/>
          </a:prstGeom>
          <a:solidFill>
            <a:srgbClr val="0070C0"/>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pPr marL="66515" indent="-66515"/>
            <a:r>
              <a:rPr lang="ja-JP" altLang="en-US" sz="1000" dirty="0" smtClean="0">
                <a:solidFill>
                  <a:schemeClr val="bg1"/>
                </a:solidFill>
              </a:rPr>
              <a:t>・若年技能者の新たな顕彰制度を創設</a:t>
            </a:r>
            <a:endParaRPr lang="en-US" altLang="ja-JP" sz="1000" dirty="0" smtClean="0">
              <a:solidFill>
                <a:schemeClr val="bg1"/>
              </a:solidFill>
            </a:endParaRPr>
          </a:p>
          <a:p>
            <a:pPr marL="66515" indent="-66515"/>
            <a:r>
              <a:rPr lang="ja-JP" altLang="en-US" sz="1000" dirty="0" smtClean="0">
                <a:solidFill>
                  <a:schemeClr val="bg1"/>
                </a:solidFill>
              </a:rPr>
              <a:t>　</a:t>
            </a:r>
            <a:r>
              <a:rPr lang="en-US" altLang="ja-JP" sz="1000" b="1" dirty="0" smtClean="0">
                <a:solidFill>
                  <a:schemeClr val="bg1"/>
                </a:solidFill>
              </a:rPr>
              <a:t>【</a:t>
            </a:r>
            <a:r>
              <a:rPr lang="ja-JP" altLang="en-US" sz="1000" b="1" dirty="0" smtClean="0">
                <a:solidFill>
                  <a:schemeClr val="bg1"/>
                </a:solidFill>
              </a:rPr>
              <a:t>７月に制度を創設し、新年度から顕彰開始</a:t>
            </a:r>
            <a:r>
              <a:rPr lang="en-US" altLang="ja-JP" sz="1000" b="1" dirty="0" smtClean="0">
                <a:solidFill>
                  <a:schemeClr val="bg1"/>
                </a:solidFill>
              </a:rPr>
              <a:t>】</a:t>
            </a:r>
            <a:r>
              <a:rPr lang="ja-JP" altLang="en-US" sz="1000" b="1" dirty="0" smtClean="0">
                <a:solidFill>
                  <a:schemeClr val="bg1"/>
                </a:solidFill>
              </a:rPr>
              <a:t>　</a:t>
            </a:r>
            <a:r>
              <a:rPr lang="ja-JP" altLang="en-US" sz="1000" dirty="0" smtClean="0">
                <a:solidFill>
                  <a:schemeClr val="bg1"/>
                </a:solidFill>
              </a:rPr>
              <a:t>　</a:t>
            </a:r>
            <a:endParaRPr lang="ja-JP" altLang="en-US" sz="1000" dirty="0">
              <a:solidFill>
                <a:schemeClr val="bg1"/>
              </a:solidFill>
            </a:endParaRPr>
          </a:p>
        </p:txBody>
      </p:sp>
      <p:sp>
        <p:nvSpPr>
          <p:cNvPr id="154" name="ホームベース 153"/>
          <p:cNvSpPr/>
          <p:nvPr/>
        </p:nvSpPr>
        <p:spPr>
          <a:xfrm>
            <a:off x="3950032" y="2737429"/>
            <a:ext cx="2173098" cy="745714"/>
          </a:xfrm>
          <a:prstGeom prst="homePlate">
            <a:avLst/>
          </a:prstGeom>
          <a:solidFill>
            <a:srgbClr val="85CBFF"/>
          </a:solidFill>
          <a:ln w="1905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r>
              <a:rPr lang="ja-JP" altLang="en-US" sz="1000" dirty="0" smtClean="0">
                <a:solidFill>
                  <a:schemeClr val="bg1"/>
                </a:solidFill>
              </a:rPr>
              <a:t>　　推薦作業等を開始　</a:t>
            </a:r>
            <a:r>
              <a:rPr lang="en-US" altLang="ja-JP" sz="1000" b="1" dirty="0" smtClean="0">
                <a:solidFill>
                  <a:schemeClr val="bg1"/>
                </a:solidFill>
              </a:rPr>
              <a:t>【</a:t>
            </a:r>
            <a:r>
              <a:rPr lang="ja-JP" altLang="en-US" sz="1000" b="1" dirty="0" smtClean="0">
                <a:solidFill>
                  <a:schemeClr val="bg1"/>
                </a:solidFill>
              </a:rPr>
              <a:t>今秋</a:t>
            </a:r>
            <a:r>
              <a:rPr lang="en-US" altLang="ja-JP" sz="1000" b="1" dirty="0" smtClean="0">
                <a:solidFill>
                  <a:schemeClr val="bg1"/>
                </a:solidFill>
              </a:rPr>
              <a:t>】</a:t>
            </a:r>
            <a:endParaRPr lang="ja-JP" altLang="en-US" sz="1000" b="1" dirty="0">
              <a:solidFill>
                <a:schemeClr val="bg1"/>
              </a:solidFill>
            </a:endParaRPr>
          </a:p>
        </p:txBody>
      </p:sp>
      <p:sp>
        <p:nvSpPr>
          <p:cNvPr id="155" name="正方形/長方形 154"/>
          <p:cNvSpPr/>
          <p:nvPr/>
        </p:nvSpPr>
        <p:spPr>
          <a:xfrm>
            <a:off x="6123130" y="2726984"/>
            <a:ext cx="1058571" cy="745714"/>
          </a:xfrm>
          <a:prstGeom prst="rect">
            <a:avLst/>
          </a:prstGeom>
          <a:solidFill>
            <a:srgbClr val="D9EFFF"/>
          </a:solidFill>
          <a:ln w="1905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r>
              <a:rPr lang="ja-JP" altLang="en-US" sz="1000" dirty="0" smtClean="0">
                <a:solidFill>
                  <a:srgbClr val="0070C0"/>
                </a:solidFill>
              </a:rPr>
              <a:t>・第１回の顕彰を実施</a:t>
            </a:r>
            <a:endParaRPr lang="en-US" altLang="ja-JP" sz="1000" dirty="0" smtClean="0">
              <a:solidFill>
                <a:srgbClr val="0070C0"/>
              </a:solidFill>
            </a:endParaRPr>
          </a:p>
          <a:p>
            <a:r>
              <a:rPr lang="en-US" altLang="ja-JP" sz="1000" b="1" dirty="0" smtClean="0">
                <a:solidFill>
                  <a:srgbClr val="0070C0"/>
                </a:solidFill>
              </a:rPr>
              <a:t>【</a:t>
            </a:r>
            <a:r>
              <a:rPr lang="ja-JP" altLang="en-US" sz="1000" b="1" dirty="0" smtClean="0">
                <a:solidFill>
                  <a:srgbClr val="0070C0"/>
                </a:solidFill>
              </a:rPr>
              <a:t>来年１０月を予定</a:t>
            </a:r>
            <a:r>
              <a:rPr lang="en-US" altLang="ja-JP" sz="1000" b="1" dirty="0" smtClean="0">
                <a:solidFill>
                  <a:srgbClr val="0070C0"/>
                </a:solidFill>
              </a:rPr>
              <a:t>】</a:t>
            </a:r>
            <a:endParaRPr lang="ja-JP" altLang="en-US" sz="1000" b="1" dirty="0">
              <a:solidFill>
                <a:srgbClr val="0070C0"/>
              </a:solidFill>
            </a:endParaRPr>
          </a:p>
        </p:txBody>
      </p:sp>
      <p:sp>
        <p:nvSpPr>
          <p:cNvPr id="156" name="ホームベース 155"/>
          <p:cNvSpPr/>
          <p:nvPr/>
        </p:nvSpPr>
        <p:spPr>
          <a:xfrm>
            <a:off x="2242352" y="3857791"/>
            <a:ext cx="7224007" cy="231429"/>
          </a:xfrm>
          <a:prstGeom prst="homePlate">
            <a:avLst/>
          </a:prstGeom>
          <a:solidFill>
            <a:srgbClr val="0070C0"/>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pPr algn="ctr"/>
            <a:r>
              <a:rPr lang="ja-JP" altLang="en-US" sz="1000" dirty="0" smtClean="0">
                <a:solidFill>
                  <a:schemeClr val="bg1"/>
                </a:solidFill>
              </a:rPr>
              <a:t>職種毎の資格取得状況等の実態把握・分析を通じ、技能労働者のキャリアパスの提示の推進</a:t>
            </a:r>
            <a:endParaRPr lang="ja-JP" altLang="en-US" sz="1000" dirty="0">
              <a:solidFill>
                <a:schemeClr val="bg1"/>
              </a:solidFill>
            </a:endParaRPr>
          </a:p>
        </p:txBody>
      </p:sp>
      <p:sp>
        <p:nvSpPr>
          <p:cNvPr id="159" name="正方形/長方形 20"/>
          <p:cNvSpPr/>
          <p:nvPr/>
        </p:nvSpPr>
        <p:spPr>
          <a:xfrm>
            <a:off x="1740411" y="2061060"/>
            <a:ext cx="445714" cy="565714"/>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a:solidFill>
              <a:srgbClr val="95B850"/>
            </a:solidFill>
          </a:ln>
        </p:spPr>
        <p:style>
          <a:lnRef idx="1">
            <a:schemeClr val="accent2"/>
          </a:lnRef>
          <a:fillRef idx="2">
            <a:schemeClr val="accent2"/>
          </a:fillRef>
          <a:effectRef idx="1">
            <a:schemeClr val="accent2"/>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p:txBody>
      </p:sp>
      <p:sp>
        <p:nvSpPr>
          <p:cNvPr id="160" name="二等辺三角形 159"/>
          <p:cNvSpPr/>
          <p:nvPr/>
        </p:nvSpPr>
        <p:spPr>
          <a:xfrm rot="5400000">
            <a:off x="3396072" y="3012386"/>
            <a:ext cx="745714" cy="195000"/>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513" tIns="33257" rIns="66513" bIns="33257" rtlCol="0" anchor="ctr"/>
          <a:lstStyle/>
          <a:p>
            <a:pPr algn="ctr"/>
            <a:endParaRPr lang="ja-JP" altLang="en-US" sz="1000" dirty="0"/>
          </a:p>
        </p:txBody>
      </p:sp>
      <p:sp>
        <p:nvSpPr>
          <p:cNvPr id="161" name="正方形/長方形 20"/>
          <p:cNvSpPr/>
          <p:nvPr/>
        </p:nvSpPr>
        <p:spPr>
          <a:xfrm>
            <a:off x="1740411" y="2747860"/>
            <a:ext cx="445714" cy="745714"/>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a:solidFill>
              <a:srgbClr val="95B850"/>
            </a:solidFill>
          </a:ln>
        </p:spPr>
        <p:style>
          <a:lnRef idx="1">
            <a:schemeClr val="accent2"/>
          </a:lnRef>
          <a:fillRef idx="2">
            <a:schemeClr val="accent2"/>
          </a:fillRef>
          <a:effectRef idx="1">
            <a:schemeClr val="accent2"/>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p:txBody>
      </p:sp>
      <p:sp>
        <p:nvSpPr>
          <p:cNvPr id="163" name="正方形/長方形 20"/>
          <p:cNvSpPr/>
          <p:nvPr/>
        </p:nvSpPr>
        <p:spPr>
          <a:xfrm>
            <a:off x="1729180" y="3844680"/>
            <a:ext cx="445714" cy="231429"/>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a:solidFill>
              <a:srgbClr val="95B850"/>
            </a:solidFill>
          </a:ln>
        </p:spPr>
        <p:style>
          <a:lnRef idx="1">
            <a:schemeClr val="accent2"/>
          </a:lnRef>
          <a:fillRef idx="2">
            <a:schemeClr val="accent2"/>
          </a:fillRef>
          <a:effectRef idx="1">
            <a:schemeClr val="accent2"/>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p:txBody>
      </p:sp>
      <p:sp>
        <p:nvSpPr>
          <p:cNvPr id="164" name="ホームベース 163"/>
          <p:cNvSpPr/>
          <p:nvPr/>
        </p:nvSpPr>
        <p:spPr>
          <a:xfrm>
            <a:off x="2267186" y="5891716"/>
            <a:ext cx="6017143" cy="308571"/>
          </a:xfrm>
          <a:prstGeom prst="homePlate">
            <a:avLst/>
          </a:prstGeom>
          <a:solidFill>
            <a:srgbClr val="0070C0"/>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pPr marL="66515" indent="-66515"/>
            <a:r>
              <a:rPr lang="ja-JP" altLang="en-US" sz="1000" dirty="0" smtClean="0">
                <a:solidFill>
                  <a:schemeClr val="bg1"/>
                </a:solidFill>
              </a:rPr>
              <a:t>・地方整備局等において、施工業者や旅行業者とも連携し、道路、トンネル、ダム等の工事現場と周辺観光施設と一体となった見学ツアー（インフラツーリズム）の実施を通じた社会資本整備への理解促進　　</a:t>
            </a:r>
            <a:endParaRPr lang="ja-JP" altLang="en-US" sz="1000" dirty="0">
              <a:solidFill>
                <a:schemeClr val="bg1"/>
              </a:solidFill>
            </a:endParaRPr>
          </a:p>
        </p:txBody>
      </p:sp>
      <p:sp>
        <p:nvSpPr>
          <p:cNvPr id="172" name="ホームベース 171"/>
          <p:cNvSpPr/>
          <p:nvPr/>
        </p:nvSpPr>
        <p:spPr>
          <a:xfrm>
            <a:off x="2253353" y="5170793"/>
            <a:ext cx="6098596" cy="694286"/>
          </a:xfrm>
          <a:prstGeom prst="homePlate">
            <a:avLst>
              <a:gd name="adj" fmla="val 36305"/>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pPr marL="66515" indent="-66515"/>
            <a:r>
              <a:rPr lang="ja-JP" altLang="en-US" sz="900" dirty="0" smtClean="0">
                <a:solidFill>
                  <a:srgbClr val="002060"/>
                </a:solidFill>
              </a:rPr>
              <a:t>・</a:t>
            </a:r>
            <a:r>
              <a:rPr lang="ja-JP" altLang="ja-JP" sz="900" dirty="0" smtClean="0">
                <a:solidFill>
                  <a:srgbClr val="002060"/>
                </a:solidFill>
              </a:rPr>
              <a:t>若者（子供や学生）を対象とした市民現場見学会の積極的な開催等</a:t>
            </a:r>
            <a:r>
              <a:rPr lang="ja-JP" altLang="en-US" sz="900" dirty="0" smtClean="0">
                <a:solidFill>
                  <a:srgbClr val="002060"/>
                </a:solidFill>
              </a:rPr>
              <a:t>（日建連）</a:t>
            </a:r>
            <a:r>
              <a:rPr lang="ja-JP" altLang="ja-JP" sz="900" dirty="0" smtClean="0">
                <a:solidFill>
                  <a:srgbClr val="002060"/>
                </a:solidFill>
              </a:rPr>
              <a:t>女性技術者・技能者の愛称</a:t>
            </a:r>
            <a:endParaRPr lang="en-US" altLang="ja-JP" sz="900" dirty="0" smtClean="0">
              <a:solidFill>
                <a:srgbClr val="002060"/>
              </a:solidFill>
            </a:endParaRPr>
          </a:p>
          <a:p>
            <a:pPr marL="66515" indent="-66515"/>
            <a:r>
              <a:rPr lang="ja-JP" altLang="en-US" sz="900" dirty="0" smtClean="0">
                <a:solidFill>
                  <a:srgbClr val="002060"/>
                </a:solidFill>
              </a:rPr>
              <a:t>  </a:t>
            </a:r>
            <a:r>
              <a:rPr lang="ja-JP" altLang="ja-JP" sz="900" dirty="0" smtClean="0">
                <a:solidFill>
                  <a:srgbClr val="002060"/>
                </a:solidFill>
              </a:rPr>
              <a:t>を公募、関連キャンペーンの実施【新年度】　</a:t>
            </a:r>
            <a:r>
              <a:rPr lang="ja-JP" altLang="en-US" sz="900" dirty="0" smtClean="0">
                <a:solidFill>
                  <a:srgbClr val="002060"/>
                </a:solidFill>
              </a:rPr>
              <a:t>（日建連）</a:t>
            </a:r>
            <a:r>
              <a:rPr lang="ja-JP" altLang="ja-JP" sz="900" dirty="0" smtClean="0">
                <a:solidFill>
                  <a:srgbClr val="002060"/>
                </a:solidFill>
              </a:rPr>
              <a:t>　</a:t>
            </a:r>
          </a:p>
          <a:p>
            <a:r>
              <a:rPr lang="ja-JP" altLang="en-US" sz="900" dirty="0" smtClean="0">
                <a:solidFill>
                  <a:srgbClr val="002060"/>
                </a:solidFill>
              </a:rPr>
              <a:t>・</a:t>
            </a:r>
            <a:r>
              <a:rPr lang="ja-JP" altLang="ja-JP" sz="900" dirty="0" smtClean="0">
                <a:solidFill>
                  <a:srgbClr val="002060"/>
                </a:solidFill>
              </a:rPr>
              <a:t>現場見学会やインターンシップ等の開催。さらに高校生や父兄等とのコラボレーション活動の拡大</a:t>
            </a:r>
            <a:r>
              <a:rPr lang="ja-JP" altLang="en-US" sz="900" dirty="0" smtClean="0">
                <a:solidFill>
                  <a:srgbClr val="002060"/>
                </a:solidFill>
              </a:rPr>
              <a:t>（全建）</a:t>
            </a:r>
            <a:endParaRPr lang="en-US" altLang="ja-JP" sz="900" dirty="0" smtClean="0">
              <a:solidFill>
                <a:srgbClr val="002060"/>
              </a:solidFill>
            </a:endParaRPr>
          </a:p>
          <a:p>
            <a:r>
              <a:rPr lang="ja-JP" altLang="en-US" sz="900" dirty="0" smtClean="0">
                <a:solidFill>
                  <a:srgbClr val="002060"/>
                </a:solidFill>
              </a:rPr>
              <a:t>・地域貢献・社会貢献活動を「職人さんミュージアム」で紹介。その中で学校との関わりの活動紹介や研修会</a:t>
            </a:r>
            <a:endParaRPr lang="en-US" altLang="ja-JP" sz="900" dirty="0" smtClean="0">
              <a:solidFill>
                <a:srgbClr val="002060"/>
              </a:solidFill>
            </a:endParaRPr>
          </a:p>
          <a:p>
            <a:r>
              <a:rPr lang="ja-JP" altLang="en-US" sz="900" dirty="0" smtClean="0">
                <a:solidFill>
                  <a:srgbClr val="002060"/>
                </a:solidFill>
              </a:rPr>
              <a:t>　による教師との意見交換の実施（建専連）</a:t>
            </a:r>
            <a:endParaRPr lang="en-US" altLang="ja-JP" sz="900" dirty="0" smtClean="0">
              <a:solidFill>
                <a:srgbClr val="002060"/>
              </a:solidFill>
            </a:endParaRPr>
          </a:p>
        </p:txBody>
      </p:sp>
      <p:sp>
        <p:nvSpPr>
          <p:cNvPr id="175" name="山形 174"/>
          <p:cNvSpPr/>
          <p:nvPr/>
        </p:nvSpPr>
        <p:spPr>
          <a:xfrm>
            <a:off x="5560411" y="6233173"/>
            <a:ext cx="2869286" cy="591429"/>
          </a:xfrm>
          <a:prstGeom prst="chevron">
            <a:avLst>
              <a:gd name="adj" fmla="val 32024"/>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34201" rIns="0" bIns="34201" rtlCol="0" anchor="ctr"/>
          <a:lstStyle/>
          <a:p>
            <a:pPr marL="65328" indent="-65328"/>
            <a:r>
              <a:rPr lang="ja-JP" altLang="en-US" sz="1000" dirty="0" smtClean="0">
                <a:solidFill>
                  <a:srgbClr val="002060"/>
                </a:solidFill>
              </a:rPr>
              <a:t>・前年度の活動を点検・回収し持続的に実施</a:t>
            </a:r>
            <a:endParaRPr lang="en-US" altLang="ja-JP" sz="1000" dirty="0" smtClean="0">
              <a:solidFill>
                <a:srgbClr val="002060"/>
              </a:solidFill>
            </a:endParaRPr>
          </a:p>
          <a:p>
            <a:pPr marL="65328" indent="-65328"/>
            <a:r>
              <a:rPr lang="ja-JP" altLang="en-US" sz="1000" dirty="0" smtClean="0">
                <a:solidFill>
                  <a:srgbClr val="002060"/>
                </a:solidFill>
              </a:rPr>
              <a:t>・モデル的な広報事業の全国展開に向け、各ブロックや地域での同種の協議会へ働きかけを実施。</a:t>
            </a:r>
            <a:endParaRPr lang="ja-JP" altLang="en-US" sz="1000" dirty="0">
              <a:solidFill>
                <a:srgbClr val="002060"/>
              </a:solidFill>
            </a:endParaRPr>
          </a:p>
        </p:txBody>
      </p:sp>
      <p:sp>
        <p:nvSpPr>
          <p:cNvPr id="191" name="ホームベース 190"/>
          <p:cNvSpPr/>
          <p:nvPr/>
        </p:nvSpPr>
        <p:spPr>
          <a:xfrm>
            <a:off x="5197909" y="4157348"/>
            <a:ext cx="2964416" cy="334286"/>
          </a:xfrm>
          <a:prstGeom prst="homePlate">
            <a:avLst>
              <a:gd name="adj" fmla="val 52142"/>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pPr algn="ctr"/>
            <a:r>
              <a:rPr lang="ja-JP" altLang="en-US" sz="1000" dirty="0" smtClean="0">
                <a:solidFill>
                  <a:srgbClr val="002060"/>
                </a:solidFill>
              </a:rPr>
              <a:t>前年度の各地の活動をモニタリングし、ユニークな</a:t>
            </a:r>
            <a:endParaRPr lang="en-US" altLang="ja-JP" sz="1000" dirty="0" smtClean="0">
              <a:solidFill>
                <a:srgbClr val="002060"/>
              </a:solidFill>
            </a:endParaRPr>
          </a:p>
          <a:p>
            <a:pPr algn="ctr"/>
            <a:r>
              <a:rPr lang="ja-JP" altLang="en-US" sz="1000" dirty="0" smtClean="0">
                <a:solidFill>
                  <a:srgbClr val="002060"/>
                </a:solidFill>
              </a:rPr>
              <a:t>取組事例等を全国に展開しつつ活動の定着化</a:t>
            </a:r>
            <a:endParaRPr lang="ja-JP" altLang="en-US" sz="1000" dirty="0">
              <a:solidFill>
                <a:srgbClr val="002060"/>
              </a:solidFill>
            </a:endParaRPr>
          </a:p>
        </p:txBody>
      </p:sp>
      <p:cxnSp>
        <p:nvCxnSpPr>
          <p:cNvPr id="208" name="直線コネクタ 207"/>
          <p:cNvCxnSpPr/>
          <p:nvPr/>
        </p:nvCxnSpPr>
        <p:spPr>
          <a:xfrm>
            <a:off x="44571" y="4121464"/>
            <a:ext cx="9861429"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209" name="テキスト ボックス 208"/>
          <p:cNvSpPr txBox="1"/>
          <p:nvPr/>
        </p:nvSpPr>
        <p:spPr>
          <a:xfrm>
            <a:off x="48786" y="4108255"/>
            <a:ext cx="430853" cy="2808312"/>
          </a:xfrm>
          <a:prstGeom prst="rect">
            <a:avLst/>
          </a:prstGeom>
          <a:noFill/>
        </p:spPr>
        <p:txBody>
          <a:bodyPr vert="eaVert" wrap="square" lIns="91423" tIns="45712" rIns="91423" bIns="45712" rtlCol="0">
            <a:spAutoFit/>
          </a:bodyPr>
          <a:lstStyle/>
          <a:p>
            <a:pPr algn="ctr"/>
            <a:r>
              <a:rPr lang="ja-JP" altLang="en-US" sz="1600" b="1" dirty="0" smtClean="0">
                <a:solidFill>
                  <a:srgbClr val="002060"/>
                </a:solidFill>
              </a:rPr>
              <a:t>③建設業への理解と関心</a:t>
            </a:r>
            <a:endParaRPr lang="ja-JP" altLang="en-US" sz="1600" b="1" dirty="0">
              <a:solidFill>
                <a:srgbClr val="002060"/>
              </a:solidFill>
            </a:endParaRPr>
          </a:p>
        </p:txBody>
      </p:sp>
      <p:sp>
        <p:nvSpPr>
          <p:cNvPr id="210" name="正方形/長方形 20"/>
          <p:cNvSpPr/>
          <p:nvPr/>
        </p:nvSpPr>
        <p:spPr>
          <a:xfrm>
            <a:off x="522459" y="4149080"/>
            <a:ext cx="1139753" cy="2057143"/>
          </a:xfrm>
          <a:prstGeom prst="roundRect">
            <a:avLst>
              <a:gd name="adj" fmla="val 7336"/>
            </a:avLst>
          </a:prstGeom>
          <a:ln/>
        </p:spPr>
        <p:style>
          <a:lnRef idx="1">
            <a:schemeClr val="accent6"/>
          </a:lnRef>
          <a:fillRef idx="2">
            <a:schemeClr val="accent6"/>
          </a:fillRef>
          <a:effectRef idx="1">
            <a:schemeClr val="accent6"/>
          </a:effectRef>
          <a:fontRef idx="minor">
            <a:schemeClr val="dk1"/>
          </a:fontRef>
        </p:style>
        <p:txBody>
          <a:bodyPr lIns="20148" tIns="35819" rIns="20148"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若者等の</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入職意欲の喚起</a:t>
            </a:r>
            <a:endParaRPr lang="en-US" altLang="ja-JP" sz="1000" dirty="0" smtClean="0">
              <a:solidFill>
                <a:srgbClr val="002060"/>
              </a:solidFill>
              <a:latin typeface="+mj-ea"/>
              <a:ea typeface="+mj-ea"/>
            </a:endParaRPr>
          </a:p>
        </p:txBody>
      </p:sp>
      <p:sp>
        <p:nvSpPr>
          <p:cNvPr id="211" name="正方形/長方形 20"/>
          <p:cNvSpPr/>
          <p:nvPr/>
        </p:nvSpPr>
        <p:spPr>
          <a:xfrm>
            <a:off x="522459" y="6236561"/>
            <a:ext cx="1139753" cy="565714"/>
          </a:xfrm>
          <a:prstGeom prst="roundRect">
            <a:avLst>
              <a:gd name="adj" fmla="val 7336"/>
            </a:avLst>
          </a:prstGeom>
          <a:ln/>
        </p:spPr>
        <p:style>
          <a:lnRef idx="1">
            <a:schemeClr val="accent6"/>
          </a:lnRef>
          <a:fillRef idx="2">
            <a:schemeClr val="accent6"/>
          </a:fillRef>
          <a:effectRef idx="1">
            <a:schemeClr val="accent6"/>
          </a:effectRef>
          <a:fontRef idx="minor">
            <a:schemeClr val="dk1"/>
          </a:fontRef>
        </p:style>
        <p:txBody>
          <a:bodyPr lIns="20148" tIns="35819" rIns="20148"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モデル的な</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広報事業の展開</a:t>
            </a:r>
            <a:endParaRPr lang="en-US" altLang="ja-JP" sz="1000" dirty="0" smtClean="0">
              <a:solidFill>
                <a:srgbClr val="002060"/>
              </a:solidFill>
              <a:latin typeface="+mj-ea"/>
              <a:ea typeface="+mj-ea"/>
            </a:endParaRPr>
          </a:p>
        </p:txBody>
      </p:sp>
      <p:sp>
        <p:nvSpPr>
          <p:cNvPr id="212" name="正方形/長方形 20"/>
          <p:cNvSpPr/>
          <p:nvPr/>
        </p:nvSpPr>
        <p:spPr>
          <a:xfrm>
            <a:off x="1740411" y="4146489"/>
            <a:ext cx="445714" cy="1002857"/>
          </a:xfrm>
          <a:prstGeom prst="roundRect">
            <a:avLst>
              <a:gd name="adj" fmla="val 7336"/>
            </a:avLst>
          </a:prstGeom>
          <a:ln/>
        </p:spPr>
        <p:style>
          <a:lnRef idx="1">
            <a:schemeClr val="accent3"/>
          </a:lnRef>
          <a:fillRef idx="2">
            <a:schemeClr val="accent3"/>
          </a:fillRef>
          <a:effectRef idx="1">
            <a:schemeClr val="accent3"/>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厚労省</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団体</a:t>
            </a:r>
            <a:endParaRPr lang="en-US" altLang="ja-JP" sz="1000" dirty="0" smtClean="0">
              <a:solidFill>
                <a:srgbClr val="002060"/>
              </a:solidFill>
              <a:latin typeface="+mj-ea"/>
              <a:ea typeface="+mj-ea"/>
            </a:endParaRPr>
          </a:p>
        </p:txBody>
      </p:sp>
      <p:sp>
        <p:nvSpPr>
          <p:cNvPr id="192" name="ホームベース 191"/>
          <p:cNvSpPr/>
          <p:nvPr/>
        </p:nvSpPr>
        <p:spPr>
          <a:xfrm>
            <a:off x="2250903" y="4492766"/>
            <a:ext cx="5404286" cy="655714"/>
          </a:xfrm>
          <a:prstGeom prst="homePlate">
            <a:avLst>
              <a:gd name="adj" fmla="val 20312"/>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6935" tIns="34201" rIns="26935" bIns="34201" rtlCol="0" anchor="t"/>
          <a:lstStyle/>
          <a:p>
            <a:pPr>
              <a:lnSpc>
                <a:spcPts val="973"/>
              </a:lnSpc>
            </a:pPr>
            <a:r>
              <a:rPr lang="ja-JP" altLang="en-US" sz="900" dirty="0" smtClean="0">
                <a:solidFill>
                  <a:srgbClr val="002060"/>
                </a:solidFill>
              </a:rPr>
              <a:t>（産官学の連携に基づく社会資本や建設現場、入職者向けメディア等多様な媒体を活用した広報</a:t>
            </a:r>
            <a:endParaRPr lang="en-US" altLang="ja-JP" sz="900" dirty="0" smtClean="0">
              <a:solidFill>
                <a:srgbClr val="002060"/>
              </a:solidFill>
            </a:endParaRPr>
          </a:p>
          <a:p>
            <a:pPr>
              <a:lnSpc>
                <a:spcPts val="973"/>
              </a:lnSpc>
            </a:pPr>
            <a:r>
              <a:rPr lang="ja-JP" altLang="en-US" sz="900" dirty="0" smtClean="0">
                <a:solidFill>
                  <a:srgbClr val="002060"/>
                </a:solidFill>
              </a:rPr>
              <a:t>　活動、教育現場とのコラボ等の推進）</a:t>
            </a:r>
            <a:endParaRPr lang="en-US" altLang="ja-JP" sz="900" dirty="0" smtClean="0">
              <a:solidFill>
                <a:srgbClr val="002060"/>
              </a:solidFill>
            </a:endParaRPr>
          </a:p>
        </p:txBody>
      </p:sp>
      <p:sp>
        <p:nvSpPr>
          <p:cNvPr id="194" name="ホームベース 193"/>
          <p:cNvSpPr/>
          <p:nvPr/>
        </p:nvSpPr>
        <p:spPr>
          <a:xfrm>
            <a:off x="2259254" y="4193969"/>
            <a:ext cx="2897143" cy="308571"/>
          </a:xfrm>
          <a:prstGeom prst="homePlate">
            <a:avLst>
              <a:gd name="adj" fmla="val 52142"/>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lIns="26935" tIns="34201" rIns="0" bIns="34201" rtlCol="0" anchor="ctr"/>
          <a:lstStyle/>
          <a:p>
            <a:pPr>
              <a:tabLst>
                <a:tab pos="2284091" algn="l"/>
              </a:tabLst>
            </a:pPr>
            <a:r>
              <a:rPr lang="ja-JP" altLang="en-US" sz="1000" dirty="0" smtClean="0">
                <a:solidFill>
                  <a:srgbClr val="002060"/>
                </a:solidFill>
              </a:rPr>
              <a:t>若者等の入職意欲に働きかける広報を産官学で</a:t>
            </a:r>
            <a:endParaRPr lang="en-US" altLang="ja-JP" sz="1000" dirty="0" smtClean="0">
              <a:solidFill>
                <a:srgbClr val="002060"/>
              </a:solidFill>
            </a:endParaRPr>
          </a:p>
          <a:p>
            <a:pPr>
              <a:tabLst>
                <a:tab pos="2284091" algn="l"/>
              </a:tabLst>
            </a:pPr>
            <a:r>
              <a:rPr lang="ja-JP" altLang="en-US" sz="1000" dirty="0" smtClean="0">
                <a:solidFill>
                  <a:srgbClr val="002060"/>
                </a:solidFill>
              </a:rPr>
              <a:t>持続的・広域的に推進</a:t>
            </a:r>
            <a:endParaRPr lang="en-US" altLang="ja-JP" sz="1000" dirty="0" smtClean="0">
              <a:solidFill>
                <a:srgbClr val="002060"/>
              </a:solidFill>
            </a:endParaRPr>
          </a:p>
        </p:txBody>
      </p:sp>
      <p:grpSp>
        <p:nvGrpSpPr>
          <p:cNvPr id="8" name="グループ化 168"/>
          <p:cNvGrpSpPr/>
          <p:nvPr/>
        </p:nvGrpSpPr>
        <p:grpSpPr>
          <a:xfrm>
            <a:off x="2258320" y="4181569"/>
            <a:ext cx="2896897" cy="310044"/>
            <a:chOff x="2918445" y="6097306"/>
            <a:chExt cx="3743682" cy="434062"/>
          </a:xfrm>
        </p:grpSpPr>
        <p:cxnSp>
          <p:nvCxnSpPr>
            <p:cNvPr id="198" name="直線コネクタ 197"/>
            <p:cNvCxnSpPr/>
            <p:nvPr/>
          </p:nvCxnSpPr>
          <p:spPr>
            <a:xfrm>
              <a:off x="2918445" y="6097306"/>
              <a:ext cx="3564000" cy="75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flipH="1">
              <a:off x="6472426" y="6311172"/>
              <a:ext cx="174118" cy="220196"/>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6" name="直線コネクタ 215"/>
            <p:cNvCxnSpPr/>
            <p:nvPr/>
          </p:nvCxnSpPr>
          <p:spPr>
            <a:xfrm>
              <a:off x="6477001" y="6102575"/>
              <a:ext cx="185126" cy="20387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223" name="正方形/長方形 20"/>
          <p:cNvSpPr/>
          <p:nvPr/>
        </p:nvSpPr>
        <p:spPr>
          <a:xfrm>
            <a:off x="1740411" y="5170793"/>
            <a:ext cx="455970" cy="694286"/>
          </a:xfrm>
          <a:prstGeom prst="roundRect">
            <a:avLst>
              <a:gd name="adj" fmla="val 7336"/>
            </a:avLst>
          </a:prstGeom>
          <a:ln/>
        </p:spPr>
        <p:style>
          <a:lnRef idx="1">
            <a:schemeClr val="accent3"/>
          </a:lnRef>
          <a:fillRef idx="2">
            <a:schemeClr val="accent3"/>
          </a:fillRef>
          <a:effectRef idx="1">
            <a:schemeClr val="accent3"/>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団体</a:t>
            </a:r>
            <a:endParaRPr lang="en-US" altLang="ja-JP" sz="1000" dirty="0" smtClean="0">
              <a:solidFill>
                <a:srgbClr val="002060"/>
              </a:solidFill>
              <a:latin typeface="+mj-ea"/>
              <a:ea typeface="+mj-ea"/>
            </a:endParaRPr>
          </a:p>
        </p:txBody>
      </p:sp>
      <p:sp>
        <p:nvSpPr>
          <p:cNvPr id="224" name="正方形/長方形 20"/>
          <p:cNvSpPr/>
          <p:nvPr/>
        </p:nvSpPr>
        <p:spPr>
          <a:xfrm>
            <a:off x="1740411" y="5891716"/>
            <a:ext cx="445714" cy="308571"/>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a:solidFill>
              <a:srgbClr val="95B850"/>
            </a:solidFill>
          </a:ln>
        </p:spPr>
        <p:style>
          <a:lnRef idx="1">
            <a:schemeClr val="accent2"/>
          </a:lnRef>
          <a:fillRef idx="2">
            <a:schemeClr val="accent2"/>
          </a:fillRef>
          <a:effectRef idx="1">
            <a:schemeClr val="accent2"/>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p:txBody>
      </p:sp>
      <p:sp>
        <p:nvSpPr>
          <p:cNvPr id="226" name="正方形/長方形 20"/>
          <p:cNvSpPr/>
          <p:nvPr/>
        </p:nvSpPr>
        <p:spPr>
          <a:xfrm>
            <a:off x="1740411" y="6218509"/>
            <a:ext cx="445714" cy="591429"/>
          </a:xfrm>
          <a:prstGeom prst="roundRect">
            <a:avLst>
              <a:gd name="adj" fmla="val 7336"/>
            </a:avLst>
          </a:prstGeom>
          <a:ln/>
        </p:spPr>
        <p:style>
          <a:lnRef idx="1">
            <a:schemeClr val="accent3"/>
          </a:lnRef>
          <a:fillRef idx="2">
            <a:schemeClr val="accent3"/>
          </a:fillRef>
          <a:effectRef idx="1">
            <a:schemeClr val="accent3"/>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団体</a:t>
            </a:r>
            <a:endParaRPr lang="en-US" altLang="ja-JP" sz="1000" dirty="0" smtClean="0">
              <a:solidFill>
                <a:srgbClr val="002060"/>
              </a:solidFill>
              <a:latin typeface="+mj-ea"/>
              <a:ea typeface="+mj-ea"/>
            </a:endParaRPr>
          </a:p>
        </p:txBody>
      </p:sp>
      <p:sp>
        <p:nvSpPr>
          <p:cNvPr id="230" name="山形 229"/>
          <p:cNvSpPr/>
          <p:nvPr/>
        </p:nvSpPr>
        <p:spPr>
          <a:xfrm>
            <a:off x="7348980" y="826586"/>
            <a:ext cx="1476429" cy="668571"/>
          </a:xfrm>
          <a:prstGeom prst="chevron">
            <a:avLst/>
          </a:prstGeom>
          <a:solidFill>
            <a:srgbClr val="D9EFFF"/>
          </a:solidFill>
          <a:ln w="158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34201" rIns="0" bIns="34201" rtlCol="0" anchor="ctr"/>
          <a:lstStyle/>
          <a:p>
            <a:pPr marL="66515" indent="-66515" algn="ctr"/>
            <a:r>
              <a:rPr lang="ja-JP" altLang="en-US" sz="1000" dirty="0" smtClean="0">
                <a:solidFill>
                  <a:srgbClr val="0070C0"/>
                </a:solidFill>
              </a:rPr>
              <a:t>検討結果を</a:t>
            </a:r>
            <a:endParaRPr lang="en-US" altLang="ja-JP" sz="1000" dirty="0" smtClean="0">
              <a:solidFill>
                <a:srgbClr val="0070C0"/>
              </a:solidFill>
            </a:endParaRPr>
          </a:p>
          <a:p>
            <a:pPr marL="66515" indent="-66515" algn="ctr"/>
            <a:r>
              <a:rPr lang="ja-JP" altLang="en-US" sz="1000" dirty="0" smtClean="0">
                <a:solidFill>
                  <a:srgbClr val="0070C0"/>
                </a:solidFill>
              </a:rPr>
              <a:t>踏まえた措置</a:t>
            </a:r>
            <a:endParaRPr lang="en-US" altLang="ja-JP" sz="1000" dirty="0" smtClean="0">
              <a:solidFill>
                <a:srgbClr val="0070C0"/>
              </a:solidFill>
            </a:endParaRPr>
          </a:p>
        </p:txBody>
      </p:sp>
      <p:sp>
        <p:nvSpPr>
          <p:cNvPr id="232" name="スライド番号プレースホルダ 212"/>
          <p:cNvSpPr>
            <a:spLocks noGrp="1"/>
          </p:cNvSpPr>
          <p:nvPr>
            <p:ph type="sldNum" sz="quarter" idx="12"/>
          </p:nvPr>
        </p:nvSpPr>
        <p:spPr>
          <a:xfrm>
            <a:off x="7633981" y="6612841"/>
            <a:ext cx="2311400" cy="365125"/>
          </a:xfrm>
        </p:spPr>
        <p:txBody>
          <a:bodyPr/>
          <a:lstStyle/>
          <a:p>
            <a:pPr algn="r"/>
            <a:fld id="{E7B1894D-C43F-432D-8B30-776E903D2BD7}" type="slidenum">
              <a:rPr lang="ja-JP" altLang="en-US" sz="1300" smtClean="0"/>
              <a:pPr algn="r"/>
              <a:t>22</a:t>
            </a:fld>
            <a:endParaRPr lang="ja-JP" altLang="en-US" sz="1300" dirty="0"/>
          </a:p>
        </p:txBody>
      </p:sp>
      <p:sp>
        <p:nvSpPr>
          <p:cNvPr id="235" name="テキスト ボックス 234"/>
          <p:cNvSpPr txBox="1"/>
          <p:nvPr/>
        </p:nvSpPr>
        <p:spPr>
          <a:xfrm>
            <a:off x="396166" y="-51119"/>
            <a:ext cx="9906000" cy="392250"/>
          </a:xfrm>
          <a:prstGeom prst="rect">
            <a:avLst/>
          </a:prstGeom>
          <a:noFill/>
        </p:spPr>
        <p:txBody>
          <a:bodyPr wrap="square" lIns="68415" tIns="34208" rIns="68415" bIns="34208" rtlCol="0">
            <a:spAutoFit/>
          </a:bodyPr>
          <a:lstStyle/>
          <a:p>
            <a:r>
              <a:rPr lang="ja-JP" altLang="en-US" sz="2100" dirty="0" smtClean="0"/>
              <a:t>「若手の早期活躍の推進」　</a:t>
            </a:r>
            <a:endParaRPr lang="ja-JP" altLang="en-US" sz="2100" dirty="0"/>
          </a:p>
        </p:txBody>
      </p:sp>
      <p:sp>
        <p:nvSpPr>
          <p:cNvPr id="157" name="二等辺三角形 156"/>
          <p:cNvSpPr/>
          <p:nvPr/>
        </p:nvSpPr>
        <p:spPr>
          <a:xfrm rot="5400000">
            <a:off x="3434644" y="1073739"/>
            <a:ext cx="668571" cy="195000"/>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513" tIns="33257" rIns="66513" bIns="33257" rtlCol="0" anchor="ctr"/>
          <a:lstStyle/>
          <a:p>
            <a:pPr algn="ctr"/>
            <a:endParaRPr lang="ja-JP" altLang="en-US" sz="1000" dirty="0"/>
          </a:p>
        </p:txBody>
      </p:sp>
      <p:cxnSp>
        <p:nvCxnSpPr>
          <p:cNvPr id="158" name="直線コネクタ 157"/>
          <p:cNvCxnSpPr/>
          <p:nvPr/>
        </p:nvCxnSpPr>
        <p:spPr>
          <a:xfrm rot="5400000">
            <a:off x="2096813" y="4340978"/>
            <a:ext cx="308571" cy="58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53" name="正方形/長方形 152"/>
          <p:cNvSpPr/>
          <p:nvPr/>
        </p:nvSpPr>
        <p:spPr>
          <a:xfrm>
            <a:off x="2244808" y="3521100"/>
            <a:ext cx="3510000" cy="308571"/>
          </a:xfrm>
          <a:prstGeom prst="rect">
            <a:avLst/>
          </a:prstGeom>
          <a:solidFill>
            <a:srgbClr val="0070C0"/>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3870" tIns="34201" rIns="26935" bIns="34201" rtlCol="0" anchor="ctr"/>
          <a:lstStyle/>
          <a:p>
            <a:r>
              <a:rPr lang="ja-JP" altLang="en-US" sz="1000" dirty="0" smtClean="0">
                <a:solidFill>
                  <a:schemeClr val="bg1"/>
                </a:solidFill>
              </a:rPr>
              <a:t>・団体等の行う表彰、キャリアパス作成等に係る費用に対し必要　</a:t>
            </a:r>
            <a:endParaRPr lang="en-US" altLang="ja-JP" sz="1000" dirty="0" smtClean="0">
              <a:solidFill>
                <a:schemeClr val="bg1"/>
              </a:solidFill>
            </a:endParaRPr>
          </a:p>
          <a:p>
            <a:r>
              <a:rPr lang="ja-JP" altLang="en-US" sz="1000" dirty="0" smtClean="0">
                <a:solidFill>
                  <a:schemeClr val="bg1"/>
                </a:solidFill>
              </a:rPr>
              <a:t>　な助成を実施</a:t>
            </a:r>
            <a:r>
              <a:rPr lang="en-US" altLang="ja-JP" sz="1000" dirty="0" smtClean="0">
                <a:solidFill>
                  <a:schemeClr val="bg1"/>
                </a:solidFill>
              </a:rPr>
              <a:t>(</a:t>
            </a:r>
            <a:r>
              <a:rPr lang="ja-JP" altLang="en-US" sz="1000" dirty="0" smtClean="0">
                <a:solidFill>
                  <a:schemeClr val="bg1"/>
                </a:solidFill>
              </a:rPr>
              <a:t>助成金の受付期間を通年に見直し</a:t>
            </a:r>
            <a:r>
              <a:rPr lang="en-US" altLang="ja-JP" sz="1000" dirty="0" smtClean="0">
                <a:solidFill>
                  <a:schemeClr val="bg1"/>
                </a:solidFill>
              </a:rPr>
              <a:t>)【</a:t>
            </a:r>
            <a:r>
              <a:rPr lang="ja-JP" altLang="en-US" sz="1000" dirty="0" smtClean="0">
                <a:solidFill>
                  <a:schemeClr val="bg1"/>
                </a:solidFill>
              </a:rPr>
              <a:t>年度内</a:t>
            </a:r>
            <a:r>
              <a:rPr lang="en-US" altLang="ja-JP" sz="1000" dirty="0" smtClean="0">
                <a:solidFill>
                  <a:schemeClr val="bg1"/>
                </a:solidFill>
              </a:rPr>
              <a:t>】</a:t>
            </a:r>
          </a:p>
        </p:txBody>
      </p:sp>
      <p:sp>
        <p:nvSpPr>
          <p:cNvPr id="162" name="ホームベース 161"/>
          <p:cNvSpPr/>
          <p:nvPr/>
        </p:nvSpPr>
        <p:spPr>
          <a:xfrm>
            <a:off x="6041171" y="3500366"/>
            <a:ext cx="1615714" cy="334286"/>
          </a:xfrm>
          <a:prstGeom prst="homePlate">
            <a:avLst>
              <a:gd name="adj" fmla="val 52142"/>
            </a:avLst>
          </a:prstGeom>
          <a:solidFill>
            <a:srgbClr val="85CBFF"/>
          </a:solidFill>
          <a:ln w="1905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pPr marL="66515" indent="-66515" algn="ctr"/>
            <a:r>
              <a:rPr lang="ja-JP" altLang="en-US" sz="1000" dirty="0">
                <a:solidFill>
                  <a:schemeClr val="bg1"/>
                </a:solidFill>
              </a:rPr>
              <a:t>利用状況等を踏まえ</a:t>
            </a:r>
            <a:r>
              <a:rPr lang="ja-JP" altLang="en-US" sz="1000" dirty="0" smtClean="0">
                <a:solidFill>
                  <a:schemeClr val="bg1"/>
                </a:solidFill>
              </a:rPr>
              <a:t>、</a:t>
            </a:r>
            <a:endParaRPr lang="en-US" altLang="ja-JP" sz="1000" dirty="0" smtClean="0">
              <a:solidFill>
                <a:schemeClr val="bg1"/>
              </a:solidFill>
            </a:endParaRPr>
          </a:p>
          <a:p>
            <a:pPr marL="66515" indent="-66515" algn="ctr"/>
            <a:r>
              <a:rPr lang="ja-JP" altLang="en-US" sz="1000" dirty="0" smtClean="0">
                <a:solidFill>
                  <a:schemeClr val="bg1"/>
                </a:solidFill>
              </a:rPr>
              <a:t>　必要</a:t>
            </a:r>
            <a:r>
              <a:rPr lang="ja-JP" altLang="en-US" sz="1000" dirty="0">
                <a:solidFill>
                  <a:schemeClr val="bg1"/>
                </a:solidFill>
              </a:rPr>
              <a:t>な措置を</a:t>
            </a:r>
            <a:r>
              <a:rPr lang="ja-JP" altLang="en-US" sz="1000" dirty="0" smtClean="0">
                <a:solidFill>
                  <a:schemeClr val="bg1"/>
                </a:solidFill>
              </a:rPr>
              <a:t>実施</a:t>
            </a:r>
            <a:endParaRPr lang="en-US" altLang="ja-JP" sz="1000" dirty="0">
              <a:solidFill>
                <a:schemeClr val="bg1"/>
              </a:solidFill>
            </a:endParaRPr>
          </a:p>
        </p:txBody>
      </p:sp>
      <p:sp>
        <p:nvSpPr>
          <p:cNvPr id="167" name="正方形/長方形 20"/>
          <p:cNvSpPr/>
          <p:nvPr/>
        </p:nvSpPr>
        <p:spPr>
          <a:xfrm>
            <a:off x="1743675" y="3521100"/>
            <a:ext cx="445714" cy="282857"/>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a:solidFill>
              <a:srgbClr val="95B850"/>
            </a:solidFill>
          </a:ln>
        </p:spPr>
        <p:style>
          <a:lnRef idx="1">
            <a:schemeClr val="accent2"/>
          </a:lnRef>
          <a:fillRef idx="2">
            <a:schemeClr val="accent2"/>
          </a:fillRef>
          <a:effectRef idx="1">
            <a:schemeClr val="accent2"/>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厚労省</a:t>
            </a:r>
            <a:endParaRPr lang="en-US" altLang="ja-JP" sz="1000" dirty="0" smtClean="0">
              <a:solidFill>
                <a:srgbClr val="002060"/>
              </a:solidFill>
              <a:latin typeface="+mj-ea"/>
              <a:ea typeface="+mj-ea"/>
            </a:endParaRPr>
          </a:p>
        </p:txBody>
      </p:sp>
      <p:sp>
        <p:nvSpPr>
          <p:cNvPr id="168" name="二等辺三角形 167"/>
          <p:cNvSpPr/>
          <p:nvPr/>
        </p:nvSpPr>
        <p:spPr>
          <a:xfrm rot="5400000">
            <a:off x="5745402" y="3570009"/>
            <a:ext cx="334286" cy="195000"/>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513" tIns="33257" rIns="66513" bIns="33257" rtlCol="0" anchor="ctr"/>
          <a:lstStyle/>
          <a:p>
            <a:pPr algn="ctr"/>
            <a:endParaRPr lang="ja-JP" altLang="en-US" sz="1000" dirty="0"/>
          </a:p>
        </p:txBody>
      </p:sp>
      <p:sp>
        <p:nvSpPr>
          <p:cNvPr id="174" name="正方形/長方形 173"/>
          <p:cNvSpPr/>
          <p:nvPr/>
        </p:nvSpPr>
        <p:spPr>
          <a:xfrm>
            <a:off x="2278417" y="4767752"/>
            <a:ext cx="3537857" cy="376861"/>
          </a:xfrm>
          <a:prstGeom prst="rect">
            <a:avLst/>
          </a:prstGeom>
          <a:solidFill>
            <a:srgbClr val="0070C0"/>
          </a:solidFill>
          <a:ln>
            <a:solidFill>
              <a:srgbClr val="0070C0"/>
            </a:solidFill>
          </a:ln>
        </p:spPr>
        <p:txBody>
          <a:bodyPr wrap="square" lIns="68415" tIns="34208" rIns="68415" bIns="34208">
            <a:spAutoFit/>
          </a:bodyPr>
          <a:lstStyle/>
          <a:p>
            <a:r>
              <a:rPr lang="ja-JP" altLang="en-US" sz="1000" dirty="0" smtClean="0">
                <a:solidFill>
                  <a:schemeClr val="bg1"/>
                </a:solidFill>
              </a:rPr>
              <a:t>・現場見学会等の実施に係る費用に対し必要な助成を実施</a:t>
            </a:r>
            <a:endParaRPr lang="en-US" altLang="ja-JP" sz="1000" dirty="0" smtClean="0">
              <a:solidFill>
                <a:schemeClr val="bg1"/>
              </a:solidFill>
            </a:endParaRPr>
          </a:p>
          <a:p>
            <a:r>
              <a:rPr lang="ja-JP" altLang="en-US" sz="1000" dirty="0" smtClean="0">
                <a:solidFill>
                  <a:schemeClr val="bg1"/>
                </a:solidFill>
              </a:rPr>
              <a:t>　</a:t>
            </a:r>
            <a:r>
              <a:rPr lang="en-US" altLang="ja-JP" sz="1000" dirty="0" smtClean="0">
                <a:solidFill>
                  <a:schemeClr val="bg1"/>
                </a:solidFill>
              </a:rPr>
              <a:t>(</a:t>
            </a:r>
            <a:r>
              <a:rPr lang="ja-JP" altLang="en-US" sz="1000" dirty="0" smtClean="0">
                <a:solidFill>
                  <a:schemeClr val="bg1"/>
                </a:solidFill>
              </a:rPr>
              <a:t>助成金の受付期間を通年に見直し</a:t>
            </a:r>
            <a:r>
              <a:rPr lang="en-US" altLang="ja-JP" sz="1000" dirty="0" smtClean="0">
                <a:solidFill>
                  <a:schemeClr val="bg1"/>
                </a:solidFill>
              </a:rPr>
              <a:t>)</a:t>
            </a:r>
            <a:r>
              <a:rPr lang="ja-JP" altLang="en-US" sz="1000" dirty="0" smtClean="0">
                <a:solidFill>
                  <a:schemeClr val="bg1"/>
                </a:solidFill>
              </a:rPr>
              <a:t>　</a:t>
            </a:r>
            <a:r>
              <a:rPr lang="en-US" altLang="ja-JP" sz="1000" dirty="0" smtClean="0">
                <a:solidFill>
                  <a:schemeClr val="bg1"/>
                </a:solidFill>
              </a:rPr>
              <a:t>【</a:t>
            </a:r>
            <a:r>
              <a:rPr lang="ja-JP" altLang="en-US" sz="1000" dirty="0" smtClean="0">
                <a:solidFill>
                  <a:schemeClr val="bg1"/>
                </a:solidFill>
              </a:rPr>
              <a:t>年度内</a:t>
            </a:r>
            <a:r>
              <a:rPr lang="en-US" altLang="ja-JP" sz="1000" dirty="0" smtClean="0">
                <a:solidFill>
                  <a:schemeClr val="bg1"/>
                </a:solidFill>
              </a:rPr>
              <a:t>】</a:t>
            </a:r>
          </a:p>
        </p:txBody>
      </p:sp>
      <p:sp>
        <p:nvSpPr>
          <p:cNvPr id="176" name="ホームベース 175"/>
          <p:cNvSpPr/>
          <p:nvPr/>
        </p:nvSpPr>
        <p:spPr>
          <a:xfrm>
            <a:off x="6067589" y="4773903"/>
            <a:ext cx="1504286" cy="334286"/>
          </a:xfrm>
          <a:prstGeom prst="homePlate">
            <a:avLst>
              <a:gd name="adj" fmla="val 52142"/>
            </a:avLst>
          </a:prstGeom>
          <a:solidFill>
            <a:srgbClr val="85CBFF"/>
          </a:solidFill>
          <a:ln w="1270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pPr marL="66515" indent="-66515" algn="ctr"/>
            <a:r>
              <a:rPr lang="ja-JP" altLang="en-US" sz="1000" dirty="0">
                <a:solidFill>
                  <a:schemeClr val="bg1"/>
                </a:solidFill>
              </a:rPr>
              <a:t>利用状況等を踏まえ</a:t>
            </a:r>
            <a:r>
              <a:rPr lang="ja-JP" altLang="en-US" sz="1000" dirty="0" smtClean="0">
                <a:solidFill>
                  <a:schemeClr val="bg1"/>
                </a:solidFill>
              </a:rPr>
              <a:t>、</a:t>
            </a:r>
            <a:endParaRPr lang="en-US" altLang="ja-JP" sz="1000" dirty="0" smtClean="0">
              <a:solidFill>
                <a:schemeClr val="bg1"/>
              </a:solidFill>
            </a:endParaRPr>
          </a:p>
          <a:p>
            <a:pPr marL="66515" indent="-66515" algn="ctr"/>
            <a:r>
              <a:rPr lang="ja-JP" altLang="en-US" sz="1000" dirty="0" smtClean="0">
                <a:solidFill>
                  <a:schemeClr val="bg1"/>
                </a:solidFill>
              </a:rPr>
              <a:t>　必要</a:t>
            </a:r>
            <a:r>
              <a:rPr lang="ja-JP" altLang="en-US" sz="1000" dirty="0">
                <a:solidFill>
                  <a:schemeClr val="bg1"/>
                </a:solidFill>
              </a:rPr>
              <a:t>な措置を</a:t>
            </a:r>
            <a:r>
              <a:rPr lang="ja-JP" altLang="en-US" sz="1000" dirty="0" smtClean="0">
                <a:solidFill>
                  <a:schemeClr val="bg1"/>
                </a:solidFill>
              </a:rPr>
              <a:t>実施</a:t>
            </a:r>
            <a:endParaRPr lang="en-US" altLang="ja-JP" sz="1000" dirty="0">
              <a:solidFill>
                <a:schemeClr val="bg1"/>
              </a:solidFill>
            </a:endParaRPr>
          </a:p>
        </p:txBody>
      </p:sp>
      <p:sp>
        <p:nvSpPr>
          <p:cNvPr id="179" name="二等辺三角形 178"/>
          <p:cNvSpPr/>
          <p:nvPr/>
        </p:nvSpPr>
        <p:spPr>
          <a:xfrm rot="5400000">
            <a:off x="5791296" y="4840551"/>
            <a:ext cx="334286" cy="195000"/>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513" tIns="33257" rIns="66513" bIns="33257" rtlCol="0" anchor="ctr"/>
          <a:lstStyle/>
          <a:p>
            <a:pPr algn="ctr"/>
            <a:endParaRPr lang="ja-JP" altLang="en-US" sz="1000" dirty="0"/>
          </a:p>
        </p:txBody>
      </p:sp>
      <p:sp>
        <p:nvSpPr>
          <p:cNvPr id="181" name="ホームベース 180"/>
          <p:cNvSpPr/>
          <p:nvPr/>
        </p:nvSpPr>
        <p:spPr>
          <a:xfrm>
            <a:off x="2258906" y="6233173"/>
            <a:ext cx="3454526" cy="591429"/>
          </a:xfrm>
          <a:prstGeom prst="homePlate">
            <a:avLst>
              <a:gd name="adj" fmla="val 29672"/>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6930" tIns="34201" rIns="0" bIns="34201" rtlCol="0" anchor="ctr"/>
          <a:lstStyle/>
          <a:p>
            <a:r>
              <a:rPr lang="ja-JP" altLang="en-US" sz="900" dirty="0" smtClean="0">
                <a:solidFill>
                  <a:srgbClr val="002060"/>
                </a:solidFill>
              </a:rPr>
              <a:t>・子ども霞が関見学デーを活用した広報イベントの推進</a:t>
            </a:r>
            <a:r>
              <a:rPr lang="en-US" altLang="ja-JP" sz="900" dirty="0" smtClean="0">
                <a:solidFill>
                  <a:srgbClr val="002060"/>
                </a:solidFill>
              </a:rPr>
              <a:t>【</a:t>
            </a:r>
            <a:r>
              <a:rPr lang="ja-JP" altLang="en-US" sz="900" dirty="0" smtClean="0">
                <a:solidFill>
                  <a:srgbClr val="002060"/>
                </a:solidFill>
              </a:rPr>
              <a:t>８月</a:t>
            </a:r>
            <a:r>
              <a:rPr lang="en-US" altLang="ja-JP" sz="900" dirty="0" smtClean="0">
                <a:solidFill>
                  <a:srgbClr val="002060"/>
                </a:solidFill>
              </a:rPr>
              <a:t>】</a:t>
            </a:r>
          </a:p>
          <a:p>
            <a:r>
              <a:rPr lang="ja-JP" altLang="en-US" sz="900" dirty="0" smtClean="0">
                <a:solidFill>
                  <a:srgbClr val="002060"/>
                </a:solidFill>
              </a:rPr>
              <a:t>・総合</a:t>
            </a:r>
            <a:r>
              <a:rPr lang="en-US" altLang="ja-JP" sz="900" dirty="0" smtClean="0">
                <a:solidFill>
                  <a:srgbClr val="002060"/>
                </a:solidFill>
              </a:rPr>
              <a:t>HP</a:t>
            </a:r>
            <a:r>
              <a:rPr lang="ja-JP" altLang="en-US" sz="900" dirty="0" smtClean="0">
                <a:solidFill>
                  <a:srgbClr val="002060"/>
                </a:solidFill>
              </a:rPr>
              <a:t>「建設現場へ</a:t>
            </a:r>
            <a:r>
              <a:rPr lang="en-US" altLang="ja-JP" sz="900" dirty="0" smtClean="0">
                <a:solidFill>
                  <a:srgbClr val="002060"/>
                </a:solidFill>
              </a:rPr>
              <a:t>GO</a:t>
            </a:r>
            <a:r>
              <a:rPr lang="ja-JP" altLang="en-US" sz="900" dirty="0" smtClean="0">
                <a:solidFill>
                  <a:srgbClr val="002060"/>
                </a:solidFill>
              </a:rPr>
              <a:t>！」のコンテンツ拡充</a:t>
            </a:r>
            <a:r>
              <a:rPr lang="en-US" altLang="ja-JP" sz="900" dirty="0" smtClean="0">
                <a:solidFill>
                  <a:srgbClr val="002060"/>
                </a:solidFill>
              </a:rPr>
              <a:t>【</a:t>
            </a:r>
            <a:r>
              <a:rPr lang="ja-JP" altLang="en-US" sz="900" dirty="0" smtClean="0">
                <a:solidFill>
                  <a:srgbClr val="002060"/>
                </a:solidFill>
              </a:rPr>
              <a:t>８月</a:t>
            </a:r>
            <a:r>
              <a:rPr lang="en-US" altLang="ja-JP" sz="900" dirty="0" smtClean="0">
                <a:solidFill>
                  <a:srgbClr val="002060"/>
                </a:solidFill>
              </a:rPr>
              <a:t>】</a:t>
            </a:r>
          </a:p>
          <a:p>
            <a:pPr marL="66515" indent="-66515"/>
            <a:r>
              <a:rPr lang="ja-JP" altLang="en-US" sz="900" dirty="0" smtClean="0">
                <a:solidFill>
                  <a:srgbClr val="002060"/>
                </a:solidFill>
              </a:rPr>
              <a:t>・工業高校･業界団体･行政等の協働による</a:t>
            </a:r>
            <a:r>
              <a:rPr lang="en-US" altLang="ja-JP" sz="900" dirty="0" smtClean="0">
                <a:solidFill>
                  <a:srgbClr val="002060"/>
                </a:solidFill>
              </a:rPr>
              <a:t>face to face </a:t>
            </a:r>
            <a:r>
              <a:rPr lang="ja-JP" altLang="en-US" sz="900" dirty="0" smtClean="0">
                <a:solidFill>
                  <a:srgbClr val="002060"/>
                </a:solidFill>
              </a:rPr>
              <a:t>のキャラバンの推進等</a:t>
            </a:r>
            <a:r>
              <a:rPr lang="en-US" altLang="ja-JP" sz="900" dirty="0" smtClean="0">
                <a:solidFill>
                  <a:srgbClr val="002060"/>
                </a:solidFill>
              </a:rPr>
              <a:t>【</a:t>
            </a:r>
            <a:r>
              <a:rPr lang="ja-JP" altLang="en-US" sz="900" dirty="0" smtClean="0">
                <a:solidFill>
                  <a:srgbClr val="002060"/>
                </a:solidFill>
              </a:rPr>
              <a:t>今秋以降</a:t>
            </a:r>
            <a:r>
              <a:rPr lang="en-US" altLang="ja-JP" sz="900" dirty="0" smtClean="0">
                <a:solidFill>
                  <a:srgbClr val="002060"/>
                </a:solidFill>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テキスト ボックス 293"/>
          <p:cNvSpPr txBox="1"/>
          <p:nvPr/>
        </p:nvSpPr>
        <p:spPr>
          <a:xfrm>
            <a:off x="16475" y="637941"/>
            <a:ext cx="461631" cy="6220059"/>
          </a:xfrm>
          <a:prstGeom prst="rect">
            <a:avLst/>
          </a:prstGeom>
          <a:solidFill>
            <a:srgbClr val="FFE7FF"/>
          </a:solidFill>
        </p:spPr>
        <p:txBody>
          <a:bodyPr vert="eaVert" wrap="square" lIns="91423" tIns="45712" rIns="91423" bIns="45712" rtlCol="0">
            <a:spAutoFit/>
          </a:bodyPr>
          <a:lstStyle/>
          <a:p>
            <a:pPr algn="ctr"/>
            <a:endParaRPr lang="ja-JP" altLang="en-US" b="1" dirty="0">
              <a:solidFill>
                <a:srgbClr val="002060"/>
              </a:solidFill>
            </a:endParaRPr>
          </a:p>
        </p:txBody>
      </p:sp>
      <p:sp>
        <p:nvSpPr>
          <p:cNvPr id="149" name="テキスト ボックス 148"/>
          <p:cNvSpPr txBox="1"/>
          <p:nvPr/>
        </p:nvSpPr>
        <p:spPr>
          <a:xfrm>
            <a:off x="52016" y="2328146"/>
            <a:ext cx="415464" cy="2543524"/>
          </a:xfrm>
          <a:prstGeom prst="rect">
            <a:avLst/>
          </a:prstGeom>
          <a:noFill/>
        </p:spPr>
        <p:txBody>
          <a:bodyPr vert="eaVert" wrap="square" lIns="91423" tIns="45712" rIns="91423" bIns="45712" rtlCol="0">
            <a:spAutoFit/>
          </a:bodyPr>
          <a:lstStyle/>
          <a:p>
            <a:pPr algn="ctr"/>
            <a:r>
              <a:rPr lang="ja-JP" altLang="en-US" sz="1500" b="1" dirty="0" smtClean="0">
                <a:solidFill>
                  <a:srgbClr val="002060"/>
                </a:solidFill>
              </a:rPr>
              <a:t>②地域の守り手の維持確保</a:t>
            </a:r>
            <a:endParaRPr lang="en-US" altLang="ja-JP" sz="1500" b="1" dirty="0" smtClean="0">
              <a:solidFill>
                <a:srgbClr val="002060"/>
              </a:solidFill>
            </a:endParaRPr>
          </a:p>
        </p:txBody>
      </p:sp>
      <p:sp>
        <p:nvSpPr>
          <p:cNvPr id="469" name="Rectangle 194"/>
          <p:cNvSpPr>
            <a:spLocks noChangeArrowheads="1"/>
          </p:cNvSpPr>
          <p:nvPr/>
        </p:nvSpPr>
        <p:spPr bwMode="auto">
          <a:xfrm>
            <a:off x="8853434" y="257490"/>
            <a:ext cx="9525" cy="6582857"/>
          </a:xfrm>
          <a:prstGeom prst="rect">
            <a:avLst/>
          </a:prstGeom>
          <a:solidFill>
            <a:srgbClr val="000000"/>
          </a:solidFill>
          <a:ln w="9525">
            <a:noFill/>
            <a:miter lim="800000"/>
            <a:headEnd/>
            <a:tailEnd/>
          </a:ln>
        </p:spPr>
        <p:txBody>
          <a:bodyPr vert="horz" wrap="square" lIns="68415" tIns="34208" rIns="68415" bIns="34208" numCol="1" anchor="t" anchorCtr="0" compatLnSpc="1">
            <a:prstTxWarp prst="textNoShape">
              <a:avLst/>
            </a:prstTxWarp>
          </a:bodyPr>
          <a:lstStyle/>
          <a:p>
            <a:endParaRPr lang="ja-JP" altLang="en-US" sz="1000" dirty="0"/>
          </a:p>
        </p:txBody>
      </p:sp>
      <p:sp>
        <p:nvSpPr>
          <p:cNvPr id="225" name="AutoShape 3"/>
          <p:cNvSpPr>
            <a:spLocks noChangeAspect="1" noChangeArrowheads="1" noTextEdit="1"/>
          </p:cNvSpPr>
          <p:nvPr/>
        </p:nvSpPr>
        <p:spPr bwMode="auto">
          <a:xfrm>
            <a:off x="-17699" y="-6730"/>
            <a:ext cx="953457" cy="617143"/>
          </a:xfrm>
          <a:prstGeom prst="rect">
            <a:avLst/>
          </a:prstGeom>
          <a:noFill/>
          <a:ln w="9525">
            <a:noFill/>
            <a:miter lim="800000"/>
            <a:headEnd/>
            <a:tailEnd/>
          </a:ln>
        </p:spPr>
        <p:txBody>
          <a:bodyPr vert="horz" wrap="square" lIns="91423" tIns="45712" rIns="91423" bIns="45712" numCol="1" anchor="t" anchorCtr="0" compatLnSpc="1">
            <a:prstTxWarp prst="textNoShape">
              <a:avLst/>
            </a:prstTxWarp>
          </a:bodyPr>
          <a:lstStyle/>
          <a:p>
            <a:endParaRPr lang="ja-JP" altLang="en-US" sz="1000" dirty="0"/>
          </a:p>
        </p:txBody>
      </p:sp>
      <p:sp>
        <p:nvSpPr>
          <p:cNvPr id="439" name="テキスト ボックス 438"/>
          <p:cNvSpPr txBox="1"/>
          <p:nvPr/>
        </p:nvSpPr>
        <p:spPr>
          <a:xfrm>
            <a:off x="82156" y="44705"/>
            <a:ext cx="384686" cy="2808312"/>
          </a:xfrm>
          <a:prstGeom prst="rect">
            <a:avLst/>
          </a:prstGeom>
          <a:noFill/>
        </p:spPr>
        <p:txBody>
          <a:bodyPr vert="eaVert" wrap="square" lIns="91423" tIns="45712" rIns="91423" bIns="45712" rtlCol="0">
            <a:spAutoFit/>
          </a:bodyPr>
          <a:lstStyle/>
          <a:p>
            <a:pPr algn="ctr"/>
            <a:r>
              <a:rPr lang="ja-JP" altLang="en-US" sz="1300" b="1" dirty="0" smtClean="0">
                <a:solidFill>
                  <a:srgbClr val="002060"/>
                </a:solidFill>
              </a:rPr>
              <a:t>①中長期見通しの確保</a:t>
            </a:r>
            <a:endParaRPr lang="ja-JP" altLang="en-US" sz="1300" b="1" dirty="0">
              <a:solidFill>
                <a:srgbClr val="002060"/>
              </a:solidFill>
            </a:endParaRPr>
          </a:p>
        </p:txBody>
      </p:sp>
      <p:grpSp>
        <p:nvGrpSpPr>
          <p:cNvPr id="2" name="グループ化 440"/>
          <p:cNvGrpSpPr/>
          <p:nvPr/>
        </p:nvGrpSpPr>
        <p:grpSpPr>
          <a:xfrm>
            <a:off x="-4762" y="240075"/>
            <a:ext cx="9901353" cy="6611431"/>
            <a:chOff x="-13408" y="351155"/>
            <a:chExt cx="12795594" cy="9256004"/>
          </a:xfrm>
        </p:grpSpPr>
        <p:grpSp>
          <p:nvGrpSpPr>
            <p:cNvPr id="3" name="グループ化 435"/>
            <p:cNvGrpSpPr/>
            <p:nvPr/>
          </p:nvGrpSpPr>
          <p:grpSpPr>
            <a:xfrm>
              <a:off x="-13408" y="351155"/>
              <a:ext cx="12795594" cy="9256004"/>
              <a:chOff x="5348" y="250825"/>
              <a:chExt cx="9901352" cy="6611435"/>
            </a:xfrm>
          </p:grpSpPr>
          <p:sp>
            <p:nvSpPr>
              <p:cNvPr id="431" name="Rectangle 200"/>
              <p:cNvSpPr>
                <a:spLocks noChangeArrowheads="1"/>
              </p:cNvSpPr>
              <p:nvPr/>
            </p:nvSpPr>
            <p:spPr bwMode="auto">
              <a:xfrm>
                <a:off x="5185877" y="729779"/>
                <a:ext cx="7937" cy="6094289"/>
              </a:xfrm>
              <a:prstGeom prst="rect">
                <a:avLst/>
              </a:prstGeom>
              <a:solidFill>
                <a:srgbClr val="000000"/>
              </a:solidFill>
              <a:ln w="9525">
                <a:solidFill>
                  <a:schemeClr val="tx1"/>
                </a:solidFill>
                <a:prstDash val="sysDot"/>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430" name="Rectangle 200"/>
              <p:cNvSpPr>
                <a:spLocks noChangeArrowheads="1"/>
              </p:cNvSpPr>
              <p:nvPr/>
            </p:nvSpPr>
            <p:spPr bwMode="auto">
              <a:xfrm>
                <a:off x="4481280" y="739304"/>
                <a:ext cx="7937" cy="6094289"/>
              </a:xfrm>
              <a:prstGeom prst="rect">
                <a:avLst/>
              </a:prstGeom>
              <a:solidFill>
                <a:srgbClr val="000000"/>
              </a:solidFill>
              <a:ln w="9525">
                <a:solidFill>
                  <a:schemeClr val="tx1"/>
                </a:solidFill>
                <a:prstDash val="sysDot"/>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27" name="Rectangle 6"/>
              <p:cNvSpPr>
                <a:spLocks noChangeArrowheads="1"/>
              </p:cNvSpPr>
              <p:nvPr/>
            </p:nvSpPr>
            <p:spPr bwMode="auto">
              <a:xfrm>
                <a:off x="7713548" y="375423"/>
                <a:ext cx="107721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200" b="1" dirty="0" smtClean="0">
                    <a:solidFill>
                      <a:srgbClr val="000000"/>
                    </a:solidFill>
                    <a:latin typeface="ＭＳ Ｐゴシック" pitchFamily="50" charset="-128"/>
                    <a:ea typeface="ＭＳ Ｐゴシック" pitchFamily="50" charset="-128"/>
                    <a:cs typeface="ＭＳ Ｐゴシック" pitchFamily="50" charset="-128"/>
                  </a:rPr>
                  <a:t>201</a:t>
                </a:r>
                <a:r>
                  <a:rPr lang="en-US" altLang="ja-JP" sz="1200" b="1" dirty="0" smtClean="0">
                    <a:solidFill>
                      <a:srgbClr val="000000"/>
                    </a:solidFill>
                    <a:latin typeface="ＭＳ Ｐゴシック" pitchFamily="50" charset="-128"/>
                    <a:ea typeface="ＭＳ Ｐゴシック" pitchFamily="50" charset="-128"/>
                    <a:cs typeface="ＭＳ Ｐゴシック" pitchFamily="50" charset="-128"/>
                  </a:rPr>
                  <a:t>6</a:t>
                </a:r>
                <a:r>
                  <a:rPr lang="ja-JP" altLang="en-US" sz="1200" b="1" dirty="0" smtClean="0">
                    <a:solidFill>
                      <a:srgbClr val="000000"/>
                    </a:solidFill>
                    <a:latin typeface="ＭＳ Ｐゴシック" pitchFamily="50" charset="-128"/>
                    <a:ea typeface="ＭＳ Ｐゴシック" pitchFamily="50" charset="-128"/>
                    <a:cs typeface="ＭＳ Ｐゴシック" pitchFamily="50" charset="-128"/>
                  </a:rPr>
                  <a:t>～</a:t>
                </a:r>
                <a:r>
                  <a:rPr lang="en-US" altLang="ja-JP" sz="1200" b="1" dirty="0" smtClean="0">
                    <a:solidFill>
                      <a:srgbClr val="000000"/>
                    </a:solidFill>
                    <a:latin typeface="ＭＳ Ｐゴシック" pitchFamily="50" charset="-128"/>
                    <a:ea typeface="ＭＳ Ｐゴシック" pitchFamily="50" charset="-128"/>
                    <a:cs typeface="ＭＳ Ｐゴシック" pitchFamily="50" charset="-128"/>
                  </a:rPr>
                  <a:t>2020</a:t>
                </a:r>
                <a:r>
                  <a:rPr lang="ja-JP" altLang="en-US" sz="1200" b="1" dirty="0" smtClean="0">
                    <a:solidFill>
                      <a:srgbClr val="000000"/>
                    </a:solidFill>
                    <a:latin typeface="ＭＳ Ｐゴシック" pitchFamily="50" charset="-128"/>
                    <a:ea typeface="ＭＳ Ｐゴシック" pitchFamily="50" charset="-128"/>
                    <a:cs typeface="ＭＳ Ｐゴシック" pitchFamily="50" charset="-128"/>
                  </a:rPr>
                  <a:t>年度</a:t>
                </a:r>
                <a:endParaRPr lang="ja-JP" altLang="en-US" sz="1200" b="1" dirty="0" smtClean="0">
                  <a:latin typeface="Arial" pitchFamily="34" charset="0"/>
                  <a:ea typeface="ＭＳ Ｐゴシック" pitchFamily="50" charset="-128"/>
                  <a:cs typeface="ＭＳ Ｐゴシック" pitchFamily="50" charset="-128"/>
                </a:endParaRPr>
              </a:p>
            </p:txBody>
          </p:sp>
          <p:sp>
            <p:nvSpPr>
              <p:cNvPr id="228" name="Rectangle 7"/>
              <p:cNvSpPr>
                <a:spLocks noChangeArrowheads="1"/>
              </p:cNvSpPr>
              <p:nvPr/>
            </p:nvSpPr>
            <p:spPr bwMode="auto">
              <a:xfrm>
                <a:off x="8896028" y="377241"/>
                <a:ext cx="923330"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ltLang="ja-JP" sz="1200" b="1" dirty="0" smtClean="0">
                    <a:solidFill>
                      <a:srgbClr val="000000"/>
                    </a:solidFill>
                    <a:latin typeface="ＭＳ Ｐゴシック" pitchFamily="50" charset="-128"/>
                    <a:ea typeface="ＭＳ Ｐゴシック" pitchFamily="50" charset="-128"/>
                    <a:cs typeface="ＭＳ Ｐゴシック" pitchFamily="50" charset="-128"/>
                  </a:rPr>
                  <a:t>2020</a:t>
                </a:r>
                <a:r>
                  <a:rPr lang="ja-JP" altLang="en-US" sz="1200" b="1" dirty="0" smtClean="0">
                    <a:solidFill>
                      <a:srgbClr val="000000"/>
                    </a:solidFill>
                    <a:latin typeface="ＭＳ Ｐゴシック" pitchFamily="50" charset="-128"/>
                    <a:ea typeface="ＭＳ Ｐゴシック" pitchFamily="50" charset="-128"/>
                    <a:cs typeface="ＭＳ Ｐゴシック" pitchFamily="50" charset="-128"/>
                  </a:rPr>
                  <a:t>年度以降</a:t>
                </a:r>
                <a:endParaRPr lang="ja-JP" altLang="ja-JP" sz="1200" b="1" dirty="0" smtClean="0">
                  <a:latin typeface="Arial" pitchFamily="34" charset="0"/>
                  <a:ea typeface="ＭＳ Ｐゴシック" pitchFamily="50" charset="-128"/>
                  <a:cs typeface="ＭＳ Ｐゴシック" pitchFamily="50" charset="-128"/>
                </a:endParaRPr>
              </a:p>
            </p:txBody>
          </p:sp>
          <p:sp>
            <p:nvSpPr>
              <p:cNvPr id="229" name="Rectangle 9"/>
              <p:cNvSpPr>
                <a:spLocks noChangeArrowheads="1"/>
              </p:cNvSpPr>
              <p:nvPr/>
            </p:nvSpPr>
            <p:spPr bwMode="auto">
              <a:xfrm>
                <a:off x="546685" y="666750"/>
                <a:ext cx="65"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ja-JP" altLang="ja-JP" sz="1000" dirty="0" smtClean="0">
                  <a:latin typeface="Arial" pitchFamily="34" charset="0"/>
                  <a:ea typeface="ＭＳ Ｐゴシック" pitchFamily="50" charset="-128"/>
                  <a:cs typeface="ＭＳ Ｐゴシック" pitchFamily="50" charset="-128"/>
                </a:endParaRPr>
              </a:p>
            </p:txBody>
          </p:sp>
          <p:sp>
            <p:nvSpPr>
              <p:cNvPr id="233" name="Rectangle 13"/>
              <p:cNvSpPr>
                <a:spLocks noChangeArrowheads="1"/>
              </p:cNvSpPr>
              <p:nvPr/>
            </p:nvSpPr>
            <p:spPr bwMode="auto">
              <a:xfrm>
                <a:off x="3425835" y="317500"/>
                <a:ext cx="769441"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500" b="1" dirty="0" smtClean="0">
                    <a:solidFill>
                      <a:srgbClr val="000000"/>
                    </a:solidFill>
                    <a:latin typeface="ＭＳ Ｐゴシック" pitchFamily="50" charset="-128"/>
                    <a:ea typeface="ＭＳ Ｐゴシック" pitchFamily="50" charset="-128"/>
                    <a:cs typeface="ＭＳ Ｐゴシック" pitchFamily="50" charset="-128"/>
                  </a:rPr>
                  <a:t>2014</a:t>
                </a:r>
                <a:r>
                  <a:rPr lang="ja-JP" altLang="en-US" sz="1500" b="1" dirty="0" smtClean="0">
                    <a:solidFill>
                      <a:srgbClr val="000000"/>
                    </a:solidFill>
                    <a:latin typeface="ＭＳ Ｐゴシック" pitchFamily="50" charset="-128"/>
                    <a:ea typeface="ＭＳ Ｐゴシック" pitchFamily="50" charset="-128"/>
                    <a:cs typeface="ＭＳ Ｐゴシック" pitchFamily="50" charset="-128"/>
                  </a:rPr>
                  <a:t>年度</a:t>
                </a:r>
                <a:endParaRPr lang="ja-JP" altLang="en-US" sz="1500" b="1" dirty="0" smtClean="0">
                  <a:latin typeface="Arial" pitchFamily="34" charset="0"/>
                  <a:ea typeface="ＭＳ Ｐゴシック" pitchFamily="50" charset="-128"/>
                  <a:cs typeface="ＭＳ Ｐゴシック" pitchFamily="50" charset="-128"/>
                </a:endParaRPr>
              </a:p>
            </p:txBody>
          </p:sp>
          <p:sp>
            <p:nvSpPr>
              <p:cNvPr id="234" name="Rectangle 14"/>
              <p:cNvSpPr>
                <a:spLocks noChangeArrowheads="1"/>
              </p:cNvSpPr>
              <p:nvPr/>
            </p:nvSpPr>
            <p:spPr bwMode="auto">
              <a:xfrm>
                <a:off x="6352878" y="340820"/>
                <a:ext cx="769441"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500" b="1" dirty="0" smtClean="0">
                    <a:solidFill>
                      <a:srgbClr val="000000"/>
                    </a:solidFill>
                    <a:latin typeface="ＭＳ Ｐゴシック" pitchFamily="50" charset="-128"/>
                    <a:ea typeface="ＭＳ Ｐゴシック" pitchFamily="50" charset="-128"/>
                    <a:cs typeface="ＭＳ Ｐゴシック" pitchFamily="50" charset="-128"/>
                  </a:rPr>
                  <a:t>2015</a:t>
                </a:r>
                <a:r>
                  <a:rPr lang="ja-JP" altLang="en-US" sz="1500" b="1" dirty="0" smtClean="0">
                    <a:solidFill>
                      <a:srgbClr val="000000"/>
                    </a:solidFill>
                    <a:latin typeface="ＭＳ Ｐゴシック" pitchFamily="50" charset="-128"/>
                    <a:ea typeface="ＭＳ Ｐゴシック" pitchFamily="50" charset="-128"/>
                    <a:cs typeface="ＭＳ Ｐゴシック" pitchFamily="50" charset="-128"/>
                  </a:rPr>
                  <a:t>年度</a:t>
                </a:r>
                <a:endParaRPr lang="ja-JP" altLang="en-US" sz="1500" b="1" dirty="0" smtClean="0">
                  <a:latin typeface="Arial" pitchFamily="34" charset="0"/>
                  <a:ea typeface="ＭＳ Ｐゴシック" pitchFamily="50" charset="-128"/>
                  <a:cs typeface="ＭＳ Ｐゴシック" pitchFamily="50" charset="-128"/>
                </a:endParaRPr>
              </a:p>
            </p:txBody>
          </p:sp>
          <p:sp>
            <p:nvSpPr>
              <p:cNvPr id="300" name="Rectangle 86"/>
              <p:cNvSpPr>
                <a:spLocks noChangeArrowheads="1"/>
              </p:cNvSpPr>
              <p:nvPr/>
            </p:nvSpPr>
            <p:spPr bwMode="auto">
              <a:xfrm>
                <a:off x="22809" y="628650"/>
                <a:ext cx="3636000" cy="190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02" name="Rectangle 91"/>
              <p:cNvSpPr>
                <a:spLocks noChangeArrowheads="1"/>
              </p:cNvSpPr>
              <p:nvPr/>
            </p:nvSpPr>
            <p:spPr bwMode="auto">
              <a:xfrm>
                <a:off x="3599448" y="628650"/>
                <a:ext cx="2196000" cy="190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16" name="Rectangle 106"/>
              <p:cNvSpPr>
                <a:spLocks noChangeArrowheads="1"/>
              </p:cNvSpPr>
              <p:nvPr/>
            </p:nvSpPr>
            <p:spPr bwMode="auto">
              <a:xfrm>
                <a:off x="5645734" y="628650"/>
                <a:ext cx="1152000" cy="190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69" name="Rectangle 171"/>
              <p:cNvSpPr>
                <a:spLocks noChangeArrowheads="1"/>
              </p:cNvSpPr>
              <p:nvPr/>
            </p:nvSpPr>
            <p:spPr bwMode="auto">
              <a:xfrm>
                <a:off x="18285" y="250825"/>
                <a:ext cx="26987" cy="658286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90" name="Rectangle 194"/>
              <p:cNvSpPr>
                <a:spLocks noChangeArrowheads="1"/>
              </p:cNvSpPr>
              <p:nvPr/>
            </p:nvSpPr>
            <p:spPr bwMode="auto">
              <a:xfrm>
                <a:off x="2232807" y="269155"/>
                <a:ext cx="9525" cy="655714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91" name="Rectangle 200"/>
              <p:cNvSpPr>
                <a:spLocks noChangeArrowheads="1"/>
              </p:cNvSpPr>
              <p:nvPr/>
            </p:nvSpPr>
            <p:spPr bwMode="auto">
              <a:xfrm>
                <a:off x="3638629" y="735784"/>
                <a:ext cx="7937" cy="6094289"/>
              </a:xfrm>
              <a:prstGeom prst="rect">
                <a:avLst/>
              </a:prstGeom>
              <a:solidFill>
                <a:srgbClr val="000000"/>
              </a:solidFill>
              <a:ln w="9525">
                <a:solidFill>
                  <a:schemeClr val="tx1"/>
                </a:solidFill>
                <a:prstDash val="sysDot"/>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98" name="Rectangle 228"/>
              <p:cNvSpPr>
                <a:spLocks noChangeArrowheads="1"/>
              </p:cNvSpPr>
              <p:nvPr/>
            </p:nvSpPr>
            <p:spPr bwMode="auto">
              <a:xfrm>
                <a:off x="9877892" y="279399"/>
                <a:ext cx="26987" cy="658286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grpSp>
            <p:nvGrpSpPr>
              <p:cNvPr id="4" name="グループ化 405"/>
              <p:cNvGrpSpPr/>
              <p:nvPr/>
            </p:nvGrpSpPr>
            <p:grpSpPr>
              <a:xfrm>
                <a:off x="5348" y="250825"/>
                <a:ext cx="9901352" cy="28575"/>
                <a:chOff x="48890" y="250825"/>
                <a:chExt cx="9901352" cy="28575"/>
              </a:xfrm>
            </p:grpSpPr>
            <p:sp>
              <p:nvSpPr>
                <p:cNvPr id="237" name="Line 20"/>
                <p:cNvSpPr>
                  <a:spLocks noChangeShapeType="1"/>
                </p:cNvSpPr>
                <p:nvPr/>
              </p:nvSpPr>
              <p:spPr bwMode="auto">
                <a:xfrm flipV="1">
                  <a:off x="488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38" name="Rectangle 21"/>
                <p:cNvSpPr>
                  <a:spLocks noChangeArrowheads="1"/>
                </p:cNvSpPr>
                <p:nvPr/>
              </p:nvSpPr>
              <p:spPr bwMode="auto">
                <a:xfrm>
                  <a:off x="48890"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41" name="Line 24"/>
                <p:cNvSpPr>
                  <a:spLocks noChangeShapeType="1"/>
                </p:cNvSpPr>
                <p:nvPr/>
              </p:nvSpPr>
              <p:spPr bwMode="auto">
                <a:xfrm flipV="1">
                  <a:off x="561652"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42" name="Rectangle 25"/>
                <p:cNvSpPr>
                  <a:spLocks noChangeArrowheads="1"/>
                </p:cNvSpPr>
                <p:nvPr/>
              </p:nvSpPr>
              <p:spPr bwMode="auto">
                <a:xfrm>
                  <a:off x="561652"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45" name="Line 28"/>
                <p:cNvSpPr>
                  <a:spLocks noChangeShapeType="1"/>
                </p:cNvSpPr>
                <p:nvPr/>
              </p:nvSpPr>
              <p:spPr bwMode="auto">
                <a:xfrm flipV="1">
                  <a:off x="27793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46" name="Rectangle 29"/>
                <p:cNvSpPr>
                  <a:spLocks noChangeArrowheads="1"/>
                </p:cNvSpPr>
                <p:nvPr/>
              </p:nvSpPr>
              <p:spPr bwMode="auto">
                <a:xfrm>
                  <a:off x="2779390"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47" name="Line 30"/>
                <p:cNvSpPr>
                  <a:spLocks noChangeShapeType="1"/>
                </p:cNvSpPr>
                <p:nvPr/>
              </p:nvSpPr>
              <p:spPr bwMode="auto">
                <a:xfrm flipV="1">
                  <a:off x="3265165"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48" name="Rectangle 31"/>
                <p:cNvSpPr>
                  <a:spLocks noChangeArrowheads="1"/>
                </p:cNvSpPr>
                <p:nvPr/>
              </p:nvSpPr>
              <p:spPr bwMode="auto">
                <a:xfrm>
                  <a:off x="3265165"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50" name="Line 34"/>
                <p:cNvSpPr>
                  <a:spLocks noChangeShapeType="1"/>
                </p:cNvSpPr>
                <p:nvPr/>
              </p:nvSpPr>
              <p:spPr bwMode="auto">
                <a:xfrm flipV="1">
                  <a:off x="36429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51" name="Rectangle 35"/>
                <p:cNvSpPr>
                  <a:spLocks noChangeArrowheads="1"/>
                </p:cNvSpPr>
                <p:nvPr/>
              </p:nvSpPr>
              <p:spPr bwMode="auto">
                <a:xfrm>
                  <a:off x="3642990"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54" name="Line 38"/>
                <p:cNvSpPr>
                  <a:spLocks noChangeShapeType="1"/>
                </p:cNvSpPr>
                <p:nvPr/>
              </p:nvSpPr>
              <p:spPr bwMode="auto">
                <a:xfrm flipV="1">
                  <a:off x="4103365"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55" name="Rectangle 39"/>
                <p:cNvSpPr>
                  <a:spLocks noChangeArrowheads="1"/>
                </p:cNvSpPr>
                <p:nvPr/>
              </p:nvSpPr>
              <p:spPr bwMode="auto">
                <a:xfrm>
                  <a:off x="4103365"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57" name="Line 42"/>
                <p:cNvSpPr>
                  <a:spLocks noChangeShapeType="1"/>
                </p:cNvSpPr>
                <p:nvPr/>
              </p:nvSpPr>
              <p:spPr bwMode="auto">
                <a:xfrm flipV="1">
                  <a:off x="495902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58" name="Rectangle 43"/>
                <p:cNvSpPr>
                  <a:spLocks noChangeArrowheads="1"/>
                </p:cNvSpPr>
                <p:nvPr/>
              </p:nvSpPr>
              <p:spPr bwMode="auto">
                <a:xfrm>
                  <a:off x="4959027"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61" name="Line 46"/>
                <p:cNvSpPr>
                  <a:spLocks noChangeShapeType="1"/>
                </p:cNvSpPr>
                <p:nvPr/>
              </p:nvSpPr>
              <p:spPr bwMode="auto">
                <a:xfrm flipV="1">
                  <a:off x="5120952"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62" name="Rectangle 47"/>
                <p:cNvSpPr>
                  <a:spLocks noChangeArrowheads="1"/>
                </p:cNvSpPr>
                <p:nvPr/>
              </p:nvSpPr>
              <p:spPr bwMode="auto">
                <a:xfrm>
                  <a:off x="5120952"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65" name="Line 50"/>
                <p:cNvSpPr>
                  <a:spLocks noChangeShapeType="1"/>
                </p:cNvSpPr>
                <p:nvPr/>
              </p:nvSpPr>
              <p:spPr bwMode="auto">
                <a:xfrm flipV="1">
                  <a:off x="5309865"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66" name="Rectangle 51"/>
                <p:cNvSpPr>
                  <a:spLocks noChangeArrowheads="1"/>
                </p:cNvSpPr>
                <p:nvPr/>
              </p:nvSpPr>
              <p:spPr bwMode="auto">
                <a:xfrm>
                  <a:off x="5309865"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69" name="Line 54"/>
                <p:cNvSpPr>
                  <a:spLocks noChangeShapeType="1"/>
                </p:cNvSpPr>
                <p:nvPr/>
              </p:nvSpPr>
              <p:spPr bwMode="auto">
                <a:xfrm flipV="1">
                  <a:off x="54717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70" name="Rectangle 55"/>
                <p:cNvSpPr>
                  <a:spLocks noChangeArrowheads="1"/>
                </p:cNvSpPr>
                <p:nvPr/>
              </p:nvSpPr>
              <p:spPr bwMode="auto">
                <a:xfrm>
                  <a:off x="5471790"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73" name="Line 58"/>
                <p:cNvSpPr>
                  <a:spLocks noChangeShapeType="1"/>
                </p:cNvSpPr>
                <p:nvPr/>
              </p:nvSpPr>
              <p:spPr bwMode="auto">
                <a:xfrm flipV="1">
                  <a:off x="568927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74" name="Rectangle 59"/>
                <p:cNvSpPr>
                  <a:spLocks noChangeArrowheads="1"/>
                </p:cNvSpPr>
                <p:nvPr/>
              </p:nvSpPr>
              <p:spPr bwMode="auto">
                <a:xfrm>
                  <a:off x="5689277"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77" name="Line 62"/>
                <p:cNvSpPr>
                  <a:spLocks noChangeShapeType="1"/>
                </p:cNvSpPr>
                <p:nvPr/>
              </p:nvSpPr>
              <p:spPr bwMode="auto">
                <a:xfrm flipV="1">
                  <a:off x="585914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78" name="Rectangle 63"/>
                <p:cNvSpPr>
                  <a:spLocks noChangeArrowheads="1"/>
                </p:cNvSpPr>
                <p:nvPr/>
              </p:nvSpPr>
              <p:spPr bwMode="auto">
                <a:xfrm>
                  <a:off x="5859140"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79" name="Line 64"/>
                <p:cNvSpPr>
                  <a:spLocks noChangeShapeType="1"/>
                </p:cNvSpPr>
                <p:nvPr/>
              </p:nvSpPr>
              <p:spPr bwMode="auto">
                <a:xfrm flipV="1">
                  <a:off x="6346502"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80" name="Rectangle 65"/>
                <p:cNvSpPr>
                  <a:spLocks noChangeArrowheads="1"/>
                </p:cNvSpPr>
                <p:nvPr/>
              </p:nvSpPr>
              <p:spPr bwMode="auto">
                <a:xfrm>
                  <a:off x="6346502"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83" name="Line 68"/>
                <p:cNvSpPr>
                  <a:spLocks noChangeShapeType="1"/>
                </p:cNvSpPr>
                <p:nvPr/>
              </p:nvSpPr>
              <p:spPr bwMode="auto">
                <a:xfrm flipV="1">
                  <a:off x="672432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84" name="Rectangle 69"/>
                <p:cNvSpPr>
                  <a:spLocks noChangeArrowheads="1"/>
                </p:cNvSpPr>
                <p:nvPr/>
              </p:nvSpPr>
              <p:spPr bwMode="auto">
                <a:xfrm>
                  <a:off x="6724327"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87" name="Line 72"/>
                <p:cNvSpPr>
                  <a:spLocks noChangeShapeType="1"/>
                </p:cNvSpPr>
                <p:nvPr/>
              </p:nvSpPr>
              <p:spPr bwMode="auto">
                <a:xfrm flipV="1">
                  <a:off x="710374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88" name="Rectangle 73"/>
                <p:cNvSpPr>
                  <a:spLocks noChangeArrowheads="1"/>
                </p:cNvSpPr>
                <p:nvPr/>
              </p:nvSpPr>
              <p:spPr bwMode="auto">
                <a:xfrm>
                  <a:off x="7103740"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91" name="Line 76"/>
                <p:cNvSpPr>
                  <a:spLocks noChangeShapeType="1"/>
                </p:cNvSpPr>
                <p:nvPr/>
              </p:nvSpPr>
              <p:spPr bwMode="auto">
                <a:xfrm flipV="1">
                  <a:off x="78593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92" name="Rectangle 77"/>
                <p:cNvSpPr>
                  <a:spLocks noChangeArrowheads="1"/>
                </p:cNvSpPr>
                <p:nvPr/>
              </p:nvSpPr>
              <p:spPr bwMode="auto">
                <a:xfrm>
                  <a:off x="7859390"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95" name="Line 80"/>
                <p:cNvSpPr>
                  <a:spLocks noChangeShapeType="1"/>
                </p:cNvSpPr>
                <p:nvPr/>
              </p:nvSpPr>
              <p:spPr bwMode="auto">
                <a:xfrm flipV="1">
                  <a:off x="8770615"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96" name="Rectangle 81"/>
                <p:cNvSpPr>
                  <a:spLocks noChangeArrowheads="1"/>
                </p:cNvSpPr>
                <p:nvPr/>
              </p:nvSpPr>
              <p:spPr bwMode="auto">
                <a:xfrm>
                  <a:off x="8770615"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97" name="Line 82"/>
                <p:cNvSpPr>
                  <a:spLocks noChangeShapeType="1"/>
                </p:cNvSpPr>
                <p:nvPr/>
              </p:nvSpPr>
              <p:spPr bwMode="auto">
                <a:xfrm flipV="1">
                  <a:off x="9940602"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98" name="Rectangle 83"/>
                <p:cNvSpPr>
                  <a:spLocks noChangeArrowheads="1"/>
                </p:cNvSpPr>
                <p:nvPr/>
              </p:nvSpPr>
              <p:spPr bwMode="auto">
                <a:xfrm>
                  <a:off x="9940602"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31" name="Line 129"/>
                <p:cNvSpPr>
                  <a:spLocks noChangeShapeType="1"/>
                </p:cNvSpPr>
                <p:nvPr/>
              </p:nvSpPr>
              <p:spPr bwMode="auto">
                <a:xfrm flipV="1">
                  <a:off x="452722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32" name="Rectangle 130"/>
                <p:cNvSpPr>
                  <a:spLocks noChangeArrowheads="1"/>
                </p:cNvSpPr>
                <p:nvPr/>
              </p:nvSpPr>
              <p:spPr bwMode="auto">
                <a:xfrm>
                  <a:off x="4527227"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37" name="Line 139"/>
                <p:cNvSpPr>
                  <a:spLocks noChangeShapeType="1"/>
                </p:cNvSpPr>
                <p:nvPr/>
              </p:nvSpPr>
              <p:spPr bwMode="auto">
                <a:xfrm flipV="1">
                  <a:off x="5220965"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38" name="Rectangle 140"/>
                <p:cNvSpPr>
                  <a:spLocks noChangeArrowheads="1"/>
                </p:cNvSpPr>
                <p:nvPr/>
              </p:nvSpPr>
              <p:spPr bwMode="auto">
                <a:xfrm>
                  <a:off x="5220965"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47" name="Line 149"/>
                <p:cNvSpPr>
                  <a:spLocks noChangeShapeType="1"/>
                </p:cNvSpPr>
                <p:nvPr/>
              </p:nvSpPr>
              <p:spPr bwMode="auto">
                <a:xfrm flipV="1">
                  <a:off x="558132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48" name="Rectangle 150"/>
                <p:cNvSpPr>
                  <a:spLocks noChangeArrowheads="1"/>
                </p:cNvSpPr>
                <p:nvPr/>
              </p:nvSpPr>
              <p:spPr bwMode="auto">
                <a:xfrm>
                  <a:off x="5581327"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1" name="Line 173"/>
                <p:cNvSpPr>
                  <a:spLocks noChangeShapeType="1"/>
                </p:cNvSpPr>
                <p:nvPr/>
              </p:nvSpPr>
              <p:spPr bwMode="auto">
                <a:xfrm flipV="1">
                  <a:off x="102202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2" name="Rectangle 174"/>
                <p:cNvSpPr>
                  <a:spLocks noChangeArrowheads="1"/>
                </p:cNvSpPr>
                <p:nvPr/>
              </p:nvSpPr>
              <p:spPr bwMode="auto">
                <a:xfrm>
                  <a:off x="1022027"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3" name="Line 175"/>
                <p:cNvSpPr>
                  <a:spLocks noChangeShapeType="1"/>
                </p:cNvSpPr>
                <p:nvPr/>
              </p:nvSpPr>
              <p:spPr bwMode="auto">
                <a:xfrm flipV="1">
                  <a:off x="14458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4" name="Rectangle 176"/>
                <p:cNvSpPr>
                  <a:spLocks noChangeArrowheads="1"/>
                </p:cNvSpPr>
                <p:nvPr/>
              </p:nvSpPr>
              <p:spPr bwMode="auto">
                <a:xfrm>
                  <a:off x="1445890"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5" name="Line 177"/>
                <p:cNvSpPr>
                  <a:spLocks noChangeShapeType="1"/>
                </p:cNvSpPr>
                <p:nvPr/>
              </p:nvSpPr>
              <p:spPr bwMode="auto">
                <a:xfrm flipV="1">
                  <a:off x="18776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6" name="Rectangle 178"/>
                <p:cNvSpPr>
                  <a:spLocks noChangeArrowheads="1"/>
                </p:cNvSpPr>
                <p:nvPr/>
              </p:nvSpPr>
              <p:spPr bwMode="auto">
                <a:xfrm>
                  <a:off x="1877690"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7" name="Line 179"/>
                <p:cNvSpPr>
                  <a:spLocks noChangeShapeType="1"/>
                </p:cNvSpPr>
                <p:nvPr/>
              </p:nvSpPr>
              <p:spPr bwMode="auto">
                <a:xfrm flipV="1">
                  <a:off x="2039615"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8" name="Rectangle 180"/>
                <p:cNvSpPr>
                  <a:spLocks noChangeArrowheads="1"/>
                </p:cNvSpPr>
                <p:nvPr/>
              </p:nvSpPr>
              <p:spPr bwMode="auto">
                <a:xfrm>
                  <a:off x="2039615"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9" name="Line 181"/>
                <p:cNvSpPr>
                  <a:spLocks noChangeShapeType="1"/>
                </p:cNvSpPr>
                <p:nvPr/>
              </p:nvSpPr>
              <p:spPr bwMode="auto">
                <a:xfrm flipV="1">
                  <a:off x="213962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0" name="Rectangle 182"/>
                <p:cNvSpPr>
                  <a:spLocks noChangeArrowheads="1"/>
                </p:cNvSpPr>
                <p:nvPr/>
              </p:nvSpPr>
              <p:spPr bwMode="auto">
                <a:xfrm>
                  <a:off x="2139627"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1" name="Line 183"/>
                <p:cNvSpPr>
                  <a:spLocks noChangeShapeType="1"/>
                </p:cNvSpPr>
                <p:nvPr/>
              </p:nvSpPr>
              <p:spPr bwMode="auto">
                <a:xfrm flipV="1">
                  <a:off x="222852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2" name="Rectangle 184"/>
                <p:cNvSpPr>
                  <a:spLocks noChangeArrowheads="1"/>
                </p:cNvSpPr>
                <p:nvPr/>
              </p:nvSpPr>
              <p:spPr bwMode="auto">
                <a:xfrm>
                  <a:off x="2228527"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3" name="Line 185"/>
                <p:cNvSpPr>
                  <a:spLocks noChangeShapeType="1"/>
                </p:cNvSpPr>
                <p:nvPr/>
              </p:nvSpPr>
              <p:spPr bwMode="auto">
                <a:xfrm flipV="1">
                  <a:off x="239204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4" name="Rectangle 186"/>
                <p:cNvSpPr>
                  <a:spLocks noChangeArrowheads="1"/>
                </p:cNvSpPr>
                <p:nvPr/>
              </p:nvSpPr>
              <p:spPr bwMode="auto">
                <a:xfrm>
                  <a:off x="2392040"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5" name="Line 187"/>
                <p:cNvSpPr>
                  <a:spLocks noChangeShapeType="1"/>
                </p:cNvSpPr>
                <p:nvPr/>
              </p:nvSpPr>
              <p:spPr bwMode="auto">
                <a:xfrm flipV="1">
                  <a:off x="24999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6" name="Rectangle 188"/>
                <p:cNvSpPr>
                  <a:spLocks noChangeArrowheads="1"/>
                </p:cNvSpPr>
                <p:nvPr/>
              </p:nvSpPr>
              <p:spPr bwMode="auto">
                <a:xfrm>
                  <a:off x="2499990"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7" name="Line 189"/>
                <p:cNvSpPr>
                  <a:spLocks noChangeShapeType="1"/>
                </p:cNvSpPr>
                <p:nvPr/>
              </p:nvSpPr>
              <p:spPr bwMode="auto">
                <a:xfrm flipV="1">
                  <a:off x="260794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8" name="Rectangle 190"/>
                <p:cNvSpPr>
                  <a:spLocks noChangeArrowheads="1"/>
                </p:cNvSpPr>
                <p:nvPr/>
              </p:nvSpPr>
              <p:spPr bwMode="auto">
                <a:xfrm>
                  <a:off x="2607940"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99" name="Rectangle 229"/>
                <p:cNvSpPr>
                  <a:spLocks noChangeArrowheads="1"/>
                </p:cNvSpPr>
                <p:nvPr/>
              </p:nvSpPr>
              <p:spPr bwMode="auto">
                <a:xfrm>
                  <a:off x="88814" y="250825"/>
                  <a:ext cx="9861428" cy="2857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grpSp>
          <p:sp>
            <p:nvSpPr>
              <p:cNvPr id="402" name="Rectangle 232"/>
              <p:cNvSpPr>
                <a:spLocks noChangeArrowheads="1"/>
              </p:cNvSpPr>
              <p:nvPr/>
            </p:nvSpPr>
            <p:spPr bwMode="auto">
              <a:xfrm>
                <a:off x="6680785" y="628650"/>
                <a:ext cx="3208337" cy="190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405" name="Rectangle 235"/>
              <p:cNvSpPr>
                <a:spLocks noChangeArrowheads="1"/>
              </p:cNvSpPr>
              <p:nvPr/>
            </p:nvSpPr>
            <p:spPr bwMode="auto">
              <a:xfrm>
                <a:off x="34041" y="6822396"/>
                <a:ext cx="9861428" cy="2857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grpSp>
            <p:nvGrpSpPr>
              <p:cNvPr id="5" name="グループ化 422"/>
              <p:cNvGrpSpPr/>
              <p:nvPr/>
            </p:nvGrpSpPr>
            <p:grpSpPr>
              <a:xfrm>
                <a:off x="3530692" y="555029"/>
                <a:ext cx="195000" cy="205714"/>
                <a:chOff x="4031434" y="574079"/>
                <a:chExt cx="195000" cy="205714"/>
              </a:xfrm>
            </p:grpSpPr>
            <p:sp>
              <p:nvSpPr>
                <p:cNvPr id="422" name="正方形/長方形 421"/>
                <p:cNvSpPr/>
                <p:nvPr/>
              </p:nvSpPr>
              <p:spPr bwMode="auto">
                <a:xfrm>
                  <a:off x="4031434" y="574079"/>
                  <a:ext cx="195000" cy="205714"/>
                </a:xfrm>
                <a:prstGeom prst="rect">
                  <a:avLst/>
                </a:prstGeom>
                <a:solidFill>
                  <a:schemeClr val="bg1"/>
                </a:solidFill>
                <a:ln w="9525">
                  <a:solidFill>
                    <a:schemeClr val="tx1"/>
                  </a:solidFill>
                  <a:miter lim="800000"/>
                  <a:headEnd/>
                  <a:tailEnd/>
                </a:ln>
              </p:spPr>
              <p:txBody>
                <a:bodyPr vert="horz" wrap="square" lIns="91440" tIns="45720" rIns="91440" bIns="45720" numCol="1" rtlCol="0" anchor="t" anchorCtr="0" compatLnSpc="1">
                  <a:prstTxWarp prst="textNoShape">
                    <a:avLst/>
                  </a:prstTxWarp>
                </a:bodyPr>
                <a:lstStyle/>
                <a:p>
                  <a:pPr algn="ctr"/>
                  <a:endParaRPr lang="ja-JP" altLang="en-US" sz="1000" dirty="0"/>
                </a:p>
              </p:txBody>
            </p:sp>
            <p:sp>
              <p:nvSpPr>
                <p:cNvPr id="409" name="Rectangle 18"/>
                <p:cNvSpPr>
                  <a:spLocks noChangeArrowheads="1"/>
                </p:cNvSpPr>
                <p:nvPr/>
              </p:nvSpPr>
              <p:spPr bwMode="auto">
                <a:xfrm>
                  <a:off x="4073996" y="611609"/>
                  <a:ext cx="128240"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000" dirty="0" smtClean="0">
                      <a:solidFill>
                        <a:srgbClr val="000000"/>
                      </a:solidFill>
                      <a:latin typeface="ＭＳ Ｐゴシック" pitchFamily="50" charset="-128"/>
                      <a:ea typeface="ＭＳ Ｐゴシック" pitchFamily="50" charset="-128"/>
                      <a:cs typeface="ＭＳ Ｐゴシック" pitchFamily="50" charset="-128"/>
                    </a:rPr>
                    <a:t>夏</a:t>
                  </a:r>
                  <a:endParaRPr lang="ja-JP" altLang="en-US" sz="1000" dirty="0" smtClean="0">
                    <a:latin typeface="Arial" pitchFamily="34" charset="0"/>
                    <a:ea typeface="ＭＳ Ｐゴシック" pitchFamily="50" charset="-128"/>
                    <a:cs typeface="ＭＳ Ｐゴシック" pitchFamily="50" charset="-128"/>
                  </a:endParaRPr>
                </a:p>
              </p:txBody>
            </p:sp>
          </p:grpSp>
          <p:grpSp>
            <p:nvGrpSpPr>
              <p:cNvPr id="6" name="グループ化 423"/>
              <p:cNvGrpSpPr/>
              <p:nvPr/>
            </p:nvGrpSpPr>
            <p:grpSpPr>
              <a:xfrm>
                <a:off x="4381741" y="561379"/>
                <a:ext cx="195000" cy="205714"/>
                <a:chOff x="4369961" y="574079"/>
                <a:chExt cx="195000" cy="205714"/>
              </a:xfrm>
            </p:grpSpPr>
            <p:sp>
              <p:nvSpPr>
                <p:cNvPr id="425" name="正方形/長方形 424"/>
                <p:cNvSpPr/>
                <p:nvPr/>
              </p:nvSpPr>
              <p:spPr bwMode="auto">
                <a:xfrm>
                  <a:off x="4369961" y="574079"/>
                  <a:ext cx="195000" cy="205714"/>
                </a:xfrm>
                <a:prstGeom prst="rect">
                  <a:avLst/>
                </a:prstGeom>
                <a:solidFill>
                  <a:schemeClr val="bg1"/>
                </a:solidFill>
                <a:ln w="9525">
                  <a:solidFill>
                    <a:schemeClr val="tx1"/>
                  </a:solidFill>
                  <a:miter lim="800000"/>
                  <a:headEnd/>
                  <a:tailEnd/>
                </a:ln>
              </p:spPr>
              <p:txBody>
                <a:bodyPr vert="horz" wrap="square" lIns="91440" tIns="45720" rIns="91440" bIns="45720" numCol="1" rtlCol="0" anchor="t" anchorCtr="0" compatLnSpc="1">
                  <a:prstTxWarp prst="textNoShape">
                    <a:avLst/>
                  </a:prstTxWarp>
                </a:bodyPr>
                <a:lstStyle/>
                <a:p>
                  <a:pPr algn="ctr"/>
                  <a:endParaRPr lang="ja-JP" altLang="en-US" sz="1000" dirty="0"/>
                </a:p>
              </p:txBody>
            </p:sp>
            <p:sp>
              <p:nvSpPr>
                <p:cNvPr id="426" name="Rectangle 18"/>
                <p:cNvSpPr>
                  <a:spLocks noChangeArrowheads="1"/>
                </p:cNvSpPr>
                <p:nvPr/>
              </p:nvSpPr>
              <p:spPr bwMode="auto">
                <a:xfrm>
                  <a:off x="4403641" y="611609"/>
                  <a:ext cx="128240"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000" dirty="0" smtClean="0">
                      <a:solidFill>
                        <a:srgbClr val="000000"/>
                      </a:solidFill>
                      <a:latin typeface="ＭＳ Ｐゴシック" pitchFamily="50" charset="-128"/>
                      <a:ea typeface="ＭＳ Ｐゴシック" pitchFamily="50" charset="-128"/>
                      <a:cs typeface="ＭＳ Ｐゴシック" pitchFamily="50" charset="-128"/>
                    </a:rPr>
                    <a:t>秋</a:t>
                  </a:r>
                  <a:endParaRPr lang="ja-JP" altLang="en-US" sz="1000" dirty="0" smtClean="0">
                    <a:latin typeface="Arial" pitchFamily="34" charset="0"/>
                    <a:ea typeface="ＭＳ Ｐゴシック" pitchFamily="50" charset="-128"/>
                    <a:cs typeface="ＭＳ Ｐゴシック" pitchFamily="50" charset="-128"/>
                  </a:endParaRPr>
                </a:p>
              </p:txBody>
            </p:sp>
          </p:grpSp>
          <p:grpSp>
            <p:nvGrpSpPr>
              <p:cNvPr id="7" name="グループ化 426"/>
              <p:cNvGrpSpPr/>
              <p:nvPr/>
            </p:nvGrpSpPr>
            <p:grpSpPr>
              <a:xfrm>
                <a:off x="5013829" y="552308"/>
                <a:ext cx="334286" cy="205714"/>
                <a:chOff x="4425985" y="577708"/>
                <a:chExt cx="334286" cy="205714"/>
              </a:xfrm>
            </p:grpSpPr>
            <p:sp>
              <p:nvSpPr>
                <p:cNvPr id="428" name="正方形/長方形 427"/>
                <p:cNvSpPr/>
                <p:nvPr/>
              </p:nvSpPr>
              <p:spPr bwMode="auto">
                <a:xfrm>
                  <a:off x="4425985" y="577708"/>
                  <a:ext cx="334286" cy="205714"/>
                </a:xfrm>
                <a:prstGeom prst="rect">
                  <a:avLst/>
                </a:prstGeom>
                <a:solidFill>
                  <a:schemeClr val="bg1"/>
                </a:solidFill>
                <a:ln w="9525">
                  <a:solidFill>
                    <a:schemeClr val="tx1"/>
                  </a:solidFill>
                  <a:miter lim="800000"/>
                  <a:headEnd/>
                  <a:tailEnd/>
                </a:ln>
              </p:spPr>
              <p:txBody>
                <a:bodyPr vert="horz" wrap="square" lIns="91440" tIns="45720" rIns="91440" bIns="45720" numCol="1" rtlCol="0" anchor="t" anchorCtr="0" compatLnSpc="1">
                  <a:prstTxWarp prst="textNoShape">
                    <a:avLst/>
                  </a:prstTxWarp>
                </a:bodyPr>
                <a:lstStyle/>
                <a:p>
                  <a:pPr algn="ctr"/>
                  <a:endParaRPr lang="ja-JP" altLang="en-US" sz="1000" dirty="0"/>
                </a:p>
              </p:txBody>
            </p:sp>
            <p:sp>
              <p:nvSpPr>
                <p:cNvPr id="429" name="Rectangle 18"/>
                <p:cNvSpPr>
                  <a:spLocks noChangeArrowheads="1"/>
                </p:cNvSpPr>
                <p:nvPr/>
              </p:nvSpPr>
              <p:spPr bwMode="auto">
                <a:xfrm>
                  <a:off x="4463622" y="611609"/>
                  <a:ext cx="256480"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000" dirty="0" smtClean="0">
                      <a:solidFill>
                        <a:srgbClr val="000000"/>
                      </a:solidFill>
                      <a:latin typeface="ＭＳ Ｐゴシック" pitchFamily="50" charset="-128"/>
                      <a:ea typeface="ＭＳ Ｐゴシック" pitchFamily="50" charset="-128"/>
                      <a:cs typeface="ＭＳ Ｐゴシック" pitchFamily="50" charset="-128"/>
                    </a:rPr>
                    <a:t>年末</a:t>
                  </a:r>
                  <a:endParaRPr lang="ja-JP" altLang="en-US" sz="1000" dirty="0" smtClean="0">
                    <a:latin typeface="Arial" pitchFamily="34" charset="0"/>
                    <a:ea typeface="ＭＳ Ｐゴシック" pitchFamily="50" charset="-128"/>
                    <a:cs typeface="ＭＳ Ｐゴシック" pitchFamily="50" charset="-128"/>
                  </a:endParaRPr>
                </a:p>
              </p:txBody>
            </p:sp>
          </p:grpSp>
          <p:sp>
            <p:nvSpPr>
              <p:cNvPr id="432" name="Rectangle 200"/>
              <p:cNvSpPr>
                <a:spLocks noChangeArrowheads="1"/>
              </p:cNvSpPr>
              <p:nvPr/>
            </p:nvSpPr>
            <p:spPr bwMode="auto">
              <a:xfrm>
                <a:off x="5790980" y="269719"/>
                <a:ext cx="7937" cy="658286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434" name="Rectangle 194"/>
              <p:cNvSpPr>
                <a:spLocks noChangeArrowheads="1"/>
              </p:cNvSpPr>
              <p:nvPr/>
            </p:nvSpPr>
            <p:spPr bwMode="auto">
              <a:xfrm>
                <a:off x="7674494" y="260647"/>
                <a:ext cx="9525" cy="658286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grpSp>
        <p:sp>
          <p:nvSpPr>
            <p:cNvPr id="438" name="Rectangle 172"/>
            <p:cNvSpPr>
              <a:spLocks noChangeArrowheads="1"/>
            </p:cNvSpPr>
            <p:nvPr/>
          </p:nvSpPr>
          <p:spPr bwMode="auto">
            <a:xfrm>
              <a:off x="629046" y="900676"/>
              <a:ext cx="22566" cy="86760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440" name="Rectangle 172"/>
            <p:cNvSpPr>
              <a:spLocks noChangeArrowheads="1"/>
            </p:cNvSpPr>
            <p:nvPr/>
          </p:nvSpPr>
          <p:spPr bwMode="auto">
            <a:xfrm>
              <a:off x="2203224" y="365669"/>
              <a:ext cx="22566" cy="92160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grpSp>
      <p:sp>
        <p:nvSpPr>
          <p:cNvPr id="486" name="Rectangle 13"/>
          <p:cNvSpPr>
            <a:spLocks noChangeArrowheads="1"/>
          </p:cNvSpPr>
          <p:nvPr/>
        </p:nvSpPr>
        <p:spPr bwMode="auto">
          <a:xfrm>
            <a:off x="1831225" y="269103"/>
            <a:ext cx="307777" cy="3693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dirty="0" smtClean="0">
                <a:latin typeface="Arial" pitchFamily="34" charset="0"/>
                <a:ea typeface="ＭＳ Ｐゴシック" pitchFamily="50" charset="-128"/>
                <a:cs typeface="ＭＳ Ｐゴシック" pitchFamily="50" charset="-128"/>
              </a:rPr>
              <a:t>主な</a:t>
            </a:r>
            <a:endParaRPr lang="en-US" altLang="ja-JP" sz="1200" b="1" dirty="0" smtClean="0">
              <a:latin typeface="Arial" pitchFamily="34" charset="0"/>
              <a:ea typeface="ＭＳ Ｐゴシック" pitchFamily="50" charset="-128"/>
              <a:cs typeface="ＭＳ Ｐゴシック" pitchFamily="50" charset="-128"/>
            </a:endParaRPr>
          </a:p>
          <a:p>
            <a:pPr fontAlgn="base">
              <a:spcBef>
                <a:spcPct val="0"/>
              </a:spcBef>
              <a:spcAft>
                <a:spcPct val="0"/>
              </a:spcAft>
            </a:pPr>
            <a:r>
              <a:rPr lang="ja-JP" altLang="en-US" sz="1200" b="1" dirty="0" smtClean="0">
                <a:latin typeface="Arial" pitchFamily="34" charset="0"/>
                <a:ea typeface="ＭＳ Ｐゴシック" pitchFamily="50" charset="-128"/>
                <a:cs typeface="ＭＳ Ｐゴシック" pitchFamily="50" charset="-128"/>
              </a:rPr>
              <a:t>主体</a:t>
            </a:r>
          </a:p>
        </p:txBody>
      </p:sp>
      <p:sp>
        <p:nvSpPr>
          <p:cNvPr id="178" name="正方形/長方形 20"/>
          <p:cNvSpPr/>
          <p:nvPr/>
        </p:nvSpPr>
        <p:spPr>
          <a:xfrm>
            <a:off x="1755236" y="750127"/>
            <a:ext cx="445714" cy="462857"/>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a:solidFill>
              <a:srgbClr val="95B850"/>
            </a:solidFill>
          </a:ln>
        </p:spPr>
        <p:style>
          <a:lnRef idx="1">
            <a:schemeClr val="accent2"/>
          </a:lnRef>
          <a:fillRef idx="2">
            <a:schemeClr val="accent2"/>
          </a:fillRef>
          <a:effectRef idx="1">
            <a:schemeClr val="accent2"/>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p:txBody>
      </p:sp>
      <p:sp>
        <p:nvSpPr>
          <p:cNvPr id="180" name="正方形/長方形 20"/>
          <p:cNvSpPr/>
          <p:nvPr/>
        </p:nvSpPr>
        <p:spPr>
          <a:xfrm>
            <a:off x="1755236" y="1243087"/>
            <a:ext cx="445714" cy="308571"/>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a:solidFill>
              <a:srgbClr val="95B850"/>
            </a:solidFill>
          </a:ln>
        </p:spPr>
        <p:style>
          <a:lnRef idx="1">
            <a:schemeClr val="accent2"/>
          </a:lnRef>
          <a:fillRef idx="2">
            <a:schemeClr val="accent2"/>
          </a:fillRef>
          <a:effectRef idx="1">
            <a:schemeClr val="accent2"/>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p:txBody>
      </p:sp>
      <p:cxnSp>
        <p:nvCxnSpPr>
          <p:cNvPr id="182" name="直線コネクタ 181"/>
          <p:cNvCxnSpPr/>
          <p:nvPr/>
        </p:nvCxnSpPr>
        <p:spPr>
          <a:xfrm>
            <a:off x="22109" y="2239934"/>
            <a:ext cx="9861429"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直線コネクタ 207"/>
          <p:cNvCxnSpPr/>
          <p:nvPr/>
        </p:nvCxnSpPr>
        <p:spPr>
          <a:xfrm>
            <a:off x="22109" y="4841946"/>
            <a:ext cx="9861429"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209" name="テキスト ボックス 208"/>
          <p:cNvSpPr txBox="1"/>
          <p:nvPr/>
        </p:nvSpPr>
        <p:spPr>
          <a:xfrm>
            <a:off x="60243" y="4746281"/>
            <a:ext cx="415464" cy="2139103"/>
          </a:xfrm>
          <a:prstGeom prst="rect">
            <a:avLst/>
          </a:prstGeom>
          <a:noFill/>
        </p:spPr>
        <p:txBody>
          <a:bodyPr vert="eaVert" wrap="square" lIns="91423" tIns="45712" rIns="91423" bIns="45712" rtlCol="0">
            <a:spAutoFit/>
          </a:bodyPr>
          <a:lstStyle/>
          <a:p>
            <a:pPr algn="ctr"/>
            <a:r>
              <a:rPr lang="ja-JP" altLang="en-US" sz="1500" b="1" dirty="0" smtClean="0">
                <a:solidFill>
                  <a:srgbClr val="002060"/>
                </a:solidFill>
              </a:rPr>
              <a:t>③民間能力等の導入等</a:t>
            </a:r>
            <a:endParaRPr lang="ja-JP" altLang="en-US" sz="1500" b="1" dirty="0">
              <a:solidFill>
                <a:srgbClr val="002060"/>
              </a:solidFill>
            </a:endParaRPr>
          </a:p>
        </p:txBody>
      </p:sp>
      <p:sp>
        <p:nvSpPr>
          <p:cNvPr id="157" name="正方形/長方形 20"/>
          <p:cNvSpPr/>
          <p:nvPr/>
        </p:nvSpPr>
        <p:spPr>
          <a:xfrm>
            <a:off x="524996" y="754417"/>
            <a:ext cx="1166891" cy="462857"/>
          </a:xfrm>
          <a:prstGeom prst="roundRect">
            <a:avLst>
              <a:gd name="adj" fmla="val 7336"/>
            </a:avLst>
          </a:prstGeom>
          <a:ln/>
        </p:spPr>
        <p:style>
          <a:lnRef idx="1">
            <a:schemeClr val="accent6"/>
          </a:lnRef>
          <a:fillRef idx="2">
            <a:schemeClr val="accent6"/>
          </a:fillRef>
          <a:effectRef idx="1">
            <a:schemeClr val="accent6"/>
          </a:effectRef>
          <a:fontRef idx="minor">
            <a:schemeClr val="dk1"/>
          </a:fontRef>
        </p:style>
        <p:txBody>
          <a:bodyPr lIns="26935"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公共事業予算</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の安定的</a:t>
            </a:r>
            <a:r>
              <a:rPr lang="ja-JP" altLang="en-US" sz="800" dirty="0" smtClean="0">
                <a:solidFill>
                  <a:srgbClr val="002060"/>
                </a:solidFill>
                <a:latin typeface="+mj-ea"/>
                <a:ea typeface="+mj-ea"/>
              </a:rPr>
              <a:t>･</a:t>
            </a:r>
            <a:r>
              <a:rPr lang="ja-JP" altLang="en-US" sz="1000" dirty="0" smtClean="0">
                <a:solidFill>
                  <a:srgbClr val="002060"/>
                </a:solidFill>
                <a:latin typeface="+mj-ea"/>
                <a:ea typeface="+mj-ea"/>
              </a:rPr>
              <a:t>持続的確保</a:t>
            </a:r>
            <a:endParaRPr lang="en-US" altLang="ja-JP" sz="1000" dirty="0" smtClean="0">
              <a:solidFill>
                <a:srgbClr val="002060"/>
              </a:solidFill>
              <a:latin typeface="+mj-ea"/>
              <a:ea typeface="+mj-ea"/>
            </a:endParaRPr>
          </a:p>
        </p:txBody>
      </p:sp>
      <p:sp>
        <p:nvSpPr>
          <p:cNvPr id="158" name="正方形/長方形 20"/>
          <p:cNvSpPr/>
          <p:nvPr/>
        </p:nvSpPr>
        <p:spPr>
          <a:xfrm>
            <a:off x="524996" y="1252158"/>
            <a:ext cx="1166891" cy="951429"/>
          </a:xfrm>
          <a:prstGeom prst="roundRect">
            <a:avLst>
              <a:gd name="adj" fmla="val 7336"/>
            </a:avLst>
          </a:prstGeom>
          <a:ln/>
        </p:spPr>
        <p:style>
          <a:lnRef idx="1">
            <a:schemeClr val="accent6"/>
          </a:lnRef>
          <a:fillRef idx="2">
            <a:schemeClr val="accent6"/>
          </a:fillRef>
          <a:effectRef idx="1">
            <a:schemeClr val="accent6"/>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適正な利潤が</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確保できる予定</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価格の適正な設定</a:t>
            </a:r>
            <a:endParaRPr lang="en-US" altLang="ja-JP" sz="1000" dirty="0" smtClean="0">
              <a:solidFill>
                <a:srgbClr val="002060"/>
              </a:solidFill>
              <a:latin typeface="+mj-ea"/>
              <a:ea typeface="+mj-ea"/>
            </a:endParaRPr>
          </a:p>
        </p:txBody>
      </p:sp>
      <p:sp>
        <p:nvSpPr>
          <p:cNvPr id="162" name="ホームベース 161"/>
          <p:cNvSpPr/>
          <p:nvPr/>
        </p:nvSpPr>
        <p:spPr>
          <a:xfrm>
            <a:off x="2232524" y="1574371"/>
            <a:ext cx="2925000" cy="617143"/>
          </a:xfrm>
          <a:prstGeom prst="homePlate">
            <a:avLst>
              <a:gd name="adj" fmla="val 0"/>
            </a:avLst>
          </a:prstGeom>
          <a:solidFill>
            <a:srgbClr val="0070C0"/>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6935" tIns="34201" rIns="0" bIns="34201" rtlCol="0" anchor="ctr"/>
          <a:lstStyle/>
          <a:p>
            <a:pPr marL="65328" indent="-65328"/>
            <a:r>
              <a:rPr lang="ja-JP" altLang="en-US" sz="1000" dirty="0" smtClean="0">
                <a:solidFill>
                  <a:schemeClr val="bg1"/>
                </a:solidFill>
              </a:rPr>
              <a:t>・最新単価適用徹底等による適正な予定価格の設定</a:t>
            </a:r>
            <a:endParaRPr lang="en-US" altLang="ja-JP" sz="1000" dirty="0" smtClean="0">
              <a:solidFill>
                <a:schemeClr val="bg1"/>
              </a:solidFill>
            </a:endParaRPr>
          </a:p>
          <a:p>
            <a:pPr marL="65328" indent="-65328"/>
            <a:r>
              <a:rPr lang="ja-JP" altLang="en-US" sz="1000" dirty="0" smtClean="0">
                <a:solidFill>
                  <a:schemeClr val="bg1"/>
                </a:solidFill>
              </a:rPr>
              <a:t>・歩切りの根絶</a:t>
            </a:r>
            <a:endParaRPr lang="en-US" altLang="ja-JP" sz="1000" dirty="0" smtClean="0">
              <a:solidFill>
                <a:schemeClr val="bg1"/>
              </a:solidFill>
            </a:endParaRPr>
          </a:p>
          <a:p>
            <a:pPr marL="65328" indent="-65328"/>
            <a:r>
              <a:rPr lang="ja-JP" altLang="en-US" sz="1000" dirty="0" smtClean="0">
                <a:solidFill>
                  <a:schemeClr val="bg1"/>
                </a:solidFill>
              </a:rPr>
              <a:t>・適切な契約変更　等を推進</a:t>
            </a:r>
            <a:endParaRPr lang="en-US" altLang="ja-JP" sz="1000" dirty="0" smtClean="0">
              <a:solidFill>
                <a:schemeClr val="bg1"/>
              </a:solidFill>
            </a:endParaRPr>
          </a:p>
          <a:p>
            <a:pPr marL="65328" indent="-65328"/>
            <a:r>
              <a:rPr lang="ja-JP" altLang="en-US" sz="1000" dirty="0" smtClean="0">
                <a:solidFill>
                  <a:schemeClr val="bg1"/>
                </a:solidFill>
              </a:rPr>
              <a:t>（運用指針に盛り込み運用を強化）　</a:t>
            </a:r>
            <a:r>
              <a:rPr lang="en-US" altLang="ja-JP" sz="1000" b="1" dirty="0" smtClean="0">
                <a:solidFill>
                  <a:schemeClr val="bg1"/>
                </a:solidFill>
              </a:rPr>
              <a:t>【</a:t>
            </a:r>
            <a:r>
              <a:rPr lang="ja-JP" altLang="en-US" sz="1000" b="1" dirty="0" smtClean="0">
                <a:solidFill>
                  <a:schemeClr val="bg1"/>
                </a:solidFill>
              </a:rPr>
              <a:t>年内目途</a:t>
            </a:r>
            <a:r>
              <a:rPr lang="en-US" altLang="ja-JP" sz="1000" b="1" dirty="0" smtClean="0">
                <a:solidFill>
                  <a:schemeClr val="bg1"/>
                </a:solidFill>
              </a:rPr>
              <a:t>】</a:t>
            </a:r>
            <a:r>
              <a:rPr lang="ja-JP" altLang="en-US" sz="1000" b="1" dirty="0" smtClean="0">
                <a:solidFill>
                  <a:schemeClr val="bg1"/>
                </a:solidFill>
              </a:rPr>
              <a:t>　　</a:t>
            </a:r>
            <a:endParaRPr lang="ja-JP" altLang="en-US" sz="1000" b="1" dirty="0">
              <a:solidFill>
                <a:schemeClr val="bg1"/>
              </a:solidFill>
            </a:endParaRPr>
          </a:p>
        </p:txBody>
      </p:sp>
      <p:sp>
        <p:nvSpPr>
          <p:cNvPr id="165" name="ホームベース 164"/>
          <p:cNvSpPr/>
          <p:nvPr/>
        </p:nvSpPr>
        <p:spPr>
          <a:xfrm>
            <a:off x="2255954" y="769566"/>
            <a:ext cx="3537857" cy="437143"/>
          </a:xfrm>
          <a:prstGeom prst="homePlate">
            <a:avLst/>
          </a:prstGeom>
          <a:solidFill>
            <a:srgbClr val="0070C0"/>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34201" rIns="0" bIns="34201" rtlCol="0" anchor="ctr"/>
          <a:lstStyle/>
          <a:p>
            <a:pPr marL="66515" indent="-66515"/>
            <a:r>
              <a:rPr lang="ja-JP" altLang="en-US" sz="1000" dirty="0" smtClean="0">
                <a:solidFill>
                  <a:schemeClr val="bg1"/>
                </a:solidFill>
              </a:rPr>
              <a:t>・平成２７年度概算要求において公共事業予算の確保に向けて対応　</a:t>
            </a:r>
            <a:r>
              <a:rPr lang="en-US" altLang="ja-JP" sz="1000" b="1" dirty="0" smtClean="0">
                <a:solidFill>
                  <a:schemeClr val="bg1"/>
                </a:solidFill>
              </a:rPr>
              <a:t>【</a:t>
            </a:r>
            <a:r>
              <a:rPr lang="ja-JP" altLang="en-US" sz="1000" b="1" dirty="0" smtClean="0">
                <a:solidFill>
                  <a:schemeClr val="bg1"/>
                </a:solidFill>
              </a:rPr>
              <a:t>今夏以降</a:t>
            </a:r>
            <a:r>
              <a:rPr lang="en-US" altLang="ja-JP" sz="1000" b="1" dirty="0" smtClean="0">
                <a:solidFill>
                  <a:schemeClr val="bg1"/>
                </a:solidFill>
              </a:rPr>
              <a:t>】</a:t>
            </a:r>
          </a:p>
        </p:txBody>
      </p:sp>
      <p:sp>
        <p:nvSpPr>
          <p:cNvPr id="166" name="山形 165"/>
          <p:cNvSpPr/>
          <p:nvPr/>
        </p:nvSpPr>
        <p:spPr>
          <a:xfrm>
            <a:off x="5601991" y="769566"/>
            <a:ext cx="4218345" cy="437143"/>
          </a:xfrm>
          <a:prstGeom prst="chevron">
            <a:avLst/>
          </a:prstGeom>
          <a:solidFill>
            <a:srgbClr val="85CBFF"/>
          </a:solidFill>
          <a:ln w="635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r>
              <a:rPr lang="ja-JP" altLang="en-US" sz="1000" dirty="0" smtClean="0">
                <a:solidFill>
                  <a:schemeClr val="bg1"/>
                </a:solidFill>
              </a:rPr>
              <a:t>公共事業予算の安定的・持続的な確保</a:t>
            </a:r>
            <a:endParaRPr lang="ja-JP" altLang="en-US" sz="1000" dirty="0">
              <a:solidFill>
                <a:schemeClr val="bg1"/>
              </a:solidFill>
            </a:endParaRPr>
          </a:p>
        </p:txBody>
      </p:sp>
      <p:sp>
        <p:nvSpPr>
          <p:cNvPr id="167" name="ホームベース 166"/>
          <p:cNvSpPr/>
          <p:nvPr/>
        </p:nvSpPr>
        <p:spPr>
          <a:xfrm>
            <a:off x="8115535" y="704770"/>
            <a:ext cx="1727143" cy="1477742"/>
          </a:xfrm>
          <a:prstGeom prst="homePlate">
            <a:avLst>
              <a:gd name="adj" fmla="val 30295"/>
            </a:avLst>
          </a:prstGeom>
          <a:solidFill>
            <a:srgbClr val="FFFFCC"/>
          </a:solidFill>
          <a:ln w="158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r>
              <a:rPr lang="ja-JP" altLang="en-US" sz="1200" b="1" dirty="0" smtClean="0">
                <a:solidFill>
                  <a:srgbClr val="0070C0"/>
                </a:solidFill>
              </a:rPr>
              <a:t>２０２０年をゴールとすることなく、</a:t>
            </a:r>
            <a:endParaRPr lang="en-US" altLang="ja-JP" sz="1200" b="1" dirty="0" smtClean="0">
              <a:solidFill>
                <a:srgbClr val="0070C0"/>
              </a:solidFill>
            </a:endParaRPr>
          </a:p>
          <a:p>
            <a:r>
              <a:rPr lang="ja-JP" altLang="en-US" sz="1200" b="1" dirty="0" smtClean="0">
                <a:solidFill>
                  <a:srgbClr val="0070C0"/>
                </a:solidFill>
              </a:rPr>
              <a:t>その後も安定的・</a:t>
            </a:r>
            <a:endParaRPr lang="en-US" altLang="ja-JP" sz="1200" b="1" dirty="0" smtClean="0">
              <a:solidFill>
                <a:srgbClr val="0070C0"/>
              </a:solidFill>
            </a:endParaRPr>
          </a:p>
          <a:p>
            <a:r>
              <a:rPr lang="ja-JP" altLang="en-US" sz="1200" b="1" dirty="0" smtClean="0">
                <a:solidFill>
                  <a:srgbClr val="0070C0"/>
                </a:solidFill>
              </a:rPr>
              <a:t>持続的な建設投資が行われることが</a:t>
            </a:r>
            <a:endParaRPr lang="en-US" altLang="ja-JP" sz="1200" b="1" dirty="0" smtClean="0">
              <a:solidFill>
                <a:srgbClr val="0070C0"/>
              </a:solidFill>
            </a:endParaRPr>
          </a:p>
          <a:p>
            <a:r>
              <a:rPr lang="ja-JP" altLang="en-US" sz="1200" b="1" dirty="0" smtClean="0">
                <a:solidFill>
                  <a:srgbClr val="0070C0"/>
                </a:solidFill>
              </a:rPr>
              <a:t>重要　</a:t>
            </a:r>
            <a:endParaRPr lang="ja-JP" altLang="en-US" sz="1200" b="1" dirty="0">
              <a:solidFill>
                <a:srgbClr val="0070C0"/>
              </a:solidFill>
            </a:endParaRPr>
          </a:p>
        </p:txBody>
      </p:sp>
      <p:sp>
        <p:nvSpPr>
          <p:cNvPr id="168" name="ホームベース 167"/>
          <p:cNvSpPr/>
          <p:nvPr/>
        </p:nvSpPr>
        <p:spPr>
          <a:xfrm>
            <a:off x="5434830" y="1574371"/>
            <a:ext cx="2200714" cy="617143"/>
          </a:xfrm>
          <a:prstGeom prst="homePlate">
            <a:avLst>
              <a:gd name="adj" fmla="val 26012"/>
            </a:avLst>
          </a:prstGeom>
          <a:solidFill>
            <a:srgbClr val="85CBFF"/>
          </a:solidFill>
          <a:ln w="158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pPr algn="ctr"/>
            <a:r>
              <a:rPr lang="ja-JP" altLang="en-US" sz="1000" dirty="0" smtClean="0">
                <a:solidFill>
                  <a:schemeClr val="bg1"/>
                </a:solidFill>
              </a:rPr>
              <a:t>各公共発注者に対して周知を徹底</a:t>
            </a:r>
            <a:endParaRPr lang="en-US" altLang="ja-JP" sz="1000" dirty="0" smtClean="0">
              <a:solidFill>
                <a:schemeClr val="bg1"/>
              </a:solidFill>
            </a:endParaRPr>
          </a:p>
          <a:p>
            <a:pPr algn="ctr"/>
            <a:r>
              <a:rPr lang="ja-JP" altLang="en-US" sz="1000" dirty="0" smtClean="0">
                <a:solidFill>
                  <a:schemeClr val="bg1"/>
                </a:solidFill>
              </a:rPr>
              <a:t>運用状況をきめ細かくフォローアップ</a:t>
            </a:r>
            <a:endParaRPr lang="ja-JP" altLang="en-US" sz="1000" dirty="0">
              <a:solidFill>
                <a:schemeClr val="bg1"/>
              </a:solidFill>
            </a:endParaRPr>
          </a:p>
        </p:txBody>
      </p:sp>
      <p:sp>
        <p:nvSpPr>
          <p:cNvPr id="170" name="ホームベース 169"/>
          <p:cNvSpPr/>
          <p:nvPr/>
        </p:nvSpPr>
        <p:spPr>
          <a:xfrm>
            <a:off x="2232524" y="1241645"/>
            <a:ext cx="3556283" cy="308571"/>
          </a:xfrm>
          <a:prstGeom prst="homePlate">
            <a:avLst>
              <a:gd name="adj" fmla="val 51339"/>
            </a:avLst>
          </a:prstGeom>
          <a:solidFill>
            <a:srgbClr val="0070C0"/>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pPr algn="ctr"/>
            <a:r>
              <a:rPr lang="ja-JP" altLang="en-US" sz="1000" dirty="0" smtClean="0">
                <a:solidFill>
                  <a:schemeClr val="bg1"/>
                </a:solidFill>
              </a:rPr>
              <a:t>適正な利潤を確保するための積算基準の見直し</a:t>
            </a:r>
            <a:r>
              <a:rPr lang="en-US" altLang="ja-JP" sz="1000" b="1" dirty="0" smtClean="0">
                <a:solidFill>
                  <a:schemeClr val="bg1"/>
                </a:solidFill>
              </a:rPr>
              <a:t>【</a:t>
            </a:r>
            <a:r>
              <a:rPr lang="ja-JP" altLang="en-US" sz="1000" b="1" dirty="0" smtClean="0">
                <a:solidFill>
                  <a:schemeClr val="bg1"/>
                </a:solidFill>
              </a:rPr>
              <a:t>年度内</a:t>
            </a:r>
            <a:r>
              <a:rPr lang="en-US" altLang="ja-JP" sz="1000" b="1" dirty="0" smtClean="0">
                <a:solidFill>
                  <a:schemeClr val="bg1"/>
                </a:solidFill>
              </a:rPr>
              <a:t>】</a:t>
            </a:r>
          </a:p>
        </p:txBody>
      </p:sp>
      <p:sp>
        <p:nvSpPr>
          <p:cNvPr id="171" name="山形 170"/>
          <p:cNvSpPr/>
          <p:nvPr/>
        </p:nvSpPr>
        <p:spPr>
          <a:xfrm>
            <a:off x="5671012" y="1241546"/>
            <a:ext cx="1977857" cy="308571"/>
          </a:xfrm>
          <a:prstGeom prst="chevron">
            <a:avLst/>
          </a:prstGeom>
          <a:solidFill>
            <a:srgbClr val="85CBFF"/>
          </a:solidFill>
          <a:ln w="158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pPr algn="ctr"/>
            <a:r>
              <a:rPr lang="ja-JP" altLang="en-US" sz="1000" dirty="0" smtClean="0">
                <a:solidFill>
                  <a:schemeClr val="bg1"/>
                </a:solidFill>
              </a:rPr>
              <a:t>結果を踏まえ</a:t>
            </a:r>
            <a:endParaRPr lang="en-US" altLang="ja-JP" sz="1000" dirty="0" smtClean="0">
              <a:solidFill>
                <a:schemeClr val="bg1"/>
              </a:solidFill>
            </a:endParaRPr>
          </a:p>
          <a:p>
            <a:pPr algn="ctr"/>
            <a:r>
              <a:rPr lang="ja-JP" altLang="en-US" sz="1000" dirty="0" smtClean="0">
                <a:solidFill>
                  <a:schemeClr val="bg1"/>
                </a:solidFill>
              </a:rPr>
              <a:t>必要な措置を実施</a:t>
            </a:r>
            <a:endParaRPr lang="en-US" altLang="ja-JP" sz="1000" dirty="0" smtClean="0">
              <a:solidFill>
                <a:schemeClr val="bg1"/>
              </a:solidFill>
            </a:endParaRPr>
          </a:p>
        </p:txBody>
      </p:sp>
      <p:sp>
        <p:nvSpPr>
          <p:cNvPr id="176" name="二等辺三角形 175"/>
          <p:cNvSpPr/>
          <p:nvPr/>
        </p:nvSpPr>
        <p:spPr>
          <a:xfrm rot="5400000">
            <a:off x="5005327" y="1797509"/>
            <a:ext cx="617143" cy="195000"/>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513" tIns="33257" rIns="66513" bIns="33257" rtlCol="0" anchor="ctr"/>
          <a:lstStyle/>
          <a:p>
            <a:pPr algn="ctr"/>
            <a:endParaRPr lang="ja-JP" altLang="en-US" sz="1000" dirty="0"/>
          </a:p>
        </p:txBody>
      </p:sp>
      <p:sp>
        <p:nvSpPr>
          <p:cNvPr id="179" name="正方形/長方形 20"/>
          <p:cNvSpPr/>
          <p:nvPr/>
        </p:nvSpPr>
        <p:spPr>
          <a:xfrm>
            <a:off x="1755236" y="1568294"/>
            <a:ext cx="445714" cy="617143"/>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a:solidFill>
              <a:srgbClr val="95B850"/>
            </a:solidFill>
          </a:ln>
        </p:spPr>
        <p:style>
          <a:lnRef idx="1">
            <a:schemeClr val="accent2"/>
          </a:lnRef>
          <a:fillRef idx="2">
            <a:schemeClr val="accent2"/>
          </a:fillRef>
          <a:effectRef idx="1">
            <a:schemeClr val="accent2"/>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p:txBody>
      </p:sp>
      <p:sp>
        <p:nvSpPr>
          <p:cNvPr id="181" name="正方形/長方形 20"/>
          <p:cNvSpPr/>
          <p:nvPr/>
        </p:nvSpPr>
        <p:spPr>
          <a:xfrm>
            <a:off x="524996" y="2267887"/>
            <a:ext cx="1166891" cy="565714"/>
          </a:xfrm>
          <a:prstGeom prst="roundRect">
            <a:avLst>
              <a:gd name="adj" fmla="val 7336"/>
            </a:avLst>
          </a:prstGeom>
          <a:ln/>
        </p:spPr>
        <p:style>
          <a:lnRef idx="1">
            <a:schemeClr val="accent6"/>
          </a:lnRef>
          <a:fillRef idx="2">
            <a:schemeClr val="accent6"/>
          </a:fillRef>
          <a:effectRef idx="1">
            <a:schemeClr val="accent6"/>
          </a:effectRef>
          <a:fontRef idx="minor">
            <a:schemeClr val="dk1"/>
          </a:fontRef>
        </p:style>
        <p:txBody>
          <a:bodyPr lIns="20148" tIns="35819" rIns="20148"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地域を支える</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建設企業の</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多面的な評価</a:t>
            </a:r>
            <a:endParaRPr lang="en-US" altLang="ja-JP" sz="1000" dirty="0" smtClean="0">
              <a:solidFill>
                <a:srgbClr val="002060"/>
              </a:solidFill>
              <a:latin typeface="+mj-ea"/>
              <a:ea typeface="+mj-ea"/>
            </a:endParaRPr>
          </a:p>
        </p:txBody>
      </p:sp>
      <p:sp>
        <p:nvSpPr>
          <p:cNvPr id="183" name="正方形/長方形 20"/>
          <p:cNvSpPr/>
          <p:nvPr/>
        </p:nvSpPr>
        <p:spPr>
          <a:xfrm>
            <a:off x="524996" y="3376728"/>
            <a:ext cx="1166891" cy="1414286"/>
          </a:xfrm>
          <a:prstGeom prst="roundRect">
            <a:avLst>
              <a:gd name="adj" fmla="val 7336"/>
            </a:avLst>
          </a:prstGeom>
          <a:ln/>
        </p:spPr>
        <p:style>
          <a:lnRef idx="1">
            <a:schemeClr val="accent6"/>
          </a:lnRef>
          <a:fillRef idx="2">
            <a:schemeClr val="accent6"/>
          </a:fillRef>
          <a:effectRef idx="1">
            <a:schemeClr val="accent6"/>
          </a:effectRef>
          <a:fontRef idx="minor">
            <a:schemeClr val="dk1"/>
          </a:fontRef>
        </p:style>
        <p:txBody>
          <a:bodyPr lIns="20148" tIns="35819" rIns="20148"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複数年契約、複数工種の包括発注、共同受注方式等の適用拡大</a:t>
            </a:r>
            <a:endParaRPr lang="en-US" altLang="ja-JP" sz="1000" dirty="0" smtClean="0">
              <a:solidFill>
                <a:srgbClr val="002060"/>
              </a:solidFill>
              <a:latin typeface="+mj-ea"/>
              <a:ea typeface="+mj-ea"/>
            </a:endParaRPr>
          </a:p>
        </p:txBody>
      </p:sp>
      <p:sp>
        <p:nvSpPr>
          <p:cNvPr id="184" name="正方形/長方形 183"/>
          <p:cNvSpPr/>
          <p:nvPr/>
        </p:nvSpPr>
        <p:spPr>
          <a:xfrm>
            <a:off x="2256390" y="3375750"/>
            <a:ext cx="1337143" cy="720000"/>
          </a:xfrm>
          <a:prstGeom prst="rect">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r>
              <a:rPr lang="ja-JP" altLang="en-US" sz="900" dirty="0" smtClean="0">
                <a:solidFill>
                  <a:schemeClr val="bg1"/>
                </a:solidFill>
              </a:rPr>
              <a:t>・新たな入札契約の導入支援のため、地方公共団体によるモデル事業を選定。</a:t>
            </a:r>
            <a:r>
              <a:rPr lang="en-US" altLang="ja-JP" sz="900" b="1" dirty="0" smtClean="0">
                <a:solidFill>
                  <a:schemeClr val="bg1"/>
                </a:solidFill>
              </a:rPr>
              <a:t>【</a:t>
            </a:r>
            <a:r>
              <a:rPr lang="ja-JP" altLang="en-US" sz="900" b="1" dirty="0" smtClean="0">
                <a:solidFill>
                  <a:schemeClr val="bg1"/>
                </a:solidFill>
              </a:rPr>
              <a:t>８月にモデル事業を選定</a:t>
            </a:r>
            <a:r>
              <a:rPr lang="en-US" altLang="ja-JP" sz="900" b="1" dirty="0" smtClean="0">
                <a:solidFill>
                  <a:schemeClr val="bg1"/>
                </a:solidFill>
              </a:rPr>
              <a:t>】</a:t>
            </a:r>
            <a:endParaRPr lang="ja-JP" altLang="en-US" sz="900" b="1" dirty="0">
              <a:solidFill>
                <a:schemeClr val="bg1"/>
              </a:solidFill>
            </a:endParaRPr>
          </a:p>
        </p:txBody>
      </p:sp>
      <p:sp>
        <p:nvSpPr>
          <p:cNvPr id="188" name="ホームベース 187"/>
          <p:cNvSpPr/>
          <p:nvPr/>
        </p:nvSpPr>
        <p:spPr>
          <a:xfrm>
            <a:off x="3891067" y="3363193"/>
            <a:ext cx="1615714" cy="720000"/>
          </a:xfrm>
          <a:prstGeom prst="homePlate">
            <a:avLst>
              <a:gd name="adj" fmla="val 27174"/>
            </a:avLst>
          </a:prstGeom>
          <a:solidFill>
            <a:srgbClr val="85CBFF"/>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r>
              <a:rPr lang="ja-JP" altLang="en-US" sz="1000" dirty="0" smtClean="0">
                <a:solidFill>
                  <a:schemeClr val="bg1"/>
                </a:solidFill>
              </a:rPr>
              <a:t>・発注者支援者を派遣しモデル事業を実施、検証　</a:t>
            </a:r>
            <a:r>
              <a:rPr lang="en-US" altLang="ja-JP" sz="1000" b="1" dirty="0" smtClean="0">
                <a:solidFill>
                  <a:schemeClr val="bg1"/>
                </a:solidFill>
              </a:rPr>
              <a:t>【</a:t>
            </a:r>
            <a:r>
              <a:rPr lang="ja-JP" altLang="en-US" sz="1000" b="1" dirty="0" smtClean="0">
                <a:solidFill>
                  <a:schemeClr val="bg1"/>
                </a:solidFill>
              </a:rPr>
              <a:t>年度内</a:t>
            </a:r>
            <a:r>
              <a:rPr lang="en-US" altLang="ja-JP" sz="1000" b="1" dirty="0" smtClean="0">
                <a:solidFill>
                  <a:schemeClr val="bg1"/>
                </a:solidFill>
              </a:rPr>
              <a:t>】</a:t>
            </a:r>
          </a:p>
        </p:txBody>
      </p:sp>
      <p:sp>
        <p:nvSpPr>
          <p:cNvPr id="193" name="ホームベース 192"/>
          <p:cNvSpPr/>
          <p:nvPr/>
        </p:nvSpPr>
        <p:spPr>
          <a:xfrm>
            <a:off x="5421661" y="4252843"/>
            <a:ext cx="2874568" cy="565714"/>
          </a:xfrm>
          <a:prstGeom prst="homePlate">
            <a:avLst>
              <a:gd name="adj" fmla="val 26012"/>
            </a:avLst>
          </a:prstGeom>
          <a:solidFill>
            <a:srgbClr val="85CBFF"/>
          </a:solidFill>
          <a:ln w="158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r>
              <a:rPr lang="ja-JP" altLang="en-US" sz="1000" dirty="0" smtClean="0">
                <a:solidFill>
                  <a:schemeClr val="bg1"/>
                </a:solidFill>
              </a:rPr>
              <a:t>・各公共発注者に対して周知を徹底</a:t>
            </a:r>
          </a:p>
          <a:p>
            <a:r>
              <a:rPr lang="ja-JP" altLang="en-US" sz="1000" dirty="0" smtClean="0">
                <a:solidFill>
                  <a:schemeClr val="bg1"/>
                </a:solidFill>
              </a:rPr>
              <a:t> ・運用状況をきめ細かくフォローアップ</a:t>
            </a:r>
            <a:endParaRPr lang="en-US" altLang="ja-JP" sz="1000" dirty="0" smtClean="0">
              <a:solidFill>
                <a:schemeClr val="bg1"/>
              </a:solidFill>
            </a:endParaRPr>
          </a:p>
          <a:p>
            <a:r>
              <a:rPr lang="ja-JP" altLang="en-US" sz="1000" dirty="0" smtClean="0">
                <a:solidFill>
                  <a:schemeClr val="bg1"/>
                </a:solidFill>
              </a:rPr>
              <a:t>・多様な入札契約方式の導入例について、</a:t>
            </a:r>
            <a:endParaRPr lang="en-US" altLang="ja-JP" sz="1000" dirty="0" smtClean="0">
              <a:solidFill>
                <a:schemeClr val="bg1"/>
              </a:solidFill>
            </a:endParaRPr>
          </a:p>
          <a:p>
            <a:r>
              <a:rPr lang="ja-JP" altLang="en-US" sz="1000" dirty="0" smtClean="0">
                <a:solidFill>
                  <a:schemeClr val="bg1"/>
                </a:solidFill>
              </a:rPr>
              <a:t>　適宜、運用指針に反映する等、発注者間で共有</a:t>
            </a:r>
          </a:p>
        </p:txBody>
      </p:sp>
      <p:sp>
        <p:nvSpPr>
          <p:cNvPr id="195" name="山形 194"/>
          <p:cNvSpPr/>
          <p:nvPr/>
        </p:nvSpPr>
        <p:spPr>
          <a:xfrm>
            <a:off x="5349627" y="3361650"/>
            <a:ext cx="2340000" cy="720000"/>
          </a:xfrm>
          <a:prstGeom prst="chevron">
            <a:avLst>
              <a:gd name="adj" fmla="val 29248"/>
            </a:avLst>
          </a:prstGeom>
          <a:solidFill>
            <a:srgbClr val="D9EFFF"/>
          </a:solidFill>
          <a:ln w="158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34201" rIns="0" bIns="34201" rtlCol="0" anchor="ctr"/>
          <a:lstStyle/>
          <a:p>
            <a:r>
              <a:rPr lang="ja-JP" altLang="en-US" sz="1000" dirty="0" smtClean="0">
                <a:solidFill>
                  <a:srgbClr val="0070C0"/>
                </a:solidFill>
              </a:rPr>
              <a:t>・モデル事業の実施状況等を　</a:t>
            </a:r>
            <a:endParaRPr lang="en-US" altLang="ja-JP" sz="1000" dirty="0" smtClean="0">
              <a:solidFill>
                <a:srgbClr val="0070C0"/>
              </a:solidFill>
            </a:endParaRPr>
          </a:p>
          <a:p>
            <a:r>
              <a:rPr lang="ja-JP" altLang="en-US" sz="1000" dirty="0" smtClean="0">
                <a:solidFill>
                  <a:srgbClr val="0070C0"/>
                </a:solidFill>
              </a:rPr>
              <a:t>　他の公共発注機関に水平展開</a:t>
            </a:r>
            <a:endParaRPr lang="en-US" altLang="ja-JP" sz="1000" dirty="0" smtClean="0">
              <a:solidFill>
                <a:srgbClr val="0070C0"/>
              </a:solidFill>
            </a:endParaRPr>
          </a:p>
          <a:p>
            <a:r>
              <a:rPr lang="ja-JP" altLang="en-US" sz="1000" dirty="0" smtClean="0">
                <a:solidFill>
                  <a:srgbClr val="0070C0"/>
                </a:solidFill>
              </a:rPr>
              <a:t>・発注者向けマニュアルの作成</a:t>
            </a:r>
            <a:endParaRPr lang="en-US" altLang="ja-JP" sz="1000" dirty="0" smtClean="0">
              <a:solidFill>
                <a:srgbClr val="0070C0"/>
              </a:solidFill>
            </a:endParaRPr>
          </a:p>
        </p:txBody>
      </p:sp>
      <p:sp>
        <p:nvSpPr>
          <p:cNvPr id="199" name="正方形/長方形 198"/>
          <p:cNvSpPr/>
          <p:nvPr/>
        </p:nvSpPr>
        <p:spPr>
          <a:xfrm>
            <a:off x="3083481" y="4273577"/>
            <a:ext cx="2061429" cy="540000"/>
          </a:xfrm>
          <a:prstGeom prst="rect">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pPr marL="65328" indent="-65328"/>
            <a:r>
              <a:rPr lang="ja-JP" altLang="en-US" sz="1000" dirty="0" smtClean="0">
                <a:solidFill>
                  <a:schemeClr val="bg1"/>
                </a:solidFill>
              </a:rPr>
              <a:t>・多様な入札契約方式の導入・活用について「運用指針」に明記　　</a:t>
            </a:r>
            <a:endParaRPr lang="en-US" altLang="ja-JP" sz="1000" dirty="0" smtClean="0">
              <a:solidFill>
                <a:schemeClr val="bg1"/>
              </a:solidFill>
            </a:endParaRPr>
          </a:p>
          <a:p>
            <a:r>
              <a:rPr lang="en-US" altLang="ja-JP" sz="1000" b="1" dirty="0" smtClean="0">
                <a:solidFill>
                  <a:schemeClr val="bg1"/>
                </a:solidFill>
              </a:rPr>
              <a:t>【</a:t>
            </a:r>
            <a:r>
              <a:rPr lang="ja-JP" altLang="en-US" sz="1000" b="1" dirty="0" smtClean="0">
                <a:solidFill>
                  <a:schemeClr val="bg1"/>
                </a:solidFill>
              </a:rPr>
              <a:t>年内目途</a:t>
            </a:r>
            <a:r>
              <a:rPr lang="en-US" altLang="ja-JP" sz="1000" b="1" dirty="0" smtClean="0">
                <a:solidFill>
                  <a:schemeClr val="bg1"/>
                </a:solidFill>
              </a:rPr>
              <a:t>】</a:t>
            </a:r>
          </a:p>
        </p:txBody>
      </p:sp>
      <p:sp>
        <p:nvSpPr>
          <p:cNvPr id="200" name="ホームベース 199"/>
          <p:cNvSpPr/>
          <p:nvPr/>
        </p:nvSpPr>
        <p:spPr>
          <a:xfrm>
            <a:off x="2255955" y="2269584"/>
            <a:ext cx="2897143" cy="565714"/>
          </a:xfrm>
          <a:prstGeom prst="homePlate">
            <a:avLst>
              <a:gd name="adj" fmla="val 0"/>
            </a:avLst>
          </a:prstGeom>
          <a:solidFill>
            <a:srgbClr val="0070C0"/>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6935" tIns="34201" rIns="26935" bIns="34201" rtlCol="0" anchor="ctr"/>
          <a:lstStyle/>
          <a:p>
            <a:pPr marL="65328" indent="-65328"/>
            <a:r>
              <a:rPr lang="ja-JP" altLang="en-US" sz="900" dirty="0" smtClean="0">
                <a:solidFill>
                  <a:schemeClr val="bg1"/>
                </a:solidFill>
              </a:rPr>
              <a:t>・地域要件の適切な設定</a:t>
            </a:r>
            <a:endParaRPr lang="en-US" altLang="ja-JP" sz="900" dirty="0" smtClean="0">
              <a:solidFill>
                <a:schemeClr val="bg1"/>
              </a:solidFill>
            </a:endParaRPr>
          </a:p>
          <a:p>
            <a:pPr marL="65328" indent="-65328"/>
            <a:r>
              <a:rPr lang="ja-JP" altLang="en-US" sz="900" dirty="0" smtClean="0">
                <a:solidFill>
                  <a:schemeClr val="bg1"/>
                </a:solidFill>
              </a:rPr>
              <a:t>・地域インフラの維持管理工事等における災害協定締結や災害活動実績の評価　等を推進</a:t>
            </a:r>
            <a:endParaRPr lang="en-US" altLang="ja-JP" sz="900" dirty="0" smtClean="0">
              <a:solidFill>
                <a:schemeClr val="bg1"/>
              </a:solidFill>
            </a:endParaRPr>
          </a:p>
          <a:p>
            <a:pPr marL="65328" indent="-65328"/>
            <a:r>
              <a:rPr lang="ja-JP" altLang="en-US" sz="900" dirty="0" smtClean="0">
                <a:solidFill>
                  <a:schemeClr val="bg1"/>
                </a:solidFill>
              </a:rPr>
              <a:t>（運用指針に盛り込み運用を強化）　</a:t>
            </a:r>
            <a:r>
              <a:rPr lang="en-US" altLang="ja-JP" sz="900" b="1" dirty="0" smtClean="0">
                <a:solidFill>
                  <a:schemeClr val="bg1"/>
                </a:solidFill>
              </a:rPr>
              <a:t>【</a:t>
            </a:r>
            <a:r>
              <a:rPr lang="ja-JP" altLang="en-US" sz="900" b="1" dirty="0" smtClean="0">
                <a:solidFill>
                  <a:schemeClr val="bg1"/>
                </a:solidFill>
              </a:rPr>
              <a:t>年内目途</a:t>
            </a:r>
            <a:r>
              <a:rPr lang="en-US" altLang="ja-JP" sz="900" b="1" dirty="0" smtClean="0">
                <a:solidFill>
                  <a:schemeClr val="bg1"/>
                </a:solidFill>
              </a:rPr>
              <a:t>】</a:t>
            </a:r>
            <a:r>
              <a:rPr lang="ja-JP" altLang="en-US" sz="900" dirty="0" smtClean="0">
                <a:solidFill>
                  <a:schemeClr val="bg1"/>
                </a:solidFill>
              </a:rPr>
              <a:t>　</a:t>
            </a:r>
            <a:endParaRPr lang="ja-JP" altLang="en-US" sz="900" dirty="0">
              <a:solidFill>
                <a:schemeClr val="bg1"/>
              </a:solidFill>
            </a:endParaRPr>
          </a:p>
        </p:txBody>
      </p:sp>
      <p:sp>
        <p:nvSpPr>
          <p:cNvPr id="202" name="ホームベース 201"/>
          <p:cNvSpPr/>
          <p:nvPr/>
        </p:nvSpPr>
        <p:spPr>
          <a:xfrm>
            <a:off x="5465281" y="2268289"/>
            <a:ext cx="2172857" cy="565714"/>
          </a:xfrm>
          <a:prstGeom prst="homePlate">
            <a:avLst>
              <a:gd name="adj" fmla="val 26012"/>
            </a:avLst>
          </a:prstGeom>
          <a:solidFill>
            <a:srgbClr val="85CBFF"/>
          </a:solidFill>
          <a:ln w="158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26935" tIns="34201" rIns="26935" bIns="34201" rtlCol="0" anchor="ctr"/>
          <a:lstStyle/>
          <a:p>
            <a:pPr algn="ctr"/>
            <a:r>
              <a:rPr lang="ja-JP" altLang="en-US" sz="1000" dirty="0" smtClean="0">
                <a:solidFill>
                  <a:schemeClr val="bg1"/>
                </a:solidFill>
              </a:rPr>
              <a:t>各公共発注者に対して周知を徹底</a:t>
            </a:r>
            <a:endParaRPr lang="en-US" altLang="ja-JP" sz="1000" dirty="0" smtClean="0">
              <a:solidFill>
                <a:schemeClr val="bg1"/>
              </a:solidFill>
            </a:endParaRPr>
          </a:p>
          <a:p>
            <a:pPr algn="ctr"/>
            <a:r>
              <a:rPr lang="ja-JP" altLang="en-US" sz="1000" dirty="0" smtClean="0">
                <a:solidFill>
                  <a:schemeClr val="bg1"/>
                </a:solidFill>
              </a:rPr>
              <a:t>運用状況をきめ細かくフォローアップ</a:t>
            </a:r>
            <a:endParaRPr lang="ja-JP" altLang="en-US" sz="1000" dirty="0">
              <a:solidFill>
                <a:schemeClr val="bg1"/>
              </a:solidFill>
            </a:endParaRPr>
          </a:p>
        </p:txBody>
      </p:sp>
      <p:sp>
        <p:nvSpPr>
          <p:cNvPr id="203" name="正方形/長方形 20"/>
          <p:cNvSpPr/>
          <p:nvPr/>
        </p:nvSpPr>
        <p:spPr>
          <a:xfrm>
            <a:off x="1755236" y="2268289"/>
            <a:ext cx="445714" cy="565714"/>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a:solidFill>
              <a:srgbClr val="95B850"/>
            </a:solidFill>
          </a:ln>
        </p:spPr>
        <p:style>
          <a:lnRef idx="1">
            <a:schemeClr val="accent2"/>
          </a:lnRef>
          <a:fillRef idx="2">
            <a:schemeClr val="accent2"/>
          </a:fillRef>
          <a:effectRef idx="1">
            <a:schemeClr val="accent2"/>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p:txBody>
      </p:sp>
      <p:sp>
        <p:nvSpPr>
          <p:cNvPr id="204" name="二等辺三角形 203"/>
          <p:cNvSpPr/>
          <p:nvPr/>
        </p:nvSpPr>
        <p:spPr>
          <a:xfrm rot="5400000">
            <a:off x="5035716" y="2436654"/>
            <a:ext cx="540000" cy="195000"/>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513" tIns="33257" rIns="66513" bIns="33257" rtlCol="0" anchor="ctr"/>
          <a:lstStyle/>
          <a:p>
            <a:pPr algn="ctr"/>
            <a:endParaRPr lang="ja-JP" altLang="en-US" sz="1000" dirty="0"/>
          </a:p>
        </p:txBody>
      </p:sp>
      <p:sp>
        <p:nvSpPr>
          <p:cNvPr id="205" name="二等辺三角形 204"/>
          <p:cNvSpPr/>
          <p:nvPr/>
        </p:nvSpPr>
        <p:spPr>
          <a:xfrm rot="5400000">
            <a:off x="3392556" y="3630774"/>
            <a:ext cx="745714" cy="195000"/>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513" tIns="33257" rIns="66513" bIns="33257" rtlCol="0" anchor="ctr"/>
          <a:lstStyle/>
          <a:p>
            <a:pPr algn="ctr"/>
            <a:endParaRPr lang="ja-JP" altLang="en-US" sz="1000" dirty="0"/>
          </a:p>
        </p:txBody>
      </p:sp>
      <p:sp>
        <p:nvSpPr>
          <p:cNvPr id="207" name="二等辺三角形 206"/>
          <p:cNvSpPr/>
          <p:nvPr/>
        </p:nvSpPr>
        <p:spPr>
          <a:xfrm rot="10800000">
            <a:off x="3312643" y="4130952"/>
            <a:ext cx="947143" cy="128571"/>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513" tIns="33257" rIns="66513" bIns="33257" rtlCol="0" anchor="ctr"/>
          <a:lstStyle/>
          <a:p>
            <a:pPr algn="ctr"/>
            <a:endParaRPr lang="ja-JP" altLang="en-US" sz="1000" dirty="0"/>
          </a:p>
        </p:txBody>
      </p:sp>
      <p:sp>
        <p:nvSpPr>
          <p:cNvPr id="213" name="二等辺三角形 212"/>
          <p:cNvSpPr/>
          <p:nvPr/>
        </p:nvSpPr>
        <p:spPr>
          <a:xfrm rot="5400000">
            <a:off x="5036198" y="4437997"/>
            <a:ext cx="540000" cy="195000"/>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513" tIns="33257" rIns="66513" bIns="33257" rtlCol="0" anchor="ctr"/>
          <a:lstStyle/>
          <a:p>
            <a:pPr algn="ctr"/>
            <a:endParaRPr lang="ja-JP" altLang="en-US" sz="1000" dirty="0"/>
          </a:p>
        </p:txBody>
      </p:sp>
      <p:sp>
        <p:nvSpPr>
          <p:cNvPr id="219" name="正方形/長方形 20"/>
          <p:cNvSpPr/>
          <p:nvPr/>
        </p:nvSpPr>
        <p:spPr>
          <a:xfrm>
            <a:off x="524996" y="4883280"/>
            <a:ext cx="1166891" cy="591429"/>
          </a:xfrm>
          <a:prstGeom prst="roundRect">
            <a:avLst>
              <a:gd name="adj" fmla="val 7336"/>
            </a:avLst>
          </a:prstGeom>
          <a:ln/>
        </p:spPr>
        <p:style>
          <a:lnRef idx="1">
            <a:schemeClr val="accent6"/>
          </a:lnRef>
          <a:fillRef idx="2">
            <a:schemeClr val="accent6"/>
          </a:fillRef>
          <a:effectRef idx="1">
            <a:schemeClr val="accent6"/>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900" dirty="0" smtClean="0">
                <a:solidFill>
                  <a:srgbClr val="002060"/>
                </a:solidFill>
                <a:latin typeface="+mj-ea"/>
                <a:ea typeface="+mj-ea"/>
              </a:rPr>
              <a:t>発注者支援に資する取組</a:t>
            </a:r>
            <a:r>
              <a:rPr lang="en-US" altLang="ja-JP" sz="900" dirty="0" smtClean="0">
                <a:solidFill>
                  <a:srgbClr val="002060"/>
                </a:solidFill>
                <a:latin typeface="+mj-ea"/>
                <a:ea typeface="+mj-ea"/>
              </a:rPr>
              <a:t>(</a:t>
            </a:r>
            <a:r>
              <a:rPr lang="en-US" altLang="ja-JP" sz="800" dirty="0" smtClean="0">
                <a:solidFill>
                  <a:srgbClr val="002060"/>
                </a:solidFill>
                <a:latin typeface="+mj-ea"/>
                <a:ea typeface="+mj-ea"/>
              </a:rPr>
              <a:t>CM</a:t>
            </a:r>
            <a:r>
              <a:rPr lang="ja-JP" altLang="en-US" sz="800" dirty="0" smtClean="0">
                <a:solidFill>
                  <a:srgbClr val="002060"/>
                </a:solidFill>
                <a:latin typeface="+mj-ea"/>
                <a:ea typeface="+mj-ea"/>
              </a:rPr>
              <a:t>方式</a:t>
            </a:r>
            <a:r>
              <a:rPr lang="en-US" altLang="ja-JP" sz="900" dirty="0" smtClean="0">
                <a:solidFill>
                  <a:srgbClr val="002060"/>
                </a:solidFill>
                <a:latin typeface="+mj-ea"/>
                <a:ea typeface="+mj-ea"/>
              </a:rPr>
              <a:t>)</a:t>
            </a:r>
            <a:r>
              <a:rPr lang="ja-JP" altLang="en-US" sz="900" dirty="0" smtClean="0">
                <a:solidFill>
                  <a:srgbClr val="002060"/>
                </a:solidFill>
                <a:latin typeface="+mj-ea"/>
                <a:ea typeface="+mj-ea"/>
              </a:rPr>
              <a:t>等事業の特性に応じた多様な入札契約制度の導入等　</a:t>
            </a:r>
            <a:endParaRPr lang="en-US" altLang="ja-JP" sz="900" dirty="0" smtClean="0">
              <a:solidFill>
                <a:srgbClr val="002060"/>
              </a:solidFill>
              <a:latin typeface="+mj-ea"/>
              <a:ea typeface="+mj-ea"/>
            </a:endParaRPr>
          </a:p>
        </p:txBody>
      </p:sp>
      <p:sp>
        <p:nvSpPr>
          <p:cNvPr id="220" name="正方形/長方形 20"/>
          <p:cNvSpPr/>
          <p:nvPr/>
        </p:nvSpPr>
        <p:spPr>
          <a:xfrm>
            <a:off x="524996" y="5529384"/>
            <a:ext cx="1166891" cy="1260000"/>
          </a:xfrm>
          <a:prstGeom prst="roundRect">
            <a:avLst>
              <a:gd name="adj" fmla="val 7336"/>
            </a:avLst>
          </a:prstGeom>
          <a:ln/>
        </p:spPr>
        <p:style>
          <a:lnRef idx="1">
            <a:schemeClr val="accent6"/>
          </a:lnRef>
          <a:fillRef idx="2">
            <a:schemeClr val="accent6"/>
          </a:fillRef>
          <a:effectRef idx="1">
            <a:schemeClr val="accent6"/>
          </a:effectRef>
          <a:fontRef idx="minor">
            <a:schemeClr val="dk1"/>
          </a:fontRef>
        </p:style>
        <p:txBody>
          <a:bodyPr lIns="20148" tIns="35819" rIns="20148"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インフラの点検等の</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資格制度の確立等</a:t>
            </a:r>
            <a:endParaRPr lang="en-US" altLang="ja-JP" sz="1000" dirty="0" smtClean="0">
              <a:solidFill>
                <a:srgbClr val="002060"/>
              </a:solidFill>
              <a:latin typeface="+mj-ea"/>
              <a:ea typeface="+mj-ea"/>
            </a:endParaRPr>
          </a:p>
        </p:txBody>
      </p:sp>
      <p:sp>
        <p:nvSpPr>
          <p:cNvPr id="221" name="ホームベース 220"/>
          <p:cNvSpPr/>
          <p:nvPr/>
        </p:nvSpPr>
        <p:spPr>
          <a:xfrm>
            <a:off x="6095719" y="6567522"/>
            <a:ext cx="3705000" cy="231429"/>
          </a:xfrm>
          <a:prstGeom prst="homePlate">
            <a:avLst>
              <a:gd name="adj" fmla="val 34629"/>
            </a:avLst>
          </a:prstGeom>
          <a:solidFill>
            <a:srgbClr val="D9EFFF"/>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pPr algn="ctr"/>
            <a:r>
              <a:rPr lang="ja-JP" altLang="en-US" sz="1000" dirty="0" smtClean="0">
                <a:solidFill>
                  <a:srgbClr val="0070C0"/>
                </a:solidFill>
              </a:rPr>
              <a:t>工事品質保証のための制度のあり方について検討</a:t>
            </a:r>
            <a:endParaRPr lang="ja-JP" altLang="en-US" sz="1000" dirty="0">
              <a:solidFill>
                <a:srgbClr val="0070C0"/>
              </a:solidFill>
            </a:endParaRPr>
          </a:p>
        </p:txBody>
      </p:sp>
      <p:sp>
        <p:nvSpPr>
          <p:cNvPr id="236" name="ホームベース 235"/>
          <p:cNvSpPr/>
          <p:nvPr/>
        </p:nvSpPr>
        <p:spPr>
          <a:xfrm>
            <a:off x="2248935" y="4884576"/>
            <a:ext cx="2897143" cy="591429"/>
          </a:xfrm>
          <a:prstGeom prst="homePlate">
            <a:avLst>
              <a:gd name="adj" fmla="val 0"/>
            </a:avLst>
          </a:prstGeom>
          <a:solidFill>
            <a:srgbClr val="0070C0"/>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6935" tIns="35179" rIns="26935" bIns="35179" rtlCol="0" anchor="ctr"/>
          <a:lstStyle/>
          <a:p>
            <a:pPr marL="65328" indent="-65328"/>
            <a:r>
              <a:rPr lang="ja-JP" altLang="en-US" sz="1000" dirty="0" smtClean="0">
                <a:solidFill>
                  <a:schemeClr val="bg1"/>
                </a:solidFill>
              </a:rPr>
              <a:t>・発注者支援に資する仕組み</a:t>
            </a:r>
            <a:endParaRPr lang="en-US" altLang="ja-JP" sz="1000" dirty="0" smtClean="0">
              <a:solidFill>
                <a:schemeClr val="bg1"/>
              </a:solidFill>
            </a:endParaRPr>
          </a:p>
          <a:p>
            <a:pPr marL="65328" indent="-65328"/>
            <a:r>
              <a:rPr lang="ja-JP" altLang="en-US" sz="1000" dirty="0" smtClean="0">
                <a:solidFill>
                  <a:schemeClr val="bg1"/>
                </a:solidFill>
              </a:rPr>
              <a:t>・事業の特性に応じ選択できる多様な入札契約制度の導入・活用　等を推進</a:t>
            </a:r>
            <a:endParaRPr lang="en-US" altLang="ja-JP" sz="1000" dirty="0" smtClean="0">
              <a:solidFill>
                <a:schemeClr val="bg1"/>
              </a:solidFill>
            </a:endParaRPr>
          </a:p>
          <a:p>
            <a:pPr marL="65328" indent="-65328"/>
            <a:r>
              <a:rPr lang="ja-JP" altLang="en-US" sz="1000" dirty="0" smtClean="0">
                <a:solidFill>
                  <a:schemeClr val="bg1"/>
                </a:solidFill>
              </a:rPr>
              <a:t>（運用指針に盛り込み運用を強化）　</a:t>
            </a:r>
            <a:r>
              <a:rPr lang="en-US" altLang="ja-JP" sz="1000" b="1" dirty="0" smtClean="0">
                <a:solidFill>
                  <a:schemeClr val="bg1"/>
                </a:solidFill>
              </a:rPr>
              <a:t>【</a:t>
            </a:r>
            <a:r>
              <a:rPr lang="ja-JP" altLang="en-US" sz="1000" b="1" dirty="0" smtClean="0">
                <a:solidFill>
                  <a:schemeClr val="bg1"/>
                </a:solidFill>
              </a:rPr>
              <a:t>年内目途</a:t>
            </a:r>
            <a:r>
              <a:rPr lang="en-US" altLang="ja-JP" sz="1000" b="1" dirty="0" smtClean="0">
                <a:solidFill>
                  <a:schemeClr val="bg1"/>
                </a:solidFill>
              </a:rPr>
              <a:t>】</a:t>
            </a:r>
            <a:r>
              <a:rPr lang="ja-JP" altLang="en-US" sz="1000" b="1" dirty="0" smtClean="0">
                <a:solidFill>
                  <a:schemeClr val="bg1"/>
                </a:solidFill>
              </a:rPr>
              <a:t>　</a:t>
            </a:r>
            <a:endParaRPr lang="ja-JP" altLang="en-US" sz="1000" b="1" dirty="0">
              <a:solidFill>
                <a:schemeClr val="bg1"/>
              </a:solidFill>
            </a:endParaRPr>
          </a:p>
        </p:txBody>
      </p:sp>
      <p:sp>
        <p:nvSpPr>
          <p:cNvPr id="239" name="ホームベース 238"/>
          <p:cNvSpPr/>
          <p:nvPr/>
        </p:nvSpPr>
        <p:spPr>
          <a:xfrm>
            <a:off x="5464312" y="4875504"/>
            <a:ext cx="2907977" cy="591429"/>
          </a:xfrm>
          <a:prstGeom prst="homePlate">
            <a:avLst>
              <a:gd name="adj" fmla="val 26012"/>
            </a:avLst>
          </a:prstGeom>
          <a:solidFill>
            <a:srgbClr val="85CBFF"/>
          </a:solidFill>
          <a:ln w="158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0358" tIns="35179" rIns="70358" bIns="35179" rtlCol="0" anchor="ctr"/>
          <a:lstStyle/>
          <a:p>
            <a:pPr algn="ctr"/>
            <a:r>
              <a:rPr lang="ja-JP" altLang="en-US" sz="1000" dirty="0" smtClean="0">
                <a:solidFill>
                  <a:schemeClr val="bg1"/>
                </a:solidFill>
              </a:rPr>
              <a:t>各公共発注者に対して周知を徹底</a:t>
            </a:r>
            <a:endParaRPr lang="en-US" altLang="ja-JP" sz="1000" dirty="0" smtClean="0">
              <a:solidFill>
                <a:schemeClr val="bg1"/>
              </a:solidFill>
            </a:endParaRPr>
          </a:p>
          <a:p>
            <a:pPr algn="ctr"/>
            <a:r>
              <a:rPr lang="ja-JP" altLang="en-US" sz="1000" dirty="0" smtClean="0">
                <a:solidFill>
                  <a:schemeClr val="bg1"/>
                </a:solidFill>
              </a:rPr>
              <a:t>運用状況をきめ細かくフォローアップ</a:t>
            </a:r>
          </a:p>
        </p:txBody>
      </p:sp>
      <p:sp>
        <p:nvSpPr>
          <p:cNvPr id="253" name="正方形/長方形 20"/>
          <p:cNvSpPr/>
          <p:nvPr/>
        </p:nvSpPr>
        <p:spPr>
          <a:xfrm>
            <a:off x="1755236" y="3369350"/>
            <a:ext cx="445714" cy="724761"/>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a:solidFill>
              <a:srgbClr val="95B850"/>
            </a:solidFill>
          </a:ln>
        </p:spPr>
        <p:style>
          <a:lnRef idx="1">
            <a:schemeClr val="accent2"/>
          </a:lnRef>
          <a:fillRef idx="2">
            <a:schemeClr val="accent2"/>
          </a:fillRef>
          <a:effectRef idx="1">
            <a:schemeClr val="accent2"/>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p:txBody>
      </p:sp>
      <p:sp>
        <p:nvSpPr>
          <p:cNvPr id="256" name="正方形/長方形 20"/>
          <p:cNvSpPr/>
          <p:nvPr/>
        </p:nvSpPr>
        <p:spPr>
          <a:xfrm>
            <a:off x="1755236" y="4226834"/>
            <a:ext cx="445714" cy="596833"/>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a:solidFill>
              <a:srgbClr val="95B850"/>
            </a:solidFill>
          </a:ln>
        </p:spPr>
        <p:style>
          <a:lnRef idx="1">
            <a:schemeClr val="accent2"/>
          </a:lnRef>
          <a:fillRef idx="2">
            <a:schemeClr val="accent2"/>
          </a:fillRef>
          <a:effectRef idx="1">
            <a:schemeClr val="accent2"/>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p:txBody>
      </p:sp>
      <p:sp>
        <p:nvSpPr>
          <p:cNvPr id="259" name="二等辺三角形 258"/>
          <p:cNvSpPr/>
          <p:nvPr/>
        </p:nvSpPr>
        <p:spPr>
          <a:xfrm rot="5400000">
            <a:off x="5000876" y="5080300"/>
            <a:ext cx="617143" cy="195000"/>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513" tIns="33257" rIns="66513" bIns="33257" rtlCol="0" anchor="ctr"/>
          <a:lstStyle/>
          <a:p>
            <a:pPr algn="ctr"/>
            <a:endParaRPr lang="ja-JP" altLang="en-US" sz="1000" dirty="0"/>
          </a:p>
        </p:txBody>
      </p:sp>
      <p:sp>
        <p:nvSpPr>
          <p:cNvPr id="260" name="正方形/長方形 20"/>
          <p:cNvSpPr/>
          <p:nvPr/>
        </p:nvSpPr>
        <p:spPr>
          <a:xfrm>
            <a:off x="1755236" y="4885871"/>
            <a:ext cx="445714" cy="591429"/>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a:solidFill>
              <a:srgbClr val="95B850"/>
            </a:solidFill>
          </a:ln>
        </p:spPr>
        <p:style>
          <a:lnRef idx="1">
            <a:schemeClr val="accent2"/>
          </a:lnRef>
          <a:fillRef idx="2">
            <a:schemeClr val="accent2"/>
          </a:fillRef>
          <a:effectRef idx="1">
            <a:schemeClr val="accent2"/>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p:txBody>
      </p:sp>
      <p:sp>
        <p:nvSpPr>
          <p:cNvPr id="263" name="ホームベース 262"/>
          <p:cNvSpPr/>
          <p:nvPr/>
        </p:nvSpPr>
        <p:spPr>
          <a:xfrm>
            <a:off x="2225069" y="6319687"/>
            <a:ext cx="7577143" cy="231429"/>
          </a:xfrm>
          <a:prstGeom prst="homePlate">
            <a:avLst>
              <a:gd name="adj" fmla="val 46306"/>
            </a:avLst>
          </a:prstGeom>
          <a:solidFill>
            <a:srgbClr val="0070C0"/>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0358" tIns="35179" rIns="70358" bIns="35179" rtlCol="0" anchor="ctr"/>
          <a:lstStyle/>
          <a:p>
            <a:pPr algn="ctr"/>
            <a:r>
              <a:rPr lang="ja-JP" altLang="en-US" sz="1000" dirty="0" smtClean="0">
                <a:solidFill>
                  <a:schemeClr val="bg1"/>
                </a:solidFill>
              </a:rPr>
              <a:t>現場のニーズに基づくテーマを設定し公募した維持管理に係る新技術を、現場で活用・評価し、普及促進を図る</a:t>
            </a:r>
            <a:endParaRPr lang="en-US" altLang="ja-JP" sz="1000" dirty="0" smtClean="0">
              <a:solidFill>
                <a:schemeClr val="bg1"/>
              </a:solidFill>
            </a:endParaRPr>
          </a:p>
        </p:txBody>
      </p:sp>
      <p:sp>
        <p:nvSpPr>
          <p:cNvPr id="264" name="ホームベース 263"/>
          <p:cNvSpPr/>
          <p:nvPr/>
        </p:nvSpPr>
        <p:spPr>
          <a:xfrm>
            <a:off x="2233493" y="6066320"/>
            <a:ext cx="5404286" cy="231429"/>
          </a:xfrm>
          <a:prstGeom prst="homePlate">
            <a:avLst>
              <a:gd name="adj" fmla="val 46306"/>
            </a:avLst>
          </a:prstGeom>
          <a:solidFill>
            <a:srgbClr val="0070C0"/>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0358" tIns="35179" rIns="70358" bIns="35179" rtlCol="0" anchor="ctr"/>
          <a:lstStyle/>
          <a:p>
            <a:pPr algn="ctr"/>
            <a:r>
              <a:rPr lang="ja-JP" altLang="en-US" sz="1000" dirty="0" smtClean="0">
                <a:solidFill>
                  <a:schemeClr val="bg1"/>
                </a:solidFill>
              </a:rPr>
              <a:t>次世代社会インフラ用ロボット技術の公募、現場検証・評価</a:t>
            </a:r>
            <a:endParaRPr lang="ja-JP" altLang="en-US" sz="1000" dirty="0">
              <a:solidFill>
                <a:schemeClr val="bg1"/>
              </a:solidFill>
            </a:endParaRPr>
          </a:p>
        </p:txBody>
      </p:sp>
      <p:sp>
        <p:nvSpPr>
          <p:cNvPr id="267" name="山形 266"/>
          <p:cNvSpPr/>
          <p:nvPr/>
        </p:nvSpPr>
        <p:spPr>
          <a:xfrm>
            <a:off x="7649610" y="6063659"/>
            <a:ext cx="2172857" cy="231429"/>
          </a:xfrm>
          <a:prstGeom prst="chevron">
            <a:avLst/>
          </a:prstGeom>
          <a:solidFill>
            <a:srgbClr val="D9EFFF"/>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0358" tIns="35179" rIns="70358" bIns="35179" rtlCol="0" anchor="ctr"/>
          <a:lstStyle/>
          <a:p>
            <a:pPr algn="ctr"/>
            <a:r>
              <a:rPr lang="ja-JP" altLang="en-US" sz="1000" dirty="0" smtClean="0">
                <a:solidFill>
                  <a:srgbClr val="0070C0"/>
                </a:solidFill>
              </a:rPr>
              <a:t>試行的導入、本格導入</a:t>
            </a:r>
            <a:endParaRPr lang="ja-JP" altLang="en-US" sz="1000" dirty="0">
              <a:solidFill>
                <a:srgbClr val="0070C0"/>
              </a:solidFill>
            </a:endParaRPr>
          </a:p>
        </p:txBody>
      </p:sp>
      <p:sp>
        <p:nvSpPr>
          <p:cNvPr id="268" name="正方形/長方形 267"/>
          <p:cNvSpPr/>
          <p:nvPr/>
        </p:nvSpPr>
        <p:spPr>
          <a:xfrm>
            <a:off x="2248934" y="5506852"/>
            <a:ext cx="3510000" cy="231429"/>
          </a:xfrm>
          <a:prstGeom prst="rect">
            <a:avLst/>
          </a:prstGeom>
          <a:solidFill>
            <a:srgbClr val="0070C0"/>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0358" tIns="35179" rIns="70358" bIns="35179" rtlCol="0" anchor="ctr"/>
          <a:lstStyle/>
          <a:p>
            <a:pPr algn="ctr"/>
            <a:r>
              <a:rPr lang="ja-JP" altLang="en-US" sz="1000" dirty="0" smtClean="0">
                <a:solidFill>
                  <a:schemeClr val="bg1"/>
                </a:solidFill>
              </a:rPr>
              <a:t>民間資格の評価・登録の仕組みの構築、登録開始</a:t>
            </a:r>
            <a:endParaRPr lang="ja-JP" altLang="en-US" sz="1000" dirty="0">
              <a:solidFill>
                <a:schemeClr val="bg1"/>
              </a:solidFill>
            </a:endParaRPr>
          </a:p>
        </p:txBody>
      </p:sp>
      <p:sp>
        <p:nvSpPr>
          <p:cNvPr id="271" name="正方形/長方形 270"/>
          <p:cNvSpPr/>
          <p:nvPr/>
        </p:nvSpPr>
        <p:spPr>
          <a:xfrm>
            <a:off x="4163086" y="5760481"/>
            <a:ext cx="1587857" cy="282857"/>
          </a:xfrm>
          <a:prstGeom prst="rect">
            <a:avLst/>
          </a:prstGeom>
          <a:solidFill>
            <a:srgbClr val="0070C0"/>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0358" tIns="35179" rIns="70358" bIns="35179" rtlCol="0" anchor="ctr"/>
          <a:lstStyle/>
          <a:p>
            <a:pPr algn="ctr"/>
            <a:r>
              <a:rPr lang="ja-JP" altLang="en-US" sz="1000" dirty="0" smtClean="0">
                <a:solidFill>
                  <a:schemeClr val="bg1"/>
                </a:solidFill>
              </a:rPr>
              <a:t>登録された民間資格の</a:t>
            </a:r>
            <a:endParaRPr lang="en-US" altLang="ja-JP" sz="1000" dirty="0" smtClean="0">
              <a:solidFill>
                <a:schemeClr val="bg1"/>
              </a:solidFill>
            </a:endParaRPr>
          </a:p>
          <a:p>
            <a:pPr algn="ctr"/>
            <a:r>
              <a:rPr lang="ja-JP" altLang="en-US" sz="1000" dirty="0" smtClean="0">
                <a:solidFill>
                  <a:schemeClr val="bg1"/>
                </a:solidFill>
              </a:rPr>
              <a:t>活用について検討</a:t>
            </a:r>
            <a:endParaRPr lang="ja-JP" altLang="en-US" sz="1000" dirty="0">
              <a:solidFill>
                <a:schemeClr val="bg1"/>
              </a:solidFill>
            </a:endParaRPr>
          </a:p>
        </p:txBody>
      </p:sp>
      <p:sp>
        <p:nvSpPr>
          <p:cNvPr id="272" name="ホームベース 271"/>
          <p:cNvSpPr/>
          <p:nvPr/>
        </p:nvSpPr>
        <p:spPr>
          <a:xfrm>
            <a:off x="6067410" y="5506303"/>
            <a:ext cx="1587857" cy="514286"/>
          </a:xfrm>
          <a:prstGeom prst="homePlate">
            <a:avLst>
              <a:gd name="adj" fmla="val 26012"/>
            </a:avLst>
          </a:prstGeom>
          <a:solidFill>
            <a:srgbClr val="85CBFF"/>
          </a:solidFill>
          <a:ln w="158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0358" tIns="35179" rIns="70358" bIns="35179" rtlCol="0" anchor="ctr"/>
          <a:lstStyle/>
          <a:p>
            <a:pPr algn="ctr"/>
            <a:r>
              <a:rPr lang="ja-JP" altLang="en-US" sz="1000" dirty="0" smtClean="0">
                <a:solidFill>
                  <a:schemeClr val="bg1"/>
                </a:solidFill>
              </a:rPr>
              <a:t>民間資格の登録・活用・フォローアップ</a:t>
            </a:r>
            <a:endParaRPr lang="ja-JP" altLang="en-US" sz="1000" dirty="0">
              <a:solidFill>
                <a:schemeClr val="bg1"/>
              </a:solidFill>
            </a:endParaRPr>
          </a:p>
        </p:txBody>
      </p:sp>
      <p:sp>
        <p:nvSpPr>
          <p:cNvPr id="276" name="二等辺三角形 275"/>
          <p:cNvSpPr/>
          <p:nvPr/>
        </p:nvSpPr>
        <p:spPr>
          <a:xfrm rot="5400000">
            <a:off x="5648819" y="5678504"/>
            <a:ext cx="514286" cy="195000"/>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513" tIns="33257" rIns="66513" bIns="33257" rtlCol="0" anchor="ctr"/>
          <a:lstStyle/>
          <a:p>
            <a:pPr algn="ctr"/>
            <a:endParaRPr lang="ja-JP" altLang="en-US" sz="1000" dirty="0"/>
          </a:p>
        </p:txBody>
      </p:sp>
      <p:sp>
        <p:nvSpPr>
          <p:cNvPr id="281" name="正方形/長方形 20"/>
          <p:cNvSpPr/>
          <p:nvPr/>
        </p:nvSpPr>
        <p:spPr>
          <a:xfrm>
            <a:off x="1755236" y="5524468"/>
            <a:ext cx="445714" cy="514286"/>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a:solidFill>
              <a:srgbClr val="95B850"/>
            </a:solidFill>
          </a:ln>
        </p:spPr>
        <p:style>
          <a:lnRef idx="1">
            <a:schemeClr val="accent2"/>
          </a:lnRef>
          <a:fillRef idx="2">
            <a:schemeClr val="accent2"/>
          </a:fillRef>
          <a:effectRef idx="1">
            <a:schemeClr val="accent2"/>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p:txBody>
      </p:sp>
      <p:sp>
        <p:nvSpPr>
          <p:cNvPr id="282" name="正方形/長方形 20"/>
          <p:cNvSpPr/>
          <p:nvPr/>
        </p:nvSpPr>
        <p:spPr>
          <a:xfrm>
            <a:off x="1755236" y="6056813"/>
            <a:ext cx="445714" cy="231429"/>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a:solidFill>
              <a:srgbClr val="95B850"/>
            </a:solidFill>
          </a:ln>
        </p:spPr>
        <p:style>
          <a:lnRef idx="1">
            <a:schemeClr val="accent2"/>
          </a:lnRef>
          <a:fillRef idx="2">
            <a:schemeClr val="accent2"/>
          </a:fillRef>
          <a:effectRef idx="1">
            <a:schemeClr val="accent2"/>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p:txBody>
      </p:sp>
      <p:sp>
        <p:nvSpPr>
          <p:cNvPr id="285" name="正方形/長方形 20"/>
          <p:cNvSpPr/>
          <p:nvPr/>
        </p:nvSpPr>
        <p:spPr>
          <a:xfrm>
            <a:off x="1755236" y="6319326"/>
            <a:ext cx="445714" cy="231429"/>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a:solidFill>
              <a:srgbClr val="95B850"/>
            </a:solidFill>
          </a:ln>
        </p:spPr>
        <p:style>
          <a:lnRef idx="1">
            <a:schemeClr val="accent2"/>
          </a:lnRef>
          <a:fillRef idx="2">
            <a:schemeClr val="accent2"/>
          </a:fillRef>
          <a:effectRef idx="1">
            <a:schemeClr val="accent2"/>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p:txBody>
      </p:sp>
      <p:sp>
        <p:nvSpPr>
          <p:cNvPr id="286" name="正方形/長方形 20"/>
          <p:cNvSpPr/>
          <p:nvPr/>
        </p:nvSpPr>
        <p:spPr>
          <a:xfrm>
            <a:off x="1755236" y="6571901"/>
            <a:ext cx="445714" cy="231429"/>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a:solidFill>
              <a:srgbClr val="95B850"/>
            </a:solidFill>
          </a:ln>
        </p:spPr>
        <p:style>
          <a:lnRef idx="1">
            <a:schemeClr val="accent2"/>
          </a:lnRef>
          <a:fillRef idx="2">
            <a:schemeClr val="accent2"/>
          </a:fillRef>
          <a:effectRef idx="1">
            <a:schemeClr val="accent2"/>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p:txBody>
      </p:sp>
      <p:sp>
        <p:nvSpPr>
          <p:cNvPr id="290" name="スライド番号プレースホルダ 212"/>
          <p:cNvSpPr>
            <a:spLocks noGrp="1"/>
          </p:cNvSpPr>
          <p:nvPr>
            <p:ph type="sldNum" sz="quarter" idx="12"/>
          </p:nvPr>
        </p:nvSpPr>
        <p:spPr>
          <a:xfrm>
            <a:off x="7645647" y="6613243"/>
            <a:ext cx="2311400" cy="365125"/>
          </a:xfrm>
        </p:spPr>
        <p:txBody>
          <a:bodyPr/>
          <a:lstStyle/>
          <a:p>
            <a:pPr algn="r"/>
            <a:fld id="{E7B1894D-C43F-432D-8B30-776E903D2BD7}" type="slidenum">
              <a:rPr lang="ja-JP" altLang="en-US" sz="1300" smtClean="0"/>
              <a:pPr algn="r"/>
              <a:t>23</a:t>
            </a:fld>
            <a:endParaRPr lang="ja-JP" altLang="en-US" sz="1300" dirty="0"/>
          </a:p>
        </p:txBody>
      </p:sp>
      <p:sp>
        <p:nvSpPr>
          <p:cNvPr id="293" name="テキスト ボックス 292"/>
          <p:cNvSpPr txBox="1"/>
          <p:nvPr/>
        </p:nvSpPr>
        <p:spPr>
          <a:xfrm>
            <a:off x="396166" y="-41153"/>
            <a:ext cx="9906000" cy="346083"/>
          </a:xfrm>
          <a:prstGeom prst="rect">
            <a:avLst/>
          </a:prstGeom>
          <a:noFill/>
        </p:spPr>
        <p:txBody>
          <a:bodyPr wrap="square" lIns="68415" tIns="34208" rIns="68415" bIns="34208" rtlCol="0">
            <a:spAutoFit/>
          </a:bodyPr>
          <a:lstStyle/>
          <a:p>
            <a:r>
              <a:rPr kumimoji="1" lang="ja-JP" altLang="en-US" b="1" dirty="0" smtClean="0"/>
              <a:t>「将来を見通すことができる環境整備」　</a:t>
            </a:r>
            <a:endParaRPr kumimoji="1" lang="ja-JP" altLang="en-US" b="1" dirty="0"/>
          </a:p>
        </p:txBody>
      </p:sp>
      <p:sp>
        <p:nvSpPr>
          <p:cNvPr id="175" name="正方形/長方形 20"/>
          <p:cNvSpPr/>
          <p:nvPr/>
        </p:nvSpPr>
        <p:spPr>
          <a:xfrm>
            <a:off x="524996" y="2877479"/>
            <a:ext cx="1139753" cy="462857"/>
          </a:xfrm>
          <a:prstGeom prst="roundRect">
            <a:avLst>
              <a:gd name="adj" fmla="val 7336"/>
            </a:avLst>
          </a:prstGeom>
          <a:ln/>
        </p:spPr>
        <p:style>
          <a:lnRef idx="1">
            <a:schemeClr val="accent6"/>
          </a:lnRef>
          <a:fillRef idx="2">
            <a:schemeClr val="accent6"/>
          </a:fillRef>
          <a:effectRef idx="1">
            <a:schemeClr val="accent6"/>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経審評価への反映</a:t>
            </a:r>
            <a:endParaRPr lang="en-US" altLang="ja-JP" sz="1000" dirty="0" smtClean="0">
              <a:solidFill>
                <a:srgbClr val="002060"/>
              </a:solidFill>
              <a:latin typeface="+mj-ea"/>
              <a:ea typeface="+mj-ea"/>
            </a:endParaRPr>
          </a:p>
        </p:txBody>
      </p:sp>
      <p:sp>
        <p:nvSpPr>
          <p:cNvPr id="177" name="ホームベース 176"/>
          <p:cNvSpPr/>
          <p:nvPr/>
        </p:nvSpPr>
        <p:spPr>
          <a:xfrm>
            <a:off x="2277448" y="2868803"/>
            <a:ext cx="2200714" cy="462857"/>
          </a:xfrm>
          <a:prstGeom prst="homePlate">
            <a:avLst>
              <a:gd name="adj" fmla="val 0"/>
            </a:avLst>
          </a:prstGeom>
          <a:solidFill>
            <a:srgbClr val="0070C0"/>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6935" tIns="34201" rIns="0" bIns="34201" rtlCol="0" anchor="ctr"/>
          <a:lstStyle/>
          <a:p>
            <a:pPr marL="66515" indent="-66515"/>
            <a:r>
              <a:rPr lang="ja-JP" altLang="en-US" sz="900" dirty="0" smtClean="0">
                <a:solidFill>
                  <a:schemeClr val="bg1"/>
                </a:solidFill>
              </a:rPr>
              <a:t>・建設機械の保有状況の経審評価への反映を検討　</a:t>
            </a:r>
            <a:r>
              <a:rPr lang="en-US" altLang="ja-JP" sz="900" b="1" dirty="0" smtClean="0">
                <a:solidFill>
                  <a:schemeClr val="bg1"/>
                </a:solidFill>
              </a:rPr>
              <a:t>【</a:t>
            </a:r>
            <a:r>
              <a:rPr lang="ja-JP" altLang="en-US" sz="900" b="1" dirty="0" smtClean="0">
                <a:solidFill>
                  <a:schemeClr val="bg1"/>
                </a:solidFill>
              </a:rPr>
              <a:t>新年度からの施行を目指し、秋頃までに結論を得る</a:t>
            </a:r>
            <a:r>
              <a:rPr lang="en-US" altLang="ja-JP" sz="900" b="1" dirty="0" smtClean="0">
                <a:solidFill>
                  <a:schemeClr val="bg1"/>
                </a:solidFill>
              </a:rPr>
              <a:t>】</a:t>
            </a:r>
            <a:r>
              <a:rPr lang="ja-JP" altLang="en-US" sz="900" dirty="0" smtClean="0">
                <a:solidFill>
                  <a:schemeClr val="bg1"/>
                </a:solidFill>
              </a:rPr>
              <a:t>　</a:t>
            </a:r>
            <a:endParaRPr lang="ja-JP" altLang="en-US" sz="900" dirty="0">
              <a:solidFill>
                <a:schemeClr val="bg1"/>
              </a:solidFill>
            </a:endParaRPr>
          </a:p>
        </p:txBody>
      </p:sp>
      <p:sp>
        <p:nvSpPr>
          <p:cNvPr id="185" name="ホームベース 184"/>
          <p:cNvSpPr/>
          <p:nvPr/>
        </p:nvSpPr>
        <p:spPr>
          <a:xfrm>
            <a:off x="4739946" y="2867112"/>
            <a:ext cx="1414813" cy="462857"/>
          </a:xfrm>
          <a:prstGeom prst="homePlate">
            <a:avLst/>
          </a:prstGeom>
          <a:solidFill>
            <a:srgbClr val="85CBFF"/>
          </a:solidFill>
          <a:ln w="158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pPr algn="ctr"/>
            <a:r>
              <a:rPr lang="ja-JP" altLang="en-US" sz="1000" dirty="0" smtClean="0">
                <a:solidFill>
                  <a:schemeClr val="bg1"/>
                </a:solidFill>
              </a:rPr>
              <a:t>検討結果を踏まえ</a:t>
            </a:r>
            <a:endParaRPr lang="en-US" altLang="ja-JP" sz="1000" dirty="0" smtClean="0">
              <a:solidFill>
                <a:schemeClr val="bg1"/>
              </a:solidFill>
            </a:endParaRPr>
          </a:p>
          <a:p>
            <a:pPr algn="ctr"/>
            <a:r>
              <a:rPr lang="ja-JP" altLang="en-US" sz="1000" dirty="0" smtClean="0">
                <a:solidFill>
                  <a:schemeClr val="bg1"/>
                </a:solidFill>
              </a:rPr>
              <a:t>制度改正を含む</a:t>
            </a:r>
            <a:endParaRPr lang="en-US" altLang="ja-JP" sz="1000" dirty="0" smtClean="0">
              <a:solidFill>
                <a:schemeClr val="bg1"/>
              </a:solidFill>
            </a:endParaRPr>
          </a:p>
          <a:p>
            <a:pPr algn="ctr"/>
            <a:r>
              <a:rPr lang="ja-JP" altLang="en-US" sz="1000" dirty="0" smtClean="0">
                <a:solidFill>
                  <a:schemeClr val="bg1"/>
                </a:solidFill>
              </a:rPr>
              <a:t>必要な措置を実施</a:t>
            </a:r>
          </a:p>
        </p:txBody>
      </p:sp>
      <p:sp>
        <p:nvSpPr>
          <p:cNvPr id="186" name="二等辺三角形 185"/>
          <p:cNvSpPr/>
          <p:nvPr/>
        </p:nvSpPr>
        <p:spPr>
          <a:xfrm rot="5400000">
            <a:off x="4386165" y="2996360"/>
            <a:ext cx="437143" cy="195000"/>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513" tIns="33257" rIns="66513" bIns="33257" rtlCol="0" anchor="ctr"/>
          <a:lstStyle/>
          <a:p>
            <a:pPr algn="ctr"/>
            <a:endParaRPr lang="ja-JP" altLang="en-US" sz="1000" dirty="0"/>
          </a:p>
        </p:txBody>
      </p:sp>
      <p:sp>
        <p:nvSpPr>
          <p:cNvPr id="187" name="正方形/長方形 20"/>
          <p:cNvSpPr/>
          <p:nvPr/>
        </p:nvSpPr>
        <p:spPr>
          <a:xfrm>
            <a:off x="1755236" y="2887496"/>
            <a:ext cx="445714" cy="462857"/>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a:solidFill>
              <a:srgbClr val="95B850"/>
            </a:solidFill>
          </a:ln>
        </p:spPr>
        <p:style>
          <a:lnRef idx="1">
            <a:schemeClr val="accent2"/>
          </a:lnRef>
          <a:fillRef idx="2">
            <a:schemeClr val="accent2"/>
          </a:fillRef>
          <a:effectRef idx="1">
            <a:schemeClr val="accent2"/>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 name="テキスト ボックス 483"/>
          <p:cNvSpPr txBox="1"/>
          <p:nvPr/>
        </p:nvSpPr>
        <p:spPr>
          <a:xfrm>
            <a:off x="162154" y="-60374"/>
            <a:ext cx="10028571" cy="392250"/>
          </a:xfrm>
          <a:prstGeom prst="rect">
            <a:avLst/>
          </a:prstGeom>
          <a:noFill/>
        </p:spPr>
        <p:txBody>
          <a:bodyPr wrap="square" lIns="68415" tIns="34208" rIns="68415" bIns="34208" rtlCol="0">
            <a:spAutoFit/>
          </a:bodyPr>
          <a:lstStyle/>
          <a:p>
            <a:r>
              <a:rPr lang="ja-JP" altLang="en-US" sz="2100" b="1" dirty="0" smtClean="0"/>
              <a:t>「教育訓練の充実強化」、「女性の更なる活躍の推進」</a:t>
            </a:r>
            <a:endParaRPr lang="ja-JP" altLang="en-US" sz="2100" b="1" dirty="0"/>
          </a:p>
        </p:txBody>
      </p:sp>
      <p:sp>
        <p:nvSpPr>
          <p:cNvPr id="320" name="テキスト ボックス 319"/>
          <p:cNvSpPr txBox="1"/>
          <p:nvPr/>
        </p:nvSpPr>
        <p:spPr>
          <a:xfrm>
            <a:off x="5244" y="637941"/>
            <a:ext cx="461631" cy="6220059"/>
          </a:xfrm>
          <a:prstGeom prst="rect">
            <a:avLst/>
          </a:prstGeom>
          <a:solidFill>
            <a:srgbClr val="FFE7FF"/>
          </a:solidFill>
        </p:spPr>
        <p:txBody>
          <a:bodyPr vert="eaVert" wrap="square" lIns="91423" tIns="45712" rIns="91423" bIns="45712" rtlCol="0">
            <a:spAutoFit/>
          </a:bodyPr>
          <a:lstStyle/>
          <a:p>
            <a:pPr algn="ctr"/>
            <a:endParaRPr lang="ja-JP" altLang="en-US" b="1" dirty="0">
              <a:solidFill>
                <a:srgbClr val="002060"/>
              </a:solidFill>
            </a:endParaRPr>
          </a:p>
        </p:txBody>
      </p:sp>
      <p:sp>
        <p:nvSpPr>
          <p:cNvPr id="469" name="Rectangle 194"/>
          <p:cNvSpPr>
            <a:spLocks noChangeArrowheads="1"/>
          </p:cNvSpPr>
          <p:nvPr/>
        </p:nvSpPr>
        <p:spPr bwMode="auto">
          <a:xfrm>
            <a:off x="8853434" y="257490"/>
            <a:ext cx="9525" cy="6582857"/>
          </a:xfrm>
          <a:prstGeom prst="rect">
            <a:avLst/>
          </a:prstGeom>
          <a:solidFill>
            <a:srgbClr val="000000"/>
          </a:solidFill>
          <a:ln w="9525">
            <a:noFill/>
            <a:miter lim="800000"/>
            <a:headEnd/>
            <a:tailEnd/>
          </a:ln>
        </p:spPr>
        <p:txBody>
          <a:bodyPr vert="horz" wrap="square" lIns="68415" tIns="34208" rIns="68415" bIns="34208" numCol="1" anchor="t" anchorCtr="0" compatLnSpc="1">
            <a:prstTxWarp prst="textNoShape">
              <a:avLst/>
            </a:prstTxWarp>
          </a:bodyPr>
          <a:lstStyle/>
          <a:p>
            <a:endParaRPr lang="ja-JP" altLang="en-US" sz="1000" dirty="0"/>
          </a:p>
        </p:txBody>
      </p:sp>
      <p:sp>
        <p:nvSpPr>
          <p:cNvPr id="225" name="AutoShape 3"/>
          <p:cNvSpPr>
            <a:spLocks noChangeAspect="1" noChangeArrowheads="1" noTextEdit="1"/>
          </p:cNvSpPr>
          <p:nvPr/>
        </p:nvSpPr>
        <p:spPr bwMode="auto">
          <a:xfrm>
            <a:off x="-17699" y="-6730"/>
            <a:ext cx="953457" cy="617143"/>
          </a:xfrm>
          <a:prstGeom prst="rect">
            <a:avLst/>
          </a:prstGeom>
          <a:noFill/>
          <a:ln w="9525">
            <a:noFill/>
            <a:miter lim="800000"/>
            <a:headEnd/>
            <a:tailEnd/>
          </a:ln>
        </p:spPr>
        <p:txBody>
          <a:bodyPr vert="horz" wrap="square" lIns="91423" tIns="45712" rIns="91423" bIns="45712" numCol="1" anchor="t" anchorCtr="0" compatLnSpc="1">
            <a:prstTxWarp prst="textNoShape">
              <a:avLst/>
            </a:prstTxWarp>
          </a:bodyPr>
          <a:lstStyle/>
          <a:p>
            <a:endParaRPr lang="ja-JP" altLang="en-US" sz="1000" dirty="0"/>
          </a:p>
        </p:txBody>
      </p:sp>
      <p:sp>
        <p:nvSpPr>
          <p:cNvPr id="439" name="テキスト ボックス 438"/>
          <p:cNvSpPr txBox="1"/>
          <p:nvPr/>
        </p:nvSpPr>
        <p:spPr>
          <a:xfrm>
            <a:off x="40237" y="705414"/>
            <a:ext cx="430853" cy="2808312"/>
          </a:xfrm>
          <a:prstGeom prst="rect">
            <a:avLst/>
          </a:prstGeom>
          <a:noFill/>
        </p:spPr>
        <p:txBody>
          <a:bodyPr vert="eaVert" wrap="square" lIns="91423" tIns="45712" rIns="91423" bIns="45712" rtlCol="0">
            <a:spAutoFit/>
          </a:bodyPr>
          <a:lstStyle/>
          <a:p>
            <a:pPr algn="ctr"/>
            <a:r>
              <a:rPr lang="ja-JP" altLang="en-US" sz="1600" b="1" dirty="0" smtClean="0">
                <a:solidFill>
                  <a:srgbClr val="002060"/>
                </a:solidFill>
              </a:rPr>
              <a:t>教育訓練の充実強化</a:t>
            </a:r>
            <a:endParaRPr lang="ja-JP" altLang="en-US" sz="1600" b="1" dirty="0">
              <a:solidFill>
                <a:srgbClr val="002060"/>
              </a:solidFill>
            </a:endParaRPr>
          </a:p>
        </p:txBody>
      </p:sp>
      <p:grpSp>
        <p:nvGrpSpPr>
          <p:cNvPr id="2" name="グループ化 440"/>
          <p:cNvGrpSpPr/>
          <p:nvPr/>
        </p:nvGrpSpPr>
        <p:grpSpPr>
          <a:xfrm>
            <a:off x="-6584" y="246569"/>
            <a:ext cx="9901353" cy="6611431"/>
            <a:chOff x="-13408" y="351155"/>
            <a:chExt cx="12795594" cy="9256004"/>
          </a:xfrm>
        </p:grpSpPr>
        <p:grpSp>
          <p:nvGrpSpPr>
            <p:cNvPr id="3" name="グループ化 435"/>
            <p:cNvGrpSpPr/>
            <p:nvPr/>
          </p:nvGrpSpPr>
          <p:grpSpPr>
            <a:xfrm>
              <a:off x="-13408" y="351155"/>
              <a:ext cx="12795594" cy="9256004"/>
              <a:chOff x="5348" y="250825"/>
              <a:chExt cx="9901352" cy="6611435"/>
            </a:xfrm>
          </p:grpSpPr>
          <p:sp>
            <p:nvSpPr>
              <p:cNvPr id="431" name="Rectangle 200"/>
              <p:cNvSpPr>
                <a:spLocks noChangeArrowheads="1"/>
              </p:cNvSpPr>
              <p:nvPr/>
            </p:nvSpPr>
            <p:spPr bwMode="auto">
              <a:xfrm>
                <a:off x="5185877" y="729779"/>
                <a:ext cx="7937" cy="6094289"/>
              </a:xfrm>
              <a:prstGeom prst="rect">
                <a:avLst/>
              </a:prstGeom>
              <a:solidFill>
                <a:srgbClr val="000000"/>
              </a:solidFill>
              <a:ln w="9525">
                <a:solidFill>
                  <a:schemeClr val="tx1"/>
                </a:solidFill>
                <a:prstDash val="sysDot"/>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430" name="Rectangle 200"/>
              <p:cNvSpPr>
                <a:spLocks noChangeArrowheads="1"/>
              </p:cNvSpPr>
              <p:nvPr/>
            </p:nvSpPr>
            <p:spPr bwMode="auto">
              <a:xfrm>
                <a:off x="4481280" y="739304"/>
                <a:ext cx="7937" cy="6094289"/>
              </a:xfrm>
              <a:prstGeom prst="rect">
                <a:avLst/>
              </a:prstGeom>
              <a:solidFill>
                <a:srgbClr val="000000"/>
              </a:solidFill>
              <a:ln w="9525">
                <a:solidFill>
                  <a:schemeClr val="tx1"/>
                </a:solidFill>
                <a:prstDash val="sysDot"/>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27" name="Rectangle 6"/>
              <p:cNvSpPr>
                <a:spLocks noChangeArrowheads="1"/>
              </p:cNvSpPr>
              <p:nvPr/>
            </p:nvSpPr>
            <p:spPr bwMode="auto">
              <a:xfrm>
                <a:off x="7713548" y="375423"/>
                <a:ext cx="107721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200" b="1" dirty="0" smtClean="0">
                    <a:solidFill>
                      <a:srgbClr val="000000"/>
                    </a:solidFill>
                    <a:latin typeface="ＭＳ Ｐゴシック" pitchFamily="50" charset="-128"/>
                    <a:ea typeface="ＭＳ Ｐゴシック" pitchFamily="50" charset="-128"/>
                    <a:cs typeface="ＭＳ Ｐゴシック" pitchFamily="50" charset="-128"/>
                  </a:rPr>
                  <a:t>201</a:t>
                </a:r>
                <a:r>
                  <a:rPr lang="en-US" altLang="ja-JP" sz="1200" b="1" dirty="0" smtClean="0">
                    <a:solidFill>
                      <a:srgbClr val="000000"/>
                    </a:solidFill>
                    <a:latin typeface="ＭＳ Ｐゴシック" pitchFamily="50" charset="-128"/>
                    <a:ea typeface="ＭＳ Ｐゴシック" pitchFamily="50" charset="-128"/>
                    <a:cs typeface="ＭＳ Ｐゴシック" pitchFamily="50" charset="-128"/>
                  </a:rPr>
                  <a:t>6</a:t>
                </a:r>
                <a:r>
                  <a:rPr lang="ja-JP" altLang="en-US" sz="1200" b="1" dirty="0" smtClean="0">
                    <a:solidFill>
                      <a:srgbClr val="000000"/>
                    </a:solidFill>
                    <a:latin typeface="ＭＳ Ｐゴシック" pitchFamily="50" charset="-128"/>
                    <a:ea typeface="ＭＳ Ｐゴシック" pitchFamily="50" charset="-128"/>
                    <a:cs typeface="ＭＳ Ｐゴシック" pitchFamily="50" charset="-128"/>
                  </a:rPr>
                  <a:t>～</a:t>
                </a:r>
                <a:r>
                  <a:rPr lang="en-US" altLang="ja-JP" sz="1200" b="1" dirty="0" smtClean="0">
                    <a:solidFill>
                      <a:srgbClr val="000000"/>
                    </a:solidFill>
                    <a:latin typeface="ＭＳ Ｐゴシック" pitchFamily="50" charset="-128"/>
                    <a:ea typeface="ＭＳ Ｐゴシック" pitchFamily="50" charset="-128"/>
                    <a:cs typeface="ＭＳ Ｐゴシック" pitchFamily="50" charset="-128"/>
                  </a:rPr>
                  <a:t>2020</a:t>
                </a:r>
                <a:r>
                  <a:rPr lang="ja-JP" altLang="en-US" sz="1200" b="1" dirty="0" smtClean="0">
                    <a:solidFill>
                      <a:srgbClr val="000000"/>
                    </a:solidFill>
                    <a:latin typeface="ＭＳ Ｐゴシック" pitchFamily="50" charset="-128"/>
                    <a:ea typeface="ＭＳ Ｐゴシック" pitchFamily="50" charset="-128"/>
                    <a:cs typeface="ＭＳ Ｐゴシック" pitchFamily="50" charset="-128"/>
                  </a:rPr>
                  <a:t>年度</a:t>
                </a:r>
                <a:endParaRPr lang="ja-JP" altLang="en-US" sz="1200" b="1" dirty="0" smtClean="0">
                  <a:latin typeface="Arial" pitchFamily="34" charset="0"/>
                  <a:ea typeface="ＭＳ Ｐゴシック" pitchFamily="50" charset="-128"/>
                  <a:cs typeface="ＭＳ Ｐゴシック" pitchFamily="50" charset="-128"/>
                </a:endParaRPr>
              </a:p>
            </p:txBody>
          </p:sp>
          <p:sp>
            <p:nvSpPr>
              <p:cNvPr id="228" name="Rectangle 7"/>
              <p:cNvSpPr>
                <a:spLocks noChangeArrowheads="1"/>
              </p:cNvSpPr>
              <p:nvPr/>
            </p:nvSpPr>
            <p:spPr bwMode="auto">
              <a:xfrm>
                <a:off x="8896028" y="377241"/>
                <a:ext cx="923330"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ltLang="ja-JP" sz="1200" b="1" dirty="0" smtClean="0">
                    <a:solidFill>
                      <a:srgbClr val="000000"/>
                    </a:solidFill>
                    <a:latin typeface="ＭＳ Ｐゴシック" pitchFamily="50" charset="-128"/>
                    <a:ea typeface="ＭＳ Ｐゴシック" pitchFamily="50" charset="-128"/>
                    <a:cs typeface="ＭＳ Ｐゴシック" pitchFamily="50" charset="-128"/>
                  </a:rPr>
                  <a:t>2020</a:t>
                </a:r>
                <a:r>
                  <a:rPr lang="ja-JP" altLang="en-US" sz="1200" b="1" dirty="0" smtClean="0">
                    <a:solidFill>
                      <a:srgbClr val="000000"/>
                    </a:solidFill>
                    <a:latin typeface="ＭＳ Ｐゴシック" pitchFamily="50" charset="-128"/>
                    <a:ea typeface="ＭＳ Ｐゴシック" pitchFamily="50" charset="-128"/>
                    <a:cs typeface="ＭＳ Ｐゴシック" pitchFamily="50" charset="-128"/>
                  </a:rPr>
                  <a:t>年度以降</a:t>
                </a:r>
                <a:endParaRPr lang="ja-JP" altLang="ja-JP" sz="1200" b="1" dirty="0" smtClean="0">
                  <a:latin typeface="Arial" pitchFamily="34" charset="0"/>
                  <a:ea typeface="ＭＳ Ｐゴシック" pitchFamily="50" charset="-128"/>
                  <a:cs typeface="ＭＳ Ｐゴシック" pitchFamily="50" charset="-128"/>
                </a:endParaRPr>
              </a:p>
            </p:txBody>
          </p:sp>
          <p:sp>
            <p:nvSpPr>
              <p:cNvPr id="229" name="Rectangle 9"/>
              <p:cNvSpPr>
                <a:spLocks noChangeArrowheads="1"/>
              </p:cNvSpPr>
              <p:nvPr/>
            </p:nvSpPr>
            <p:spPr bwMode="auto">
              <a:xfrm>
                <a:off x="546685" y="666750"/>
                <a:ext cx="65"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ja-JP" altLang="ja-JP" sz="1000" dirty="0" smtClean="0">
                  <a:latin typeface="Arial" pitchFamily="34" charset="0"/>
                  <a:ea typeface="ＭＳ Ｐゴシック" pitchFamily="50" charset="-128"/>
                  <a:cs typeface="ＭＳ Ｐゴシック" pitchFamily="50" charset="-128"/>
                </a:endParaRPr>
              </a:p>
            </p:txBody>
          </p:sp>
          <p:sp>
            <p:nvSpPr>
              <p:cNvPr id="233" name="Rectangle 13"/>
              <p:cNvSpPr>
                <a:spLocks noChangeArrowheads="1"/>
              </p:cNvSpPr>
              <p:nvPr/>
            </p:nvSpPr>
            <p:spPr bwMode="auto">
              <a:xfrm>
                <a:off x="3358449" y="333051"/>
                <a:ext cx="769441"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500" b="1" dirty="0" smtClean="0">
                    <a:solidFill>
                      <a:srgbClr val="000000"/>
                    </a:solidFill>
                    <a:latin typeface="ＭＳ Ｐゴシック" pitchFamily="50" charset="-128"/>
                    <a:ea typeface="ＭＳ Ｐゴシック" pitchFamily="50" charset="-128"/>
                    <a:cs typeface="ＭＳ Ｐゴシック" pitchFamily="50" charset="-128"/>
                  </a:rPr>
                  <a:t>2014</a:t>
                </a:r>
                <a:r>
                  <a:rPr lang="ja-JP" altLang="en-US" sz="1500" b="1" dirty="0" smtClean="0">
                    <a:solidFill>
                      <a:srgbClr val="000000"/>
                    </a:solidFill>
                    <a:latin typeface="ＭＳ Ｐゴシック" pitchFamily="50" charset="-128"/>
                    <a:ea typeface="ＭＳ Ｐゴシック" pitchFamily="50" charset="-128"/>
                    <a:cs typeface="ＭＳ Ｐゴシック" pitchFamily="50" charset="-128"/>
                  </a:rPr>
                  <a:t>年度</a:t>
                </a:r>
                <a:endParaRPr lang="ja-JP" altLang="en-US" sz="1500" b="1" dirty="0" smtClean="0">
                  <a:latin typeface="Arial" pitchFamily="34" charset="0"/>
                  <a:ea typeface="ＭＳ Ｐゴシック" pitchFamily="50" charset="-128"/>
                  <a:cs typeface="ＭＳ Ｐゴシック" pitchFamily="50" charset="-128"/>
                </a:endParaRPr>
              </a:p>
            </p:txBody>
          </p:sp>
          <p:sp>
            <p:nvSpPr>
              <p:cNvPr id="234" name="Rectangle 14"/>
              <p:cNvSpPr>
                <a:spLocks noChangeArrowheads="1"/>
              </p:cNvSpPr>
              <p:nvPr/>
            </p:nvSpPr>
            <p:spPr bwMode="auto">
              <a:xfrm>
                <a:off x="6414655" y="356371"/>
                <a:ext cx="769441"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500" b="1" dirty="0" smtClean="0">
                    <a:solidFill>
                      <a:srgbClr val="000000"/>
                    </a:solidFill>
                    <a:latin typeface="ＭＳ Ｐゴシック" pitchFamily="50" charset="-128"/>
                    <a:ea typeface="ＭＳ Ｐゴシック" pitchFamily="50" charset="-128"/>
                    <a:cs typeface="ＭＳ Ｐゴシック" pitchFamily="50" charset="-128"/>
                  </a:rPr>
                  <a:t>2015</a:t>
                </a:r>
                <a:r>
                  <a:rPr lang="ja-JP" altLang="en-US" sz="1500" b="1" dirty="0" smtClean="0">
                    <a:solidFill>
                      <a:srgbClr val="000000"/>
                    </a:solidFill>
                    <a:latin typeface="ＭＳ Ｐゴシック" pitchFamily="50" charset="-128"/>
                    <a:ea typeface="ＭＳ Ｐゴシック" pitchFamily="50" charset="-128"/>
                    <a:cs typeface="ＭＳ Ｐゴシック" pitchFamily="50" charset="-128"/>
                  </a:rPr>
                  <a:t>年度</a:t>
                </a:r>
                <a:endParaRPr lang="ja-JP" altLang="en-US" sz="1500" b="1" dirty="0" smtClean="0">
                  <a:latin typeface="Arial" pitchFamily="34" charset="0"/>
                  <a:ea typeface="ＭＳ Ｐゴシック" pitchFamily="50" charset="-128"/>
                  <a:cs typeface="ＭＳ Ｐゴシック" pitchFamily="50" charset="-128"/>
                </a:endParaRPr>
              </a:p>
            </p:txBody>
          </p:sp>
          <p:sp>
            <p:nvSpPr>
              <p:cNvPr id="300" name="Rectangle 86"/>
              <p:cNvSpPr>
                <a:spLocks noChangeArrowheads="1"/>
              </p:cNvSpPr>
              <p:nvPr/>
            </p:nvSpPr>
            <p:spPr bwMode="auto">
              <a:xfrm>
                <a:off x="22809" y="628650"/>
                <a:ext cx="3636000" cy="190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02" name="Rectangle 91"/>
              <p:cNvSpPr>
                <a:spLocks noChangeArrowheads="1"/>
              </p:cNvSpPr>
              <p:nvPr/>
            </p:nvSpPr>
            <p:spPr bwMode="auto">
              <a:xfrm>
                <a:off x="3599448" y="628650"/>
                <a:ext cx="2196000" cy="190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16" name="Rectangle 106"/>
              <p:cNvSpPr>
                <a:spLocks noChangeArrowheads="1"/>
              </p:cNvSpPr>
              <p:nvPr/>
            </p:nvSpPr>
            <p:spPr bwMode="auto">
              <a:xfrm>
                <a:off x="5645734" y="628650"/>
                <a:ext cx="1152000" cy="190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69" name="Rectangle 171"/>
              <p:cNvSpPr>
                <a:spLocks noChangeArrowheads="1"/>
              </p:cNvSpPr>
              <p:nvPr/>
            </p:nvSpPr>
            <p:spPr bwMode="auto">
              <a:xfrm>
                <a:off x="18285" y="250825"/>
                <a:ext cx="26987" cy="658286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90" name="Rectangle 194"/>
              <p:cNvSpPr>
                <a:spLocks noChangeArrowheads="1"/>
              </p:cNvSpPr>
              <p:nvPr/>
            </p:nvSpPr>
            <p:spPr bwMode="auto">
              <a:xfrm>
                <a:off x="2232807" y="269155"/>
                <a:ext cx="9525" cy="655714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91" name="Rectangle 200"/>
              <p:cNvSpPr>
                <a:spLocks noChangeArrowheads="1"/>
              </p:cNvSpPr>
              <p:nvPr/>
            </p:nvSpPr>
            <p:spPr bwMode="auto">
              <a:xfrm>
                <a:off x="3638629" y="735784"/>
                <a:ext cx="7937" cy="6094289"/>
              </a:xfrm>
              <a:prstGeom prst="rect">
                <a:avLst/>
              </a:prstGeom>
              <a:solidFill>
                <a:srgbClr val="000000"/>
              </a:solidFill>
              <a:ln w="9525">
                <a:solidFill>
                  <a:schemeClr val="tx1"/>
                </a:solidFill>
                <a:prstDash val="sysDot"/>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98" name="Rectangle 228"/>
              <p:cNvSpPr>
                <a:spLocks noChangeArrowheads="1"/>
              </p:cNvSpPr>
              <p:nvPr/>
            </p:nvSpPr>
            <p:spPr bwMode="auto">
              <a:xfrm>
                <a:off x="9877892" y="279399"/>
                <a:ext cx="26987" cy="658286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grpSp>
            <p:nvGrpSpPr>
              <p:cNvPr id="4" name="グループ化 405"/>
              <p:cNvGrpSpPr/>
              <p:nvPr/>
            </p:nvGrpSpPr>
            <p:grpSpPr>
              <a:xfrm>
                <a:off x="5348" y="250825"/>
                <a:ext cx="9901352" cy="43089"/>
                <a:chOff x="48890" y="250825"/>
                <a:chExt cx="9901352" cy="43089"/>
              </a:xfrm>
            </p:grpSpPr>
            <p:sp>
              <p:nvSpPr>
                <p:cNvPr id="237" name="Line 20"/>
                <p:cNvSpPr>
                  <a:spLocks noChangeShapeType="1"/>
                </p:cNvSpPr>
                <p:nvPr/>
              </p:nvSpPr>
              <p:spPr bwMode="auto">
                <a:xfrm flipV="1">
                  <a:off x="488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38" name="Rectangle 21"/>
                <p:cNvSpPr>
                  <a:spLocks noChangeArrowheads="1"/>
                </p:cNvSpPr>
                <p:nvPr/>
              </p:nvSpPr>
              <p:spPr bwMode="auto">
                <a:xfrm>
                  <a:off x="48890"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41" name="Line 24"/>
                <p:cNvSpPr>
                  <a:spLocks noChangeShapeType="1"/>
                </p:cNvSpPr>
                <p:nvPr/>
              </p:nvSpPr>
              <p:spPr bwMode="auto">
                <a:xfrm flipV="1">
                  <a:off x="561652"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42" name="Rectangle 25"/>
                <p:cNvSpPr>
                  <a:spLocks noChangeArrowheads="1"/>
                </p:cNvSpPr>
                <p:nvPr/>
              </p:nvSpPr>
              <p:spPr bwMode="auto">
                <a:xfrm>
                  <a:off x="561652"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45" name="Line 28"/>
                <p:cNvSpPr>
                  <a:spLocks noChangeShapeType="1"/>
                </p:cNvSpPr>
                <p:nvPr/>
              </p:nvSpPr>
              <p:spPr bwMode="auto">
                <a:xfrm flipV="1">
                  <a:off x="27793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46" name="Rectangle 29"/>
                <p:cNvSpPr>
                  <a:spLocks noChangeArrowheads="1"/>
                </p:cNvSpPr>
                <p:nvPr/>
              </p:nvSpPr>
              <p:spPr bwMode="auto">
                <a:xfrm>
                  <a:off x="2779390"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47" name="Line 30"/>
                <p:cNvSpPr>
                  <a:spLocks noChangeShapeType="1"/>
                </p:cNvSpPr>
                <p:nvPr/>
              </p:nvSpPr>
              <p:spPr bwMode="auto">
                <a:xfrm flipV="1">
                  <a:off x="3265165"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48" name="Rectangle 31"/>
                <p:cNvSpPr>
                  <a:spLocks noChangeArrowheads="1"/>
                </p:cNvSpPr>
                <p:nvPr/>
              </p:nvSpPr>
              <p:spPr bwMode="auto">
                <a:xfrm>
                  <a:off x="3265165"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50" name="Line 34"/>
                <p:cNvSpPr>
                  <a:spLocks noChangeShapeType="1"/>
                </p:cNvSpPr>
                <p:nvPr/>
              </p:nvSpPr>
              <p:spPr bwMode="auto">
                <a:xfrm flipV="1">
                  <a:off x="36429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51" name="Rectangle 35"/>
                <p:cNvSpPr>
                  <a:spLocks noChangeArrowheads="1"/>
                </p:cNvSpPr>
                <p:nvPr/>
              </p:nvSpPr>
              <p:spPr bwMode="auto">
                <a:xfrm>
                  <a:off x="3642990"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54" name="Line 38"/>
                <p:cNvSpPr>
                  <a:spLocks noChangeShapeType="1"/>
                </p:cNvSpPr>
                <p:nvPr/>
              </p:nvSpPr>
              <p:spPr bwMode="auto">
                <a:xfrm flipV="1">
                  <a:off x="4103365"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55" name="Rectangle 39"/>
                <p:cNvSpPr>
                  <a:spLocks noChangeArrowheads="1"/>
                </p:cNvSpPr>
                <p:nvPr/>
              </p:nvSpPr>
              <p:spPr bwMode="auto">
                <a:xfrm>
                  <a:off x="4103365"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57" name="Line 42"/>
                <p:cNvSpPr>
                  <a:spLocks noChangeShapeType="1"/>
                </p:cNvSpPr>
                <p:nvPr/>
              </p:nvSpPr>
              <p:spPr bwMode="auto">
                <a:xfrm flipV="1">
                  <a:off x="495902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58" name="Rectangle 43"/>
                <p:cNvSpPr>
                  <a:spLocks noChangeArrowheads="1"/>
                </p:cNvSpPr>
                <p:nvPr/>
              </p:nvSpPr>
              <p:spPr bwMode="auto">
                <a:xfrm>
                  <a:off x="4959027"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61" name="Line 46"/>
                <p:cNvSpPr>
                  <a:spLocks noChangeShapeType="1"/>
                </p:cNvSpPr>
                <p:nvPr/>
              </p:nvSpPr>
              <p:spPr bwMode="auto">
                <a:xfrm flipV="1">
                  <a:off x="5120952"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62" name="Rectangle 47"/>
                <p:cNvSpPr>
                  <a:spLocks noChangeArrowheads="1"/>
                </p:cNvSpPr>
                <p:nvPr/>
              </p:nvSpPr>
              <p:spPr bwMode="auto">
                <a:xfrm>
                  <a:off x="5120952"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65" name="Line 50"/>
                <p:cNvSpPr>
                  <a:spLocks noChangeShapeType="1"/>
                </p:cNvSpPr>
                <p:nvPr/>
              </p:nvSpPr>
              <p:spPr bwMode="auto">
                <a:xfrm flipV="1">
                  <a:off x="5309865"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66" name="Rectangle 51"/>
                <p:cNvSpPr>
                  <a:spLocks noChangeArrowheads="1"/>
                </p:cNvSpPr>
                <p:nvPr/>
              </p:nvSpPr>
              <p:spPr bwMode="auto">
                <a:xfrm>
                  <a:off x="5309865"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69" name="Line 54"/>
                <p:cNvSpPr>
                  <a:spLocks noChangeShapeType="1"/>
                </p:cNvSpPr>
                <p:nvPr/>
              </p:nvSpPr>
              <p:spPr bwMode="auto">
                <a:xfrm flipV="1">
                  <a:off x="54717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70" name="Rectangle 55"/>
                <p:cNvSpPr>
                  <a:spLocks noChangeArrowheads="1"/>
                </p:cNvSpPr>
                <p:nvPr/>
              </p:nvSpPr>
              <p:spPr bwMode="auto">
                <a:xfrm>
                  <a:off x="5471790"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73" name="Line 58"/>
                <p:cNvSpPr>
                  <a:spLocks noChangeShapeType="1"/>
                </p:cNvSpPr>
                <p:nvPr/>
              </p:nvSpPr>
              <p:spPr bwMode="auto">
                <a:xfrm flipV="1">
                  <a:off x="568927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74" name="Rectangle 59"/>
                <p:cNvSpPr>
                  <a:spLocks noChangeArrowheads="1"/>
                </p:cNvSpPr>
                <p:nvPr/>
              </p:nvSpPr>
              <p:spPr bwMode="auto">
                <a:xfrm>
                  <a:off x="5689277"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77" name="Line 62"/>
                <p:cNvSpPr>
                  <a:spLocks noChangeShapeType="1"/>
                </p:cNvSpPr>
                <p:nvPr/>
              </p:nvSpPr>
              <p:spPr bwMode="auto">
                <a:xfrm flipV="1">
                  <a:off x="585914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78" name="Rectangle 63"/>
                <p:cNvSpPr>
                  <a:spLocks noChangeArrowheads="1"/>
                </p:cNvSpPr>
                <p:nvPr/>
              </p:nvSpPr>
              <p:spPr bwMode="auto">
                <a:xfrm>
                  <a:off x="5859140"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79" name="Line 64"/>
                <p:cNvSpPr>
                  <a:spLocks noChangeShapeType="1"/>
                </p:cNvSpPr>
                <p:nvPr/>
              </p:nvSpPr>
              <p:spPr bwMode="auto">
                <a:xfrm flipV="1">
                  <a:off x="6346502"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80" name="Rectangle 65"/>
                <p:cNvSpPr>
                  <a:spLocks noChangeArrowheads="1"/>
                </p:cNvSpPr>
                <p:nvPr/>
              </p:nvSpPr>
              <p:spPr bwMode="auto">
                <a:xfrm>
                  <a:off x="6346502"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83" name="Line 68"/>
                <p:cNvSpPr>
                  <a:spLocks noChangeShapeType="1"/>
                </p:cNvSpPr>
                <p:nvPr/>
              </p:nvSpPr>
              <p:spPr bwMode="auto">
                <a:xfrm flipV="1">
                  <a:off x="672432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84" name="Rectangle 69"/>
                <p:cNvSpPr>
                  <a:spLocks noChangeArrowheads="1"/>
                </p:cNvSpPr>
                <p:nvPr/>
              </p:nvSpPr>
              <p:spPr bwMode="auto">
                <a:xfrm>
                  <a:off x="6724327"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87" name="Line 72"/>
                <p:cNvSpPr>
                  <a:spLocks noChangeShapeType="1"/>
                </p:cNvSpPr>
                <p:nvPr/>
              </p:nvSpPr>
              <p:spPr bwMode="auto">
                <a:xfrm flipV="1">
                  <a:off x="710374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88" name="Rectangle 73"/>
                <p:cNvSpPr>
                  <a:spLocks noChangeArrowheads="1"/>
                </p:cNvSpPr>
                <p:nvPr/>
              </p:nvSpPr>
              <p:spPr bwMode="auto">
                <a:xfrm>
                  <a:off x="7103740"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91" name="Line 76"/>
                <p:cNvSpPr>
                  <a:spLocks noChangeShapeType="1"/>
                </p:cNvSpPr>
                <p:nvPr/>
              </p:nvSpPr>
              <p:spPr bwMode="auto">
                <a:xfrm flipV="1">
                  <a:off x="78593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92" name="Rectangle 77"/>
                <p:cNvSpPr>
                  <a:spLocks noChangeArrowheads="1"/>
                </p:cNvSpPr>
                <p:nvPr/>
              </p:nvSpPr>
              <p:spPr bwMode="auto">
                <a:xfrm>
                  <a:off x="7859390"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95" name="Line 80"/>
                <p:cNvSpPr>
                  <a:spLocks noChangeShapeType="1"/>
                </p:cNvSpPr>
                <p:nvPr/>
              </p:nvSpPr>
              <p:spPr bwMode="auto">
                <a:xfrm flipV="1">
                  <a:off x="8770615"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96" name="Rectangle 81"/>
                <p:cNvSpPr>
                  <a:spLocks noChangeArrowheads="1"/>
                </p:cNvSpPr>
                <p:nvPr/>
              </p:nvSpPr>
              <p:spPr bwMode="auto">
                <a:xfrm>
                  <a:off x="8770615"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97" name="Line 82"/>
                <p:cNvSpPr>
                  <a:spLocks noChangeShapeType="1"/>
                </p:cNvSpPr>
                <p:nvPr/>
              </p:nvSpPr>
              <p:spPr bwMode="auto">
                <a:xfrm flipV="1">
                  <a:off x="9940602"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98" name="Rectangle 83"/>
                <p:cNvSpPr>
                  <a:spLocks noChangeArrowheads="1"/>
                </p:cNvSpPr>
                <p:nvPr/>
              </p:nvSpPr>
              <p:spPr bwMode="auto">
                <a:xfrm>
                  <a:off x="9940602"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31" name="Line 129"/>
                <p:cNvSpPr>
                  <a:spLocks noChangeShapeType="1"/>
                </p:cNvSpPr>
                <p:nvPr/>
              </p:nvSpPr>
              <p:spPr bwMode="auto">
                <a:xfrm flipV="1">
                  <a:off x="452722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32" name="Rectangle 130"/>
                <p:cNvSpPr>
                  <a:spLocks noChangeArrowheads="1"/>
                </p:cNvSpPr>
                <p:nvPr/>
              </p:nvSpPr>
              <p:spPr bwMode="auto">
                <a:xfrm>
                  <a:off x="4527227"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37" name="Line 139"/>
                <p:cNvSpPr>
                  <a:spLocks noChangeShapeType="1"/>
                </p:cNvSpPr>
                <p:nvPr/>
              </p:nvSpPr>
              <p:spPr bwMode="auto">
                <a:xfrm flipV="1">
                  <a:off x="5220965"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38" name="Rectangle 140"/>
                <p:cNvSpPr>
                  <a:spLocks noChangeArrowheads="1"/>
                </p:cNvSpPr>
                <p:nvPr/>
              </p:nvSpPr>
              <p:spPr bwMode="auto">
                <a:xfrm>
                  <a:off x="5220965"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47" name="Line 149"/>
                <p:cNvSpPr>
                  <a:spLocks noChangeShapeType="1"/>
                </p:cNvSpPr>
                <p:nvPr/>
              </p:nvSpPr>
              <p:spPr bwMode="auto">
                <a:xfrm flipV="1">
                  <a:off x="558132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48" name="Rectangle 150"/>
                <p:cNvSpPr>
                  <a:spLocks noChangeArrowheads="1"/>
                </p:cNvSpPr>
                <p:nvPr/>
              </p:nvSpPr>
              <p:spPr bwMode="auto">
                <a:xfrm>
                  <a:off x="5581327"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1" name="Line 173"/>
                <p:cNvSpPr>
                  <a:spLocks noChangeShapeType="1"/>
                </p:cNvSpPr>
                <p:nvPr/>
              </p:nvSpPr>
              <p:spPr bwMode="auto">
                <a:xfrm flipV="1">
                  <a:off x="102202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2" name="Rectangle 174"/>
                <p:cNvSpPr>
                  <a:spLocks noChangeArrowheads="1"/>
                </p:cNvSpPr>
                <p:nvPr/>
              </p:nvSpPr>
              <p:spPr bwMode="auto">
                <a:xfrm>
                  <a:off x="1022027"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3" name="Line 175"/>
                <p:cNvSpPr>
                  <a:spLocks noChangeShapeType="1"/>
                </p:cNvSpPr>
                <p:nvPr/>
              </p:nvSpPr>
              <p:spPr bwMode="auto">
                <a:xfrm flipV="1">
                  <a:off x="14458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4" name="Rectangle 176"/>
                <p:cNvSpPr>
                  <a:spLocks noChangeArrowheads="1"/>
                </p:cNvSpPr>
                <p:nvPr/>
              </p:nvSpPr>
              <p:spPr bwMode="auto">
                <a:xfrm>
                  <a:off x="1445890"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5" name="Line 177"/>
                <p:cNvSpPr>
                  <a:spLocks noChangeShapeType="1"/>
                </p:cNvSpPr>
                <p:nvPr/>
              </p:nvSpPr>
              <p:spPr bwMode="auto">
                <a:xfrm flipV="1">
                  <a:off x="18776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6" name="Rectangle 178"/>
                <p:cNvSpPr>
                  <a:spLocks noChangeArrowheads="1"/>
                </p:cNvSpPr>
                <p:nvPr/>
              </p:nvSpPr>
              <p:spPr bwMode="auto">
                <a:xfrm>
                  <a:off x="1877690"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7" name="Line 179"/>
                <p:cNvSpPr>
                  <a:spLocks noChangeShapeType="1"/>
                </p:cNvSpPr>
                <p:nvPr/>
              </p:nvSpPr>
              <p:spPr bwMode="auto">
                <a:xfrm flipV="1">
                  <a:off x="2039615"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8" name="Rectangle 180"/>
                <p:cNvSpPr>
                  <a:spLocks noChangeArrowheads="1"/>
                </p:cNvSpPr>
                <p:nvPr/>
              </p:nvSpPr>
              <p:spPr bwMode="auto">
                <a:xfrm>
                  <a:off x="2039615"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9" name="Line 181"/>
                <p:cNvSpPr>
                  <a:spLocks noChangeShapeType="1"/>
                </p:cNvSpPr>
                <p:nvPr/>
              </p:nvSpPr>
              <p:spPr bwMode="auto">
                <a:xfrm flipV="1">
                  <a:off x="213962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0" name="Rectangle 182"/>
                <p:cNvSpPr>
                  <a:spLocks noChangeArrowheads="1"/>
                </p:cNvSpPr>
                <p:nvPr/>
              </p:nvSpPr>
              <p:spPr bwMode="auto">
                <a:xfrm>
                  <a:off x="2139627"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1" name="Line 183"/>
                <p:cNvSpPr>
                  <a:spLocks noChangeShapeType="1"/>
                </p:cNvSpPr>
                <p:nvPr/>
              </p:nvSpPr>
              <p:spPr bwMode="auto">
                <a:xfrm flipV="1">
                  <a:off x="222852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2" name="Rectangle 184"/>
                <p:cNvSpPr>
                  <a:spLocks noChangeArrowheads="1"/>
                </p:cNvSpPr>
                <p:nvPr/>
              </p:nvSpPr>
              <p:spPr bwMode="auto">
                <a:xfrm>
                  <a:off x="2228527"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3" name="Line 185"/>
                <p:cNvSpPr>
                  <a:spLocks noChangeShapeType="1"/>
                </p:cNvSpPr>
                <p:nvPr/>
              </p:nvSpPr>
              <p:spPr bwMode="auto">
                <a:xfrm flipV="1">
                  <a:off x="239204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4" name="Rectangle 186"/>
                <p:cNvSpPr>
                  <a:spLocks noChangeArrowheads="1"/>
                </p:cNvSpPr>
                <p:nvPr/>
              </p:nvSpPr>
              <p:spPr bwMode="auto">
                <a:xfrm>
                  <a:off x="2392040"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5" name="Line 187"/>
                <p:cNvSpPr>
                  <a:spLocks noChangeShapeType="1"/>
                </p:cNvSpPr>
                <p:nvPr/>
              </p:nvSpPr>
              <p:spPr bwMode="auto">
                <a:xfrm flipV="1">
                  <a:off x="24999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6" name="Rectangle 188"/>
                <p:cNvSpPr>
                  <a:spLocks noChangeArrowheads="1"/>
                </p:cNvSpPr>
                <p:nvPr/>
              </p:nvSpPr>
              <p:spPr bwMode="auto">
                <a:xfrm>
                  <a:off x="2499990"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7" name="Line 189"/>
                <p:cNvSpPr>
                  <a:spLocks noChangeShapeType="1"/>
                </p:cNvSpPr>
                <p:nvPr/>
              </p:nvSpPr>
              <p:spPr bwMode="auto">
                <a:xfrm flipV="1">
                  <a:off x="260794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8" name="Rectangle 190"/>
                <p:cNvSpPr>
                  <a:spLocks noChangeArrowheads="1"/>
                </p:cNvSpPr>
                <p:nvPr/>
              </p:nvSpPr>
              <p:spPr bwMode="auto">
                <a:xfrm>
                  <a:off x="2607940"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99" name="Rectangle 229"/>
                <p:cNvSpPr>
                  <a:spLocks noChangeArrowheads="1"/>
                </p:cNvSpPr>
                <p:nvPr/>
              </p:nvSpPr>
              <p:spPr bwMode="auto">
                <a:xfrm>
                  <a:off x="88814" y="265339"/>
                  <a:ext cx="9861428" cy="2857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grpSp>
          <p:sp>
            <p:nvSpPr>
              <p:cNvPr id="402" name="Rectangle 232"/>
              <p:cNvSpPr>
                <a:spLocks noChangeArrowheads="1"/>
              </p:cNvSpPr>
              <p:nvPr/>
            </p:nvSpPr>
            <p:spPr bwMode="auto">
              <a:xfrm>
                <a:off x="6680785" y="628650"/>
                <a:ext cx="3208337" cy="190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405" name="Rectangle 235"/>
              <p:cNvSpPr>
                <a:spLocks noChangeArrowheads="1"/>
              </p:cNvSpPr>
              <p:nvPr/>
            </p:nvSpPr>
            <p:spPr bwMode="auto">
              <a:xfrm>
                <a:off x="34041" y="6832763"/>
                <a:ext cx="9861428" cy="2857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grpSp>
            <p:nvGrpSpPr>
              <p:cNvPr id="5" name="グループ化 422"/>
              <p:cNvGrpSpPr/>
              <p:nvPr/>
            </p:nvGrpSpPr>
            <p:grpSpPr>
              <a:xfrm>
                <a:off x="3530692" y="555029"/>
                <a:ext cx="195000" cy="205714"/>
                <a:chOff x="4031434" y="574079"/>
                <a:chExt cx="195000" cy="205714"/>
              </a:xfrm>
            </p:grpSpPr>
            <p:sp>
              <p:nvSpPr>
                <p:cNvPr id="422" name="正方形/長方形 421"/>
                <p:cNvSpPr/>
                <p:nvPr/>
              </p:nvSpPr>
              <p:spPr bwMode="auto">
                <a:xfrm>
                  <a:off x="4031434" y="574079"/>
                  <a:ext cx="195000" cy="205714"/>
                </a:xfrm>
                <a:prstGeom prst="rect">
                  <a:avLst/>
                </a:prstGeom>
                <a:solidFill>
                  <a:schemeClr val="bg1"/>
                </a:solidFill>
                <a:ln w="9525">
                  <a:solidFill>
                    <a:schemeClr val="tx1"/>
                  </a:solidFill>
                  <a:miter lim="800000"/>
                  <a:headEnd/>
                  <a:tailEnd/>
                </a:ln>
              </p:spPr>
              <p:txBody>
                <a:bodyPr vert="horz" wrap="square" lIns="91440" tIns="45720" rIns="91440" bIns="45720" numCol="1" rtlCol="0" anchor="t" anchorCtr="0" compatLnSpc="1">
                  <a:prstTxWarp prst="textNoShape">
                    <a:avLst/>
                  </a:prstTxWarp>
                </a:bodyPr>
                <a:lstStyle/>
                <a:p>
                  <a:pPr algn="ctr"/>
                  <a:endParaRPr lang="ja-JP" altLang="en-US" sz="1000" dirty="0"/>
                </a:p>
              </p:txBody>
            </p:sp>
            <p:sp>
              <p:nvSpPr>
                <p:cNvPr id="409" name="Rectangle 18"/>
                <p:cNvSpPr>
                  <a:spLocks noChangeArrowheads="1"/>
                </p:cNvSpPr>
                <p:nvPr/>
              </p:nvSpPr>
              <p:spPr bwMode="auto">
                <a:xfrm>
                  <a:off x="4073996" y="611609"/>
                  <a:ext cx="128240"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000" dirty="0" smtClean="0">
                      <a:solidFill>
                        <a:srgbClr val="000000"/>
                      </a:solidFill>
                      <a:latin typeface="ＭＳ Ｐゴシック" pitchFamily="50" charset="-128"/>
                      <a:ea typeface="ＭＳ Ｐゴシック" pitchFamily="50" charset="-128"/>
                      <a:cs typeface="ＭＳ Ｐゴシック" pitchFamily="50" charset="-128"/>
                    </a:rPr>
                    <a:t>夏</a:t>
                  </a:r>
                  <a:endParaRPr lang="ja-JP" altLang="en-US" sz="1000" dirty="0" smtClean="0">
                    <a:latin typeface="Arial" pitchFamily="34" charset="0"/>
                    <a:ea typeface="ＭＳ Ｐゴシック" pitchFamily="50" charset="-128"/>
                    <a:cs typeface="ＭＳ Ｐゴシック" pitchFamily="50" charset="-128"/>
                  </a:endParaRPr>
                </a:p>
              </p:txBody>
            </p:sp>
          </p:grpSp>
          <p:grpSp>
            <p:nvGrpSpPr>
              <p:cNvPr id="6" name="グループ化 423"/>
              <p:cNvGrpSpPr/>
              <p:nvPr/>
            </p:nvGrpSpPr>
            <p:grpSpPr>
              <a:xfrm>
                <a:off x="4381741" y="561379"/>
                <a:ext cx="195000" cy="205714"/>
                <a:chOff x="4369961" y="574079"/>
                <a:chExt cx="195000" cy="205714"/>
              </a:xfrm>
            </p:grpSpPr>
            <p:sp>
              <p:nvSpPr>
                <p:cNvPr id="425" name="正方形/長方形 424"/>
                <p:cNvSpPr/>
                <p:nvPr/>
              </p:nvSpPr>
              <p:spPr bwMode="auto">
                <a:xfrm>
                  <a:off x="4369961" y="574079"/>
                  <a:ext cx="195000" cy="205714"/>
                </a:xfrm>
                <a:prstGeom prst="rect">
                  <a:avLst/>
                </a:prstGeom>
                <a:solidFill>
                  <a:schemeClr val="bg1"/>
                </a:solidFill>
                <a:ln w="9525">
                  <a:solidFill>
                    <a:schemeClr val="tx1"/>
                  </a:solidFill>
                  <a:miter lim="800000"/>
                  <a:headEnd/>
                  <a:tailEnd/>
                </a:ln>
              </p:spPr>
              <p:txBody>
                <a:bodyPr vert="horz" wrap="square" lIns="91440" tIns="45720" rIns="91440" bIns="45720" numCol="1" rtlCol="0" anchor="t" anchorCtr="0" compatLnSpc="1">
                  <a:prstTxWarp prst="textNoShape">
                    <a:avLst/>
                  </a:prstTxWarp>
                </a:bodyPr>
                <a:lstStyle/>
                <a:p>
                  <a:pPr algn="ctr"/>
                  <a:endParaRPr lang="ja-JP" altLang="en-US" sz="1000" dirty="0"/>
                </a:p>
              </p:txBody>
            </p:sp>
            <p:sp>
              <p:nvSpPr>
                <p:cNvPr id="426" name="Rectangle 18"/>
                <p:cNvSpPr>
                  <a:spLocks noChangeArrowheads="1"/>
                </p:cNvSpPr>
                <p:nvPr/>
              </p:nvSpPr>
              <p:spPr bwMode="auto">
                <a:xfrm>
                  <a:off x="4403641" y="611609"/>
                  <a:ext cx="128240"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000" dirty="0" smtClean="0">
                      <a:solidFill>
                        <a:srgbClr val="000000"/>
                      </a:solidFill>
                      <a:latin typeface="ＭＳ Ｐゴシック" pitchFamily="50" charset="-128"/>
                      <a:ea typeface="ＭＳ Ｐゴシック" pitchFamily="50" charset="-128"/>
                      <a:cs typeface="ＭＳ Ｐゴシック" pitchFamily="50" charset="-128"/>
                    </a:rPr>
                    <a:t>秋</a:t>
                  </a:r>
                  <a:endParaRPr lang="ja-JP" altLang="en-US" sz="1000" dirty="0" smtClean="0">
                    <a:latin typeface="Arial" pitchFamily="34" charset="0"/>
                    <a:ea typeface="ＭＳ Ｐゴシック" pitchFamily="50" charset="-128"/>
                    <a:cs typeface="ＭＳ Ｐゴシック" pitchFamily="50" charset="-128"/>
                  </a:endParaRPr>
                </a:p>
              </p:txBody>
            </p:sp>
          </p:grpSp>
          <p:grpSp>
            <p:nvGrpSpPr>
              <p:cNvPr id="7" name="グループ化 426"/>
              <p:cNvGrpSpPr/>
              <p:nvPr/>
            </p:nvGrpSpPr>
            <p:grpSpPr>
              <a:xfrm>
                <a:off x="5013829" y="552308"/>
                <a:ext cx="334286" cy="205714"/>
                <a:chOff x="4425985" y="577708"/>
                <a:chExt cx="334286" cy="205714"/>
              </a:xfrm>
            </p:grpSpPr>
            <p:sp>
              <p:nvSpPr>
                <p:cNvPr id="428" name="正方形/長方形 427"/>
                <p:cNvSpPr/>
                <p:nvPr/>
              </p:nvSpPr>
              <p:spPr bwMode="auto">
                <a:xfrm>
                  <a:off x="4425985" y="577708"/>
                  <a:ext cx="334286" cy="205714"/>
                </a:xfrm>
                <a:prstGeom prst="rect">
                  <a:avLst/>
                </a:prstGeom>
                <a:solidFill>
                  <a:schemeClr val="bg1"/>
                </a:solidFill>
                <a:ln w="9525">
                  <a:solidFill>
                    <a:schemeClr val="tx1"/>
                  </a:solidFill>
                  <a:miter lim="800000"/>
                  <a:headEnd/>
                  <a:tailEnd/>
                </a:ln>
              </p:spPr>
              <p:txBody>
                <a:bodyPr vert="horz" wrap="square" lIns="91440" tIns="45720" rIns="91440" bIns="45720" numCol="1" rtlCol="0" anchor="t" anchorCtr="0" compatLnSpc="1">
                  <a:prstTxWarp prst="textNoShape">
                    <a:avLst/>
                  </a:prstTxWarp>
                </a:bodyPr>
                <a:lstStyle/>
                <a:p>
                  <a:pPr algn="ctr"/>
                  <a:endParaRPr lang="ja-JP" altLang="en-US" sz="1000" dirty="0"/>
                </a:p>
              </p:txBody>
            </p:sp>
            <p:sp>
              <p:nvSpPr>
                <p:cNvPr id="429" name="Rectangle 18"/>
                <p:cNvSpPr>
                  <a:spLocks noChangeArrowheads="1"/>
                </p:cNvSpPr>
                <p:nvPr/>
              </p:nvSpPr>
              <p:spPr bwMode="auto">
                <a:xfrm>
                  <a:off x="4463622" y="611609"/>
                  <a:ext cx="256480"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000" dirty="0" smtClean="0">
                      <a:solidFill>
                        <a:srgbClr val="000000"/>
                      </a:solidFill>
                      <a:latin typeface="ＭＳ Ｐゴシック" pitchFamily="50" charset="-128"/>
                      <a:ea typeface="ＭＳ Ｐゴシック" pitchFamily="50" charset="-128"/>
                      <a:cs typeface="ＭＳ Ｐゴシック" pitchFamily="50" charset="-128"/>
                    </a:rPr>
                    <a:t>年末</a:t>
                  </a:r>
                  <a:endParaRPr lang="ja-JP" altLang="en-US" sz="1000" dirty="0" smtClean="0">
                    <a:latin typeface="Arial" pitchFamily="34" charset="0"/>
                    <a:ea typeface="ＭＳ Ｐゴシック" pitchFamily="50" charset="-128"/>
                    <a:cs typeface="ＭＳ Ｐゴシック" pitchFamily="50" charset="-128"/>
                  </a:endParaRPr>
                </a:p>
              </p:txBody>
            </p:sp>
          </p:grpSp>
          <p:sp>
            <p:nvSpPr>
              <p:cNvPr id="432" name="Rectangle 200"/>
              <p:cNvSpPr>
                <a:spLocks noChangeArrowheads="1"/>
              </p:cNvSpPr>
              <p:nvPr/>
            </p:nvSpPr>
            <p:spPr bwMode="auto">
              <a:xfrm>
                <a:off x="5790980" y="269719"/>
                <a:ext cx="7937" cy="658286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434" name="Rectangle 194"/>
              <p:cNvSpPr>
                <a:spLocks noChangeArrowheads="1"/>
              </p:cNvSpPr>
              <p:nvPr/>
            </p:nvSpPr>
            <p:spPr bwMode="auto">
              <a:xfrm>
                <a:off x="7674494" y="260647"/>
                <a:ext cx="9525" cy="658286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grpSp>
        <p:sp>
          <p:nvSpPr>
            <p:cNvPr id="438" name="Rectangle 172"/>
            <p:cNvSpPr>
              <a:spLocks noChangeArrowheads="1"/>
            </p:cNvSpPr>
            <p:nvPr/>
          </p:nvSpPr>
          <p:spPr bwMode="auto">
            <a:xfrm>
              <a:off x="577860" y="900676"/>
              <a:ext cx="22566" cy="86760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440" name="Rectangle 172"/>
            <p:cNvSpPr>
              <a:spLocks noChangeArrowheads="1"/>
            </p:cNvSpPr>
            <p:nvPr/>
          </p:nvSpPr>
          <p:spPr bwMode="auto">
            <a:xfrm>
              <a:off x="2202676" y="365669"/>
              <a:ext cx="22566" cy="92160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grpSp>
      <p:sp>
        <p:nvSpPr>
          <p:cNvPr id="486" name="Rectangle 13"/>
          <p:cNvSpPr>
            <a:spLocks noChangeArrowheads="1"/>
          </p:cNvSpPr>
          <p:nvPr/>
        </p:nvSpPr>
        <p:spPr bwMode="auto">
          <a:xfrm>
            <a:off x="1846948" y="282710"/>
            <a:ext cx="307777" cy="3693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dirty="0" smtClean="0">
                <a:latin typeface="Arial" pitchFamily="34" charset="0"/>
                <a:ea typeface="ＭＳ Ｐゴシック" pitchFamily="50" charset="-128"/>
                <a:cs typeface="ＭＳ Ｐゴシック" pitchFamily="50" charset="-128"/>
              </a:rPr>
              <a:t>主な</a:t>
            </a:r>
            <a:endParaRPr lang="en-US" altLang="ja-JP" sz="1200" b="1" dirty="0" smtClean="0">
              <a:latin typeface="Arial" pitchFamily="34" charset="0"/>
              <a:ea typeface="ＭＳ Ｐゴシック" pitchFamily="50" charset="-128"/>
              <a:cs typeface="ＭＳ Ｐゴシック" pitchFamily="50" charset="-128"/>
            </a:endParaRPr>
          </a:p>
          <a:p>
            <a:pPr fontAlgn="base">
              <a:spcBef>
                <a:spcPct val="0"/>
              </a:spcBef>
              <a:spcAft>
                <a:spcPct val="0"/>
              </a:spcAft>
            </a:pPr>
            <a:r>
              <a:rPr lang="ja-JP" altLang="en-US" sz="1200" b="1" dirty="0" smtClean="0">
                <a:latin typeface="Arial" pitchFamily="34" charset="0"/>
                <a:ea typeface="ＭＳ Ｐゴシック" pitchFamily="50" charset="-128"/>
                <a:cs typeface="ＭＳ Ｐゴシック" pitchFamily="50" charset="-128"/>
              </a:rPr>
              <a:t>主体</a:t>
            </a:r>
          </a:p>
        </p:txBody>
      </p:sp>
      <p:sp>
        <p:nvSpPr>
          <p:cNvPr id="178" name="正方形/長方形 20"/>
          <p:cNvSpPr/>
          <p:nvPr/>
        </p:nvSpPr>
        <p:spPr>
          <a:xfrm>
            <a:off x="1757574" y="775151"/>
            <a:ext cx="445714" cy="334286"/>
          </a:xfrm>
          <a:prstGeom prst="roundRect">
            <a:avLst>
              <a:gd name="adj" fmla="val 7336"/>
            </a:avLst>
          </a:prstGeom>
          <a:ln/>
        </p:spPr>
        <p:style>
          <a:lnRef idx="1">
            <a:schemeClr val="accent3"/>
          </a:lnRef>
          <a:fillRef idx="2">
            <a:schemeClr val="accent3"/>
          </a:fillRef>
          <a:effectRef idx="1">
            <a:schemeClr val="accent3"/>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団体</a:t>
            </a:r>
            <a:endParaRPr lang="en-US" altLang="ja-JP" sz="1000" dirty="0" smtClean="0">
              <a:solidFill>
                <a:srgbClr val="002060"/>
              </a:solidFill>
              <a:latin typeface="+mj-ea"/>
              <a:ea typeface="+mj-ea"/>
            </a:endParaRPr>
          </a:p>
        </p:txBody>
      </p:sp>
      <p:cxnSp>
        <p:nvCxnSpPr>
          <p:cNvPr id="182" name="直線コネクタ 181"/>
          <p:cNvCxnSpPr/>
          <p:nvPr/>
        </p:nvCxnSpPr>
        <p:spPr>
          <a:xfrm>
            <a:off x="22109" y="3418633"/>
            <a:ext cx="9861429"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57" name="正方形/長方形 20"/>
          <p:cNvSpPr/>
          <p:nvPr/>
        </p:nvSpPr>
        <p:spPr>
          <a:xfrm>
            <a:off x="513051" y="787074"/>
            <a:ext cx="1166891" cy="642857"/>
          </a:xfrm>
          <a:prstGeom prst="roundRect">
            <a:avLst>
              <a:gd name="adj" fmla="val 7336"/>
            </a:avLst>
          </a:prstGeom>
          <a:ln/>
        </p:spPr>
        <p:style>
          <a:lnRef idx="1">
            <a:schemeClr val="accent6"/>
          </a:lnRef>
          <a:fillRef idx="2">
            <a:schemeClr val="accent6"/>
          </a:fillRef>
          <a:effectRef idx="1">
            <a:schemeClr val="accent6"/>
          </a:effectRef>
          <a:fontRef idx="minor">
            <a:schemeClr val="dk1"/>
          </a:fontRef>
        </p:style>
        <p:txBody>
          <a:bodyPr lIns="26935"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富士教育訓練</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センターの充実</a:t>
            </a:r>
            <a:endParaRPr lang="en-US" altLang="ja-JP" sz="1000" dirty="0" smtClean="0">
              <a:solidFill>
                <a:srgbClr val="002060"/>
              </a:solidFill>
              <a:latin typeface="+mj-ea"/>
              <a:ea typeface="+mj-ea"/>
            </a:endParaRPr>
          </a:p>
        </p:txBody>
      </p:sp>
      <p:sp>
        <p:nvSpPr>
          <p:cNvPr id="158" name="正方形/長方形 20"/>
          <p:cNvSpPr/>
          <p:nvPr/>
        </p:nvSpPr>
        <p:spPr>
          <a:xfrm>
            <a:off x="515858" y="1464130"/>
            <a:ext cx="1166891" cy="1902857"/>
          </a:xfrm>
          <a:prstGeom prst="roundRect">
            <a:avLst>
              <a:gd name="adj" fmla="val 7336"/>
            </a:avLst>
          </a:prstGeom>
          <a:ln/>
        </p:spPr>
        <p:style>
          <a:lnRef idx="1">
            <a:schemeClr val="accent6"/>
          </a:lnRef>
          <a:fillRef idx="2">
            <a:schemeClr val="accent6"/>
          </a:fillRef>
          <a:effectRef idx="1">
            <a:schemeClr val="accent6"/>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地域の</a:t>
            </a:r>
            <a:r>
              <a:rPr lang="ja-JP" altLang="en-US" sz="900" dirty="0" smtClean="0">
                <a:solidFill>
                  <a:srgbClr val="002060"/>
                </a:solidFill>
                <a:latin typeface="+mj-ea"/>
                <a:ea typeface="+mj-ea"/>
              </a:rPr>
              <a:t>ネットワーク</a:t>
            </a:r>
            <a:r>
              <a:rPr lang="ja-JP" altLang="en-US" sz="1000" dirty="0" smtClean="0">
                <a:solidFill>
                  <a:srgbClr val="002060"/>
                </a:solidFill>
                <a:latin typeface="+mj-ea"/>
                <a:ea typeface="+mj-ea"/>
              </a:rPr>
              <a:t>による</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人材確保</a:t>
            </a:r>
            <a:r>
              <a:rPr lang="ja-JP" altLang="en-US" sz="800" dirty="0" smtClean="0">
                <a:solidFill>
                  <a:srgbClr val="002060"/>
                </a:solidFill>
                <a:latin typeface="+mj-ea"/>
                <a:ea typeface="+mj-ea"/>
              </a:rPr>
              <a:t>･</a:t>
            </a:r>
            <a:r>
              <a:rPr lang="ja-JP" altLang="en-US" sz="1000" dirty="0" smtClean="0">
                <a:solidFill>
                  <a:srgbClr val="002060"/>
                </a:solidFill>
                <a:latin typeface="+mj-ea"/>
                <a:ea typeface="+mj-ea"/>
              </a:rPr>
              <a:t>育成</a:t>
            </a:r>
            <a:endParaRPr lang="en-US" altLang="ja-JP" sz="1000" dirty="0" smtClean="0">
              <a:solidFill>
                <a:srgbClr val="002060"/>
              </a:solidFill>
              <a:latin typeface="+mj-ea"/>
              <a:ea typeface="+mj-ea"/>
            </a:endParaRPr>
          </a:p>
        </p:txBody>
      </p:sp>
      <p:sp>
        <p:nvSpPr>
          <p:cNvPr id="179" name="正方形/長方形 20"/>
          <p:cNvSpPr/>
          <p:nvPr/>
        </p:nvSpPr>
        <p:spPr>
          <a:xfrm>
            <a:off x="1757574" y="1490799"/>
            <a:ext cx="445714" cy="462857"/>
          </a:xfrm>
          <a:prstGeom prst="roundRect">
            <a:avLst>
              <a:gd name="adj" fmla="val 7336"/>
            </a:avLst>
          </a:prstGeom>
          <a:ln/>
        </p:spPr>
        <p:style>
          <a:lnRef idx="1">
            <a:schemeClr val="accent3"/>
          </a:lnRef>
          <a:fillRef idx="2">
            <a:schemeClr val="accent3"/>
          </a:fillRef>
          <a:effectRef idx="1">
            <a:schemeClr val="accent3"/>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団体</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基金</a:t>
            </a:r>
            <a:endParaRPr lang="en-US" altLang="ja-JP" sz="1000" dirty="0" smtClean="0">
              <a:solidFill>
                <a:srgbClr val="002060"/>
              </a:solidFill>
              <a:latin typeface="+mj-ea"/>
              <a:ea typeface="+mj-ea"/>
            </a:endParaRPr>
          </a:p>
        </p:txBody>
      </p:sp>
      <p:sp>
        <p:nvSpPr>
          <p:cNvPr id="154" name="ホームベース 153"/>
          <p:cNvSpPr/>
          <p:nvPr/>
        </p:nvSpPr>
        <p:spPr>
          <a:xfrm>
            <a:off x="2278417" y="1133091"/>
            <a:ext cx="5738571" cy="308571"/>
          </a:xfrm>
          <a:prstGeom prst="homePlate">
            <a:avLst>
              <a:gd name="adj" fmla="val 52142"/>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pPr algn="ctr"/>
            <a:r>
              <a:rPr lang="ja-JP" altLang="en-US" sz="1000" dirty="0" smtClean="0">
                <a:solidFill>
                  <a:srgbClr val="002060"/>
                </a:solidFill>
              </a:rPr>
              <a:t>○富士教育訓練センター等、地域の核となる教育訓練機関の連携強化</a:t>
            </a:r>
            <a:r>
              <a:rPr lang="ja-JP" altLang="en-US" sz="1000" dirty="0">
                <a:solidFill>
                  <a:srgbClr val="002060"/>
                </a:solidFill>
              </a:rPr>
              <a:t>　</a:t>
            </a:r>
          </a:p>
        </p:txBody>
      </p:sp>
      <p:sp>
        <p:nvSpPr>
          <p:cNvPr id="156" name="正方形/長方形 155"/>
          <p:cNvSpPr/>
          <p:nvPr/>
        </p:nvSpPr>
        <p:spPr>
          <a:xfrm>
            <a:off x="2278417" y="777265"/>
            <a:ext cx="1337143" cy="308571"/>
          </a:xfrm>
          <a:prstGeom prst="rect">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6186" tIns="34201" rIns="26186" bIns="34201" rtlCol="0" anchor="ctr"/>
          <a:lstStyle/>
          <a:p>
            <a:r>
              <a:rPr lang="ja-JP" altLang="en-US" sz="1000" dirty="0" smtClean="0">
                <a:solidFill>
                  <a:srgbClr val="002060"/>
                </a:solidFill>
              </a:rPr>
              <a:t>・建替に向けた実行委員会を立ち上げ</a:t>
            </a:r>
            <a:r>
              <a:rPr lang="en-US" altLang="ja-JP" sz="1000" b="1" dirty="0" smtClean="0">
                <a:solidFill>
                  <a:srgbClr val="002060"/>
                </a:solidFill>
              </a:rPr>
              <a:t>【</a:t>
            </a:r>
            <a:r>
              <a:rPr lang="ja-JP" altLang="en-US" sz="1000" b="1" dirty="0" smtClean="0">
                <a:solidFill>
                  <a:srgbClr val="002060"/>
                </a:solidFill>
              </a:rPr>
              <a:t>７月</a:t>
            </a:r>
            <a:r>
              <a:rPr lang="en-US" altLang="ja-JP" sz="1000" b="1" dirty="0" smtClean="0">
                <a:solidFill>
                  <a:srgbClr val="002060"/>
                </a:solidFill>
              </a:rPr>
              <a:t>】</a:t>
            </a:r>
            <a:r>
              <a:rPr lang="ja-JP" altLang="en-US" sz="1000" dirty="0" smtClean="0">
                <a:solidFill>
                  <a:srgbClr val="002060"/>
                </a:solidFill>
              </a:rPr>
              <a:t>　</a:t>
            </a:r>
            <a:r>
              <a:rPr lang="ja-JP" altLang="en-US" sz="1000" dirty="0">
                <a:solidFill>
                  <a:srgbClr val="002060"/>
                </a:solidFill>
              </a:rPr>
              <a:t>　</a:t>
            </a:r>
          </a:p>
        </p:txBody>
      </p:sp>
      <p:sp>
        <p:nvSpPr>
          <p:cNvPr id="159" name="ホームベース 158"/>
          <p:cNvSpPr/>
          <p:nvPr/>
        </p:nvSpPr>
        <p:spPr>
          <a:xfrm>
            <a:off x="3906923" y="781480"/>
            <a:ext cx="4095000" cy="308571"/>
          </a:xfrm>
          <a:prstGeom prst="homePlate">
            <a:avLst>
              <a:gd name="adj" fmla="val 52142"/>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pPr algn="ctr"/>
            <a:r>
              <a:rPr lang="ja-JP" altLang="en-US" sz="1000" dirty="0" smtClean="0">
                <a:solidFill>
                  <a:srgbClr val="002060"/>
                </a:solidFill>
              </a:rPr>
              <a:t>年度内に建替に着手し</a:t>
            </a:r>
            <a:r>
              <a:rPr lang="ja-JP" altLang="en-US" sz="1000" b="1" dirty="0" smtClean="0">
                <a:solidFill>
                  <a:srgbClr val="002060"/>
                </a:solidFill>
              </a:rPr>
              <a:t>、</a:t>
            </a:r>
            <a:r>
              <a:rPr lang="ja-JP" altLang="en-US" sz="1000" dirty="0" smtClean="0">
                <a:solidFill>
                  <a:srgbClr val="002060"/>
                </a:solidFill>
              </a:rPr>
              <a:t>工事施工　</a:t>
            </a:r>
            <a:r>
              <a:rPr lang="ja-JP" altLang="en-US" sz="1000" b="1" dirty="0" smtClean="0">
                <a:solidFill>
                  <a:srgbClr val="002060"/>
                </a:solidFill>
              </a:rPr>
              <a:t>　</a:t>
            </a:r>
            <a:endParaRPr lang="en-US" altLang="ja-JP" sz="1000" b="1" dirty="0" smtClean="0">
              <a:solidFill>
                <a:srgbClr val="002060"/>
              </a:solidFill>
            </a:endParaRPr>
          </a:p>
          <a:p>
            <a:pPr algn="ctr"/>
            <a:r>
              <a:rPr lang="en-US" altLang="ja-JP" sz="1000" b="1" dirty="0" smtClean="0">
                <a:solidFill>
                  <a:srgbClr val="002060"/>
                </a:solidFill>
              </a:rPr>
              <a:t>【</a:t>
            </a:r>
            <a:r>
              <a:rPr lang="ja-JP" altLang="en-US" sz="1000" b="1" dirty="0" smtClean="0">
                <a:solidFill>
                  <a:srgbClr val="002060"/>
                </a:solidFill>
              </a:rPr>
              <a:t>平成２７年度～２８年度</a:t>
            </a:r>
            <a:r>
              <a:rPr lang="en-US" altLang="ja-JP" sz="1000" b="1" dirty="0" smtClean="0">
                <a:solidFill>
                  <a:srgbClr val="002060"/>
                </a:solidFill>
              </a:rPr>
              <a:t>】</a:t>
            </a:r>
            <a:endParaRPr lang="ja-JP" altLang="en-US" sz="1000" b="1" dirty="0">
              <a:solidFill>
                <a:srgbClr val="002060"/>
              </a:solidFill>
            </a:endParaRPr>
          </a:p>
        </p:txBody>
      </p:sp>
      <p:sp>
        <p:nvSpPr>
          <p:cNvPr id="160" name="ホームベース 159"/>
          <p:cNvSpPr/>
          <p:nvPr/>
        </p:nvSpPr>
        <p:spPr>
          <a:xfrm>
            <a:off x="8112737" y="743647"/>
            <a:ext cx="724286" cy="385714"/>
          </a:xfrm>
          <a:prstGeom prst="homePlate">
            <a:avLst>
              <a:gd name="adj" fmla="val 0"/>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6186" tIns="34201" rIns="0" bIns="34201" rtlCol="0" anchor="ctr"/>
          <a:lstStyle/>
          <a:p>
            <a:pPr algn="ctr"/>
            <a:r>
              <a:rPr lang="ja-JP" altLang="en-US" sz="1000" dirty="0" smtClean="0">
                <a:solidFill>
                  <a:srgbClr val="002060"/>
                </a:solidFill>
              </a:rPr>
              <a:t>開校</a:t>
            </a:r>
            <a:endParaRPr lang="en-US" altLang="ja-JP" sz="1000" dirty="0" smtClean="0">
              <a:solidFill>
                <a:srgbClr val="002060"/>
              </a:solidFill>
            </a:endParaRPr>
          </a:p>
          <a:p>
            <a:pPr algn="ctr"/>
            <a:r>
              <a:rPr lang="en-US" altLang="ja-JP" sz="1000" b="1" dirty="0" smtClean="0">
                <a:solidFill>
                  <a:srgbClr val="002060"/>
                </a:solidFill>
              </a:rPr>
              <a:t>【29</a:t>
            </a:r>
            <a:r>
              <a:rPr lang="ja-JP" altLang="en-US" sz="1000" b="1" dirty="0" smtClean="0">
                <a:solidFill>
                  <a:srgbClr val="002060"/>
                </a:solidFill>
              </a:rPr>
              <a:t>年</a:t>
            </a:r>
            <a:r>
              <a:rPr lang="en-US" altLang="ja-JP" sz="1000" b="1" dirty="0" smtClean="0">
                <a:solidFill>
                  <a:srgbClr val="002060"/>
                </a:solidFill>
              </a:rPr>
              <a:t>4</a:t>
            </a:r>
            <a:r>
              <a:rPr lang="ja-JP" altLang="en-US" sz="1000" b="1" dirty="0" smtClean="0">
                <a:solidFill>
                  <a:srgbClr val="002060"/>
                </a:solidFill>
              </a:rPr>
              <a:t>月</a:t>
            </a:r>
            <a:r>
              <a:rPr lang="en-US" altLang="ja-JP" sz="1000" b="1" dirty="0" smtClean="0">
                <a:solidFill>
                  <a:srgbClr val="002060"/>
                </a:solidFill>
              </a:rPr>
              <a:t>】</a:t>
            </a:r>
            <a:endParaRPr lang="ja-JP" altLang="en-US" sz="1000" b="1" dirty="0">
              <a:solidFill>
                <a:srgbClr val="002060"/>
              </a:solidFill>
            </a:endParaRPr>
          </a:p>
        </p:txBody>
      </p:sp>
      <p:sp>
        <p:nvSpPr>
          <p:cNvPr id="163" name="ホームベース 162"/>
          <p:cNvSpPr/>
          <p:nvPr/>
        </p:nvSpPr>
        <p:spPr>
          <a:xfrm>
            <a:off x="4724067" y="1473729"/>
            <a:ext cx="2089286" cy="462857"/>
          </a:xfrm>
          <a:prstGeom prst="homePlate">
            <a:avLst>
              <a:gd name="adj" fmla="val 52142"/>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pPr algn="ctr"/>
            <a:r>
              <a:rPr lang="ja-JP" altLang="en-US" sz="1000" dirty="0" smtClean="0">
                <a:solidFill>
                  <a:srgbClr val="002060"/>
                </a:solidFill>
              </a:rPr>
              <a:t>各地域における</a:t>
            </a:r>
            <a:endParaRPr lang="en-US" altLang="ja-JP" sz="1000" dirty="0" smtClean="0">
              <a:solidFill>
                <a:srgbClr val="002060"/>
              </a:solidFill>
            </a:endParaRPr>
          </a:p>
          <a:p>
            <a:pPr algn="ctr"/>
            <a:r>
              <a:rPr lang="ja-JP" altLang="en-US" sz="1000" dirty="0" smtClean="0">
                <a:solidFill>
                  <a:srgbClr val="002060"/>
                </a:solidFill>
              </a:rPr>
              <a:t>連携ネットワークの構築の支援</a:t>
            </a:r>
            <a:endParaRPr lang="ja-JP" altLang="en-US" sz="1000" dirty="0">
              <a:solidFill>
                <a:srgbClr val="002060"/>
              </a:solidFill>
            </a:endParaRPr>
          </a:p>
        </p:txBody>
      </p:sp>
      <p:sp>
        <p:nvSpPr>
          <p:cNvPr id="164" name="山形 163"/>
          <p:cNvSpPr/>
          <p:nvPr/>
        </p:nvSpPr>
        <p:spPr>
          <a:xfrm>
            <a:off x="6634442" y="1471137"/>
            <a:ext cx="1448732" cy="462857"/>
          </a:xfrm>
          <a:prstGeom prst="chevron">
            <a:avLst/>
          </a:prstGeom>
          <a:solidFill>
            <a:schemeClr val="bg1"/>
          </a:solidFill>
          <a:ln w="158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26935" tIns="34201" rIns="26935" bIns="34201" rtlCol="0" anchor="ctr"/>
          <a:lstStyle/>
          <a:p>
            <a:pPr algn="ctr"/>
            <a:r>
              <a:rPr lang="ja-JP" altLang="en-US" sz="1000" dirty="0" smtClean="0">
                <a:solidFill>
                  <a:srgbClr val="002060"/>
                </a:solidFill>
              </a:rPr>
              <a:t>先進的な取組を</a:t>
            </a:r>
            <a:endParaRPr lang="en-US" altLang="ja-JP" sz="1000" dirty="0" smtClean="0">
              <a:solidFill>
                <a:srgbClr val="002060"/>
              </a:solidFill>
            </a:endParaRPr>
          </a:p>
          <a:p>
            <a:pPr algn="ctr"/>
            <a:r>
              <a:rPr lang="ja-JP" altLang="en-US" sz="1000" dirty="0" smtClean="0">
                <a:solidFill>
                  <a:srgbClr val="002060"/>
                </a:solidFill>
              </a:rPr>
              <a:t>全国に水平展開</a:t>
            </a:r>
            <a:endParaRPr lang="ja-JP" altLang="en-US" sz="1000" dirty="0">
              <a:solidFill>
                <a:srgbClr val="002060"/>
              </a:solidFill>
            </a:endParaRPr>
          </a:p>
        </p:txBody>
      </p:sp>
      <p:sp>
        <p:nvSpPr>
          <p:cNvPr id="169" name="正方形/長方形 168"/>
          <p:cNvSpPr/>
          <p:nvPr/>
        </p:nvSpPr>
        <p:spPr>
          <a:xfrm>
            <a:off x="2277547" y="1472163"/>
            <a:ext cx="2174256" cy="462857"/>
          </a:xfrm>
          <a:prstGeom prst="rect">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34201" rIns="0" bIns="34201" rtlCol="0" anchor="ctr" anchorCtr="0"/>
          <a:lstStyle/>
          <a:p>
            <a:r>
              <a:rPr lang="ja-JP" altLang="en-US" sz="1000" dirty="0" smtClean="0">
                <a:solidFill>
                  <a:srgbClr val="002060"/>
                </a:solidFill>
              </a:rPr>
              <a:t>・官民からなるコンソーシアムを立ち上げ　　</a:t>
            </a:r>
            <a:endParaRPr lang="en-US" altLang="ja-JP" sz="1000" dirty="0" smtClean="0">
              <a:solidFill>
                <a:srgbClr val="002060"/>
              </a:solidFill>
            </a:endParaRPr>
          </a:p>
          <a:p>
            <a:r>
              <a:rPr lang="ja-JP" altLang="en-US" sz="1000" b="1" dirty="0" smtClean="0">
                <a:solidFill>
                  <a:srgbClr val="002060"/>
                </a:solidFill>
              </a:rPr>
              <a:t>　</a:t>
            </a:r>
            <a:r>
              <a:rPr lang="en-US" altLang="ja-JP" sz="1000" b="1" dirty="0" smtClean="0">
                <a:solidFill>
                  <a:srgbClr val="002060"/>
                </a:solidFill>
              </a:rPr>
              <a:t>【</a:t>
            </a:r>
            <a:r>
              <a:rPr lang="ja-JP" altLang="en-US" sz="1000" b="1" dirty="0" smtClean="0">
                <a:solidFill>
                  <a:srgbClr val="002060"/>
                </a:solidFill>
              </a:rPr>
              <a:t>今秋</a:t>
            </a:r>
            <a:r>
              <a:rPr lang="en-US" altLang="ja-JP" sz="1000" b="1" dirty="0" smtClean="0">
                <a:solidFill>
                  <a:srgbClr val="002060"/>
                </a:solidFill>
              </a:rPr>
              <a:t>】</a:t>
            </a:r>
            <a:r>
              <a:rPr lang="ja-JP" altLang="en-US" sz="1000" b="1" dirty="0" smtClean="0">
                <a:solidFill>
                  <a:srgbClr val="002060"/>
                </a:solidFill>
              </a:rPr>
              <a:t>　</a:t>
            </a:r>
            <a:endParaRPr lang="ja-JP" altLang="en-US" sz="1000" b="1" dirty="0">
              <a:solidFill>
                <a:srgbClr val="002060"/>
              </a:solidFill>
            </a:endParaRPr>
          </a:p>
        </p:txBody>
      </p:sp>
      <p:sp>
        <p:nvSpPr>
          <p:cNvPr id="173" name="二等辺三角形 172"/>
          <p:cNvSpPr/>
          <p:nvPr/>
        </p:nvSpPr>
        <p:spPr>
          <a:xfrm rot="5400000">
            <a:off x="3627501" y="835524"/>
            <a:ext cx="282857" cy="195000"/>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513" tIns="33257" rIns="66513" bIns="33257" rtlCol="0" anchor="ctr"/>
          <a:lstStyle/>
          <a:p>
            <a:pPr algn="ctr"/>
            <a:endParaRPr lang="ja-JP" altLang="en-US" sz="1000" dirty="0"/>
          </a:p>
        </p:txBody>
      </p:sp>
      <p:sp>
        <p:nvSpPr>
          <p:cNvPr id="174" name="正方形/長方形 20"/>
          <p:cNvSpPr/>
          <p:nvPr/>
        </p:nvSpPr>
        <p:spPr>
          <a:xfrm>
            <a:off x="1746343" y="1128003"/>
            <a:ext cx="445714" cy="308571"/>
          </a:xfrm>
          <a:prstGeom prst="roundRect">
            <a:avLst>
              <a:gd name="adj" fmla="val 7336"/>
            </a:avLst>
          </a:prstGeom>
          <a:ln/>
        </p:spPr>
        <p:style>
          <a:lnRef idx="1">
            <a:schemeClr val="accent3"/>
          </a:lnRef>
          <a:fillRef idx="2">
            <a:schemeClr val="accent3"/>
          </a:fillRef>
          <a:effectRef idx="1">
            <a:schemeClr val="accent3"/>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団体</a:t>
            </a:r>
            <a:endParaRPr lang="en-US" altLang="ja-JP" sz="1000" dirty="0" smtClean="0">
              <a:solidFill>
                <a:srgbClr val="002060"/>
              </a:solidFill>
              <a:latin typeface="+mj-ea"/>
              <a:ea typeface="+mj-ea"/>
            </a:endParaRPr>
          </a:p>
        </p:txBody>
      </p:sp>
      <p:sp>
        <p:nvSpPr>
          <p:cNvPr id="175" name="二等辺三角形 174"/>
          <p:cNvSpPr/>
          <p:nvPr/>
        </p:nvSpPr>
        <p:spPr>
          <a:xfrm rot="5400000">
            <a:off x="4395992" y="1606427"/>
            <a:ext cx="437143" cy="195000"/>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513" tIns="33257" rIns="66513" bIns="33257" rtlCol="0" anchor="ctr"/>
          <a:lstStyle/>
          <a:p>
            <a:pPr algn="ctr"/>
            <a:endParaRPr lang="ja-JP" altLang="en-US" sz="1000" dirty="0"/>
          </a:p>
        </p:txBody>
      </p:sp>
      <p:sp>
        <p:nvSpPr>
          <p:cNvPr id="185" name="角丸四角形 184"/>
          <p:cNvSpPr/>
          <p:nvPr/>
        </p:nvSpPr>
        <p:spPr>
          <a:xfrm>
            <a:off x="7739024" y="3835919"/>
            <a:ext cx="1170000" cy="2939784"/>
          </a:xfrm>
          <a:prstGeom prst="roundRect">
            <a:avLst>
              <a:gd name="adj" fmla="val 3021"/>
            </a:avLst>
          </a:prstGeom>
          <a:solidFill>
            <a:srgbClr val="FFFFCC"/>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r>
              <a:rPr lang="ja-JP" altLang="en-US" sz="1200" b="1" dirty="0" smtClean="0">
                <a:solidFill>
                  <a:srgbClr val="0070C0"/>
                </a:solidFill>
              </a:rPr>
              <a:t>５年以内に</a:t>
            </a:r>
            <a:endParaRPr lang="en-US" altLang="ja-JP" sz="1200" b="1" dirty="0" smtClean="0">
              <a:solidFill>
                <a:srgbClr val="0070C0"/>
              </a:solidFill>
            </a:endParaRPr>
          </a:p>
          <a:p>
            <a:r>
              <a:rPr lang="ja-JP" altLang="en-US" sz="1200" b="1" dirty="0" smtClean="0">
                <a:solidFill>
                  <a:srgbClr val="0070C0"/>
                </a:solidFill>
              </a:rPr>
              <a:t>女性技術者・</a:t>
            </a:r>
            <a:endParaRPr lang="en-US" altLang="ja-JP" sz="1200" b="1" dirty="0" smtClean="0">
              <a:solidFill>
                <a:srgbClr val="0070C0"/>
              </a:solidFill>
            </a:endParaRPr>
          </a:p>
          <a:p>
            <a:r>
              <a:rPr lang="ja-JP" altLang="en-US" sz="1200" b="1" dirty="0" smtClean="0">
                <a:solidFill>
                  <a:srgbClr val="0070C0"/>
                </a:solidFill>
              </a:rPr>
              <a:t>技能労働者の</a:t>
            </a:r>
            <a:endParaRPr lang="en-US" altLang="ja-JP" sz="1200" b="1" dirty="0" smtClean="0">
              <a:solidFill>
                <a:srgbClr val="0070C0"/>
              </a:solidFill>
            </a:endParaRPr>
          </a:p>
          <a:p>
            <a:r>
              <a:rPr lang="ja-JP" altLang="en-US" sz="1200" b="1" dirty="0" smtClean="0">
                <a:solidFill>
                  <a:srgbClr val="0070C0"/>
                </a:solidFill>
              </a:rPr>
              <a:t>倍増を目指す　</a:t>
            </a:r>
            <a:endParaRPr lang="ja-JP" altLang="en-US" sz="1200" b="1" dirty="0">
              <a:solidFill>
                <a:srgbClr val="0070C0"/>
              </a:solidFill>
            </a:endParaRPr>
          </a:p>
        </p:txBody>
      </p:sp>
      <p:sp>
        <p:nvSpPr>
          <p:cNvPr id="187" name="ホームベース 186"/>
          <p:cNvSpPr/>
          <p:nvPr/>
        </p:nvSpPr>
        <p:spPr>
          <a:xfrm>
            <a:off x="2253271" y="3468109"/>
            <a:ext cx="7435535" cy="257143"/>
          </a:xfrm>
          <a:prstGeom prst="homePlate">
            <a:avLst/>
          </a:prstGeom>
          <a:solidFill>
            <a:srgbClr val="0070C0"/>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pPr algn="ctr"/>
            <a:r>
              <a:rPr lang="ja-JP" altLang="en-US" sz="1000" dirty="0" smtClean="0">
                <a:solidFill>
                  <a:schemeClr val="bg1"/>
                </a:solidFill>
              </a:rPr>
              <a:t>建設業における女性の更なる活躍を、国内人材確保策の柱の一つとして位置づけて、総合的に施策を推進　　　　　</a:t>
            </a:r>
            <a:endParaRPr lang="ja-JP" altLang="en-US" sz="1000" dirty="0">
              <a:solidFill>
                <a:schemeClr val="bg1"/>
              </a:solidFill>
            </a:endParaRPr>
          </a:p>
        </p:txBody>
      </p:sp>
      <p:sp>
        <p:nvSpPr>
          <p:cNvPr id="189" name="正方形/長方形 20"/>
          <p:cNvSpPr/>
          <p:nvPr/>
        </p:nvSpPr>
        <p:spPr>
          <a:xfrm>
            <a:off x="511904" y="3454806"/>
            <a:ext cx="1166891" cy="771429"/>
          </a:xfrm>
          <a:prstGeom prst="roundRect">
            <a:avLst>
              <a:gd name="adj" fmla="val 7336"/>
            </a:avLst>
          </a:prstGeom>
          <a:ln/>
        </p:spPr>
        <p:style>
          <a:lnRef idx="1">
            <a:schemeClr val="accent6"/>
          </a:lnRef>
          <a:fillRef idx="2">
            <a:schemeClr val="accent6"/>
          </a:fillRef>
          <a:effectRef idx="1">
            <a:schemeClr val="accent6"/>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官民挙げた</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行動計画</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「もっと女性が活躍できる建設業</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行動計画」を策定</a:t>
            </a:r>
            <a:endParaRPr lang="en-US" altLang="ja-JP" sz="1000" dirty="0" smtClean="0">
              <a:solidFill>
                <a:srgbClr val="002060"/>
              </a:solidFill>
              <a:latin typeface="+mj-ea"/>
              <a:ea typeface="+mj-ea"/>
            </a:endParaRPr>
          </a:p>
        </p:txBody>
      </p:sp>
      <p:sp>
        <p:nvSpPr>
          <p:cNvPr id="190" name="正方形/長方形 20"/>
          <p:cNvSpPr/>
          <p:nvPr/>
        </p:nvSpPr>
        <p:spPr>
          <a:xfrm>
            <a:off x="511643" y="4257020"/>
            <a:ext cx="1166891" cy="797143"/>
          </a:xfrm>
          <a:prstGeom prst="roundRect">
            <a:avLst>
              <a:gd name="adj" fmla="val 7336"/>
            </a:avLst>
          </a:prstGeom>
          <a:ln/>
        </p:spPr>
        <p:style>
          <a:lnRef idx="1">
            <a:schemeClr val="accent6"/>
          </a:lnRef>
          <a:fillRef idx="2">
            <a:schemeClr val="accent6"/>
          </a:fillRef>
          <a:effectRef idx="1">
            <a:schemeClr val="accent6"/>
          </a:effectRef>
          <a:fontRef idx="minor">
            <a:schemeClr val="dk1"/>
          </a:fontRef>
        </p:style>
        <p:txBody>
          <a:bodyPr lIns="20148" tIns="35819" rIns="20148"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女性の登用</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の促進</a:t>
            </a:r>
            <a:endParaRPr lang="en-US" altLang="ja-JP" sz="1000" dirty="0" smtClean="0">
              <a:solidFill>
                <a:srgbClr val="002060"/>
              </a:solidFill>
              <a:latin typeface="+mj-ea"/>
              <a:ea typeface="+mj-ea"/>
            </a:endParaRPr>
          </a:p>
        </p:txBody>
      </p:sp>
      <p:sp>
        <p:nvSpPr>
          <p:cNvPr id="191" name="正方形/長方形 20"/>
          <p:cNvSpPr/>
          <p:nvPr/>
        </p:nvSpPr>
        <p:spPr>
          <a:xfrm>
            <a:off x="511933" y="5096474"/>
            <a:ext cx="1166891" cy="360000"/>
          </a:xfrm>
          <a:prstGeom prst="roundRect">
            <a:avLst>
              <a:gd name="adj" fmla="val 7336"/>
            </a:avLst>
          </a:prstGeom>
          <a:ln/>
        </p:spPr>
        <p:style>
          <a:lnRef idx="1">
            <a:schemeClr val="accent6"/>
          </a:lnRef>
          <a:fillRef idx="2">
            <a:schemeClr val="accent6"/>
          </a:fillRef>
          <a:effectRef idx="1">
            <a:schemeClr val="accent6"/>
          </a:effectRef>
          <a:fontRef idx="minor">
            <a:schemeClr val="dk1"/>
          </a:fontRef>
        </p:style>
        <p:txBody>
          <a:bodyPr lIns="20148" tIns="35819" rIns="20148"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女性が働きやすい</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現場環境の整備</a:t>
            </a:r>
            <a:endParaRPr lang="en-US" altLang="ja-JP" sz="1000" dirty="0" smtClean="0">
              <a:solidFill>
                <a:srgbClr val="002060"/>
              </a:solidFill>
              <a:latin typeface="+mj-ea"/>
              <a:ea typeface="+mj-ea"/>
            </a:endParaRPr>
          </a:p>
        </p:txBody>
      </p:sp>
      <p:sp>
        <p:nvSpPr>
          <p:cNvPr id="194" name="正方形/長方形 193"/>
          <p:cNvSpPr/>
          <p:nvPr/>
        </p:nvSpPr>
        <p:spPr>
          <a:xfrm>
            <a:off x="3782870" y="5943531"/>
            <a:ext cx="1985803" cy="411429"/>
          </a:xfrm>
          <a:prstGeom prst="rect">
            <a:avLst/>
          </a:prstGeom>
          <a:solidFill>
            <a:srgbClr val="0070C0"/>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6186" tIns="34201" rIns="0" bIns="34201" rtlCol="0" anchor="ctr"/>
          <a:lstStyle/>
          <a:p>
            <a:pPr marL="65328" indent="-65328"/>
            <a:r>
              <a:rPr lang="ja-JP" altLang="en-US" sz="1000" dirty="0" smtClean="0">
                <a:solidFill>
                  <a:schemeClr val="bg1"/>
                </a:solidFill>
              </a:rPr>
              <a:t>・建設マスターの女性推薦枠を活用し、女性熟練技能者を顕彰</a:t>
            </a:r>
            <a:r>
              <a:rPr lang="en-US" altLang="ja-JP" sz="1000" b="1" dirty="0" smtClean="0">
                <a:solidFill>
                  <a:schemeClr val="bg1"/>
                </a:solidFill>
              </a:rPr>
              <a:t>【</a:t>
            </a:r>
            <a:r>
              <a:rPr lang="ja-JP" altLang="en-US" sz="1000" b="1" dirty="0" smtClean="0">
                <a:solidFill>
                  <a:schemeClr val="bg1"/>
                </a:solidFill>
              </a:rPr>
              <a:t>１０月</a:t>
            </a:r>
            <a:r>
              <a:rPr lang="en-US" altLang="ja-JP" sz="1000" b="1" dirty="0" smtClean="0">
                <a:solidFill>
                  <a:schemeClr val="bg1"/>
                </a:solidFill>
              </a:rPr>
              <a:t>】</a:t>
            </a:r>
            <a:r>
              <a:rPr lang="ja-JP" altLang="en-US" sz="1000" b="1" dirty="0" smtClean="0">
                <a:solidFill>
                  <a:schemeClr val="bg1"/>
                </a:solidFill>
              </a:rPr>
              <a:t>　</a:t>
            </a:r>
            <a:r>
              <a:rPr lang="ja-JP" altLang="en-US" sz="1000" dirty="0" smtClean="0">
                <a:solidFill>
                  <a:schemeClr val="bg1"/>
                </a:solidFill>
              </a:rPr>
              <a:t>　　　　</a:t>
            </a:r>
            <a:endParaRPr lang="ja-JP" altLang="en-US" sz="1000" dirty="0">
              <a:solidFill>
                <a:schemeClr val="bg1"/>
              </a:solidFill>
            </a:endParaRPr>
          </a:p>
        </p:txBody>
      </p:sp>
      <p:sp>
        <p:nvSpPr>
          <p:cNvPr id="198" name="正方形/長方形 197"/>
          <p:cNvSpPr/>
          <p:nvPr/>
        </p:nvSpPr>
        <p:spPr>
          <a:xfrm>
            <a:off x="2267186" y="3830549"/>
            <a:ext cx="1365000" cy="360000"/>
          </a:xfrm>
          <a:prstGeom prst="rect">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3870" tIns="34201" rIns="26930" bIns="34201" rtlCol="0" anchor="ctr" anchorCtr="0"/>
          <a:lstStyle/>
          <a:p>
            <a:r>
              <a:rPr lang="ja-JP" altLang="en-US" sz="1000" dirty="0" smtClean="0">
                <a:solidFill>
                  <a:srgbClr val="002060"/>
                </a:solidFill>
              </a:rPr>
              <a:t>・官民挙げた行動計画を策定　　</a:t>
            </a:r>
            <a:r>
              <a:rPr lang="en-US" altLang="ja-JP" sz="1000" b="1" dirty="0" smtClean="0">
                <a:solidFill>
                  <a:srgbClr val="002060"/>
                </a:solidFill>
              </a:rPr>
              <a:t>【</a:t>
            </a:r>
            <a:r>
              <a:rPr lang="ja-JP" altLang="en-US" sz="1000" b="1" dirty="0" smtClean="0">
                <a:solidFill>
                  <a:srgbClr val="002060"/>
                </a:solidFill>
              </a:rPr>
              <a:t>８月中</a:t>
            </a:r>
            <a:r>
              <a:rPr lang="en-US" altLang="ja-JP" sz="1000" b="1" dirty="0" smtClean="0">
                <a:solidFill>
                  <a:srgbClr val="002060"/>
                </a:solidFill>
              </a:rPr>
              <a:t>】</a:t>
            </a:r>
            <a:r>
              <a:rPr lang="ja-JP" altLang="en-US" sz="1000" b="1" dirty="0" smtClean="0">
                <a:solidFill>
                  <a:srgbClr val="002060"/>
                </a:solidFill>
              </a:rPr>
              <a:t>　</a:t>
            </a:r>
            <a:endParaRPr lang="ja-JP" altLang="en-US" sz="1000" b="1" dirty="0">
              <a:solidFill>
                <a:srgbClr val="002060"/>
              </a:solidFill>
            </a:endParaRPr>
          </a:p>
        </p:txBody>
      </p:sp>
      <p:sp>
        <p:nvSpPr>
          <p:cNvPr id="201" name="ホームベース 200"/>
          <p:cNvSpPr/>
          <p:nvPr/>
        </p:nvSpPr>
        <p:spPr>
          <a:xfrm>
            <a:off x="5816856" y="3758340"/>
            <a:ext cx="1782857" cy="3060000"/>
          </a:xfrm>
          <a:prstGeom prst="homePlate">
            <a:avLst>
              <a:gd name="adj" fmla="val 12266"/>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t" anchorCtr="0"/>
          <a:lstStyle/>
          <a:p>
            <a:pPr marL="130654" indent="-130654"/>
            <a:r>
              <a:rPr lang="ja-JP" altLang="en-US" sz="1000" dirty="0" smtClean="0">
                <a:solidFill>
                  <a:srgbClr val="002060"/>
                </a:solidFill>
              </a:rPr>
              <a:t>○官民それぞれの取組状況をフォローアップ　</a:t>
            </a:r>
            <a:endParaRPr lang="en-US" altLang="ja-JP" sz="1000" dirty="0" smtClean="0">
              <a:solidFill>
                <a:srgbClr val="002060"/>
              </a:solidFill>
            </a:endParaRPr>
          </a:p>
          <a:p>
            <a:pPr marL="130654" indent="-130654"/>
            <a:r>
              <a:rPr lang="ja-JP" altLang="en-US" sz="1000" dirty="0" smtClean="0">
                <a:solidFill>
                  <a:srgbClr val="002060"/>
                </a:solidFill>
              </a:rPr>
              <a:t>○進捗状況を踏まえ、施策を追加・拡充　　　</a:t>
            </a:r>
            <a:endParaRPr lang="ja-JP" altLang="en-US" sz="1000" dirty="0">
              <a:solidFill>
                <a:srgbClr val="002060"/>
              </a:solidFill>
            </a:endParaRPr>
          </a:p>
        </p:txBody>
      </p:sp>
      <p:sp>
        <p:nvSpPr>
          <p:cNvPr id="215" name="正方形/長方形 214"/>
          <p:cNvSpPr/>
          <p:nvPr/>
        </p:nvSpPr>
        <p:spPr>
          <a:xfrm>
            <a:off x="2254818" y="6385021"/>
            <a:ext cx="1365000" cy="411429"/>
          </a:xfrm>
          <a:prstGeom prst="rect">
            <a:avLst/>
          </a:prstGeom>
          <a:solidFill>
            <a:srgbClr val="0070C0"/>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34201" rIns="0" bIns="34201" rtlCol="0" anchor="ctr"/>
          <a:lstStyle/>
          <a:p>
            <a:pPr marL="65328" indent="-65328"/>
            <a:r>
              <a:rPr lang="ja-JP" altLang="en-US" sz="1000" dirty="0" smtClean="0">
                <a:solidFill>
                  <a:schemeClr val="bg1"/>
                </a:solidFill>
              </a:rPr>
              <a:t>・若手女性を含め、若年技能者の新たな顕彰制度を創設</a:t>
            </a:r>
            <a:r>
              <a:rPr lang="en-US" altLang="ja-JP" sz="1000" b="1" dirty="0" smtClean="0">
                <a:solidFill>
                  <a:schemeClr val="bg1"/>
                </a:solidFill>
              </a:rPr>
              <a:t>【</a:t>
            </a:r>
            <a:r>
              <a:rPr lang="ja-JP" altLang="en-US" sz="1000" b="1" dirty="0" smtClean="0">
                <a:solidFill>
                  <a:schemeClr val="bg1"/>
                </a:solidFill>
              </a:rPr>
              <a:t>７月</a:t>
            </a:r>
            <a:r>
              <a:rPr lang="en-US" altLang="ja-JP" sz="1000" b="1" dirty="0" smtClean="0">
                <a:solidFill>
                  <a:schemeClr val="bg1"/>
                </a:solidFill>
              </a:rPr>
              <a:t>】</a:t>
            </a:r>
            <a:r>
              <a:rPr lang="ja-JP" altLang="en-US" sz="1000" b="1" dirty="0" smtClean="0">
                <a:solidFill>
                  <a:schemeClr val="bg1"/>
                </a:solidFill>
              </a:rPr>
              <a:t>（再掲）　　</a:t>
            </a:r>
            <a:r>
              <a:rPr lang="ja-JP" altLang="en-US" sz="1000" dirty="0" smtClean="0">
                <a:solidFill>
                  <a:schemeClr val="bg1"/>
                </a:solidFill>
              </a:rPr>
              <a:t>　　　　</a:t>
            </a:r>
            <a:endParaRPr lang="ja-JP" altLang="en-US" sz="1000" dirty="0">
              <a:solidFill>
                <a:schemeClr val="bg1"/>
              </a:solidFill>
            </a:endParaRPr>
          </a:p>
        </p:txBody>
      </p:sp>
      <p:sp>
        <p:nvSpPr>
          <p:cNvPr id="216" name="ホームベース 215"/>
          <p:cNvSpPr/>
          <p:nvPr/>
        </p:nvSpPr>
        <p:spPr>
          <a:xfrm>
            <a:off x="3938800" y="3826661"/>
            <a:ext cx="1866429" cy="360000"/>
          </a:xfrm>
          <a:prstGeom prst="homePlate">
            <a:avLst>
              <a:gd name="adj" fmla="val 39348"/>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pPr algn="ctr"/>
            <a:r>
              <a:rPr lang="ja-JP" altLang="en-US" sz="1000" dirty="0" smtClean="0">
                <a:solidFill>
                  <a:srgbClr val="002060"/>
                </a:solidFill>
              </a:rPr>
              <a:t>速やかに実行</a:t>
            </a:r>
            <a:endParaRPr lang="en-US" altLang="ja-JP" sz="1000" dirty="0" smtClean="0">
              <a:solidFill>
                <a:srgbClr val="002060"/>
              </a:solidFill>
            </a:endParaRPr>
          </a:p>
        </p:txBody>
      </p:sp>
      <p:sp>
        <p:nvSpPr>
          <p:cNvPr id="223" name="ホームベース 222"/>
          <p:cNvSpPr/>
          <p:nvPr/>
        </p:nvSpPr>
        <p:spPr>
          <a:xfrm>
            <a:off x="2258009" y="5486818"/>
            <a:ext cx="2925000" cy="411429"/>
          </a:xfrm>
          <a:prstGeom prst="homePlate">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6935" tIns="34201" rIns="0" bIns="34201" rtlCol="0" anchor="ctr" anchorCtr="0"/>
          <a:lstStyle/>
          <a:p>
            <a:r>
              <a:rPr lang="ja-JP" altLang="en-US" sz="1000" dirty="0" smtClean="0">
                <a:solidFill>
                  <a:srgbClr val="002060"/>
                </a:solidFill>
              </a:rPr>
              <a:t>・</a:t>
            </a:r>
            <a:r>
              <a:rPr lang="ja-JP" altLang="ja-JP" sz="1000" dirty="0" smtClean="0">
                <a:solidFill>
                  <a:srgbClr val="002060"/>
                </a:solidFill>
              </a:rPr>
              <a:t>団体広報誌にて女性特集を企画</a:t>
            </a:r>
            <a:r>
              <a:rPr lang="ja-JP" altLang="en-US" sz="1000" dirty="0" smtClean="0">
                <a:solidFill>
                  <a:srgbClr val="002060"/>
                </a:solidFill>
              </a:rPr>
              <a:t>（日建連）</a:t>
            </a:r>
            <a:r>
              <a:rPr lang="ja-JP" altLang="ja-JP" sz="1000" dirty="0" smtClean="0">
                <a:solidFill>
                  <a:srgbClr val="002060"/>
                </a:solidFill>
              </a:rPr>
              <a:t>　</a:t>
            </a:r>
          </a:p>
          <a:p>
            <a:r>
              <a:rPr lang="ja-JP" altLang="en-US" sz="1000" dirty="0" smtClean="0">
                <a:solidFill>
                  <a:srgbClr val="002060"/>
                </a:solidFill>
              </a:rPr>
              <a:t>・</a:t>
            </a:r>
            <a:r>
              <a:rPr lang="ja-JP" altLang="ja-JP" sz="1000" dirty="0" smtClean="0">
                <a:solidFill>
                  <a:srgbClr val="002060"/>
                </a:solidFill>
              </a:rPr>
              <a:t>「女性の活躍・応援フォーラム」</a:t>
            </a:r>
            <a:r>
              <a:rPr lang="en-US" altLang="ja-JP" sz="1000" dirty="0" smtClean="0">
                <a:solidFill>
                  <a:srgbClr val="002060"/>
                </a:solidFill>
              </a:rPr>
              <a:t>(</a:t>
            </a:r>
            <a:r>
              <a:rPr lang="ja-JP" altLang="ja-JP" sz="1000" dirty="0" smtClean="0">
                <a:solidFill>
                  <a:srgbClr val="002060"/>
                </a:solidFill>
              </a:rPr>
              <a:t>仮称</a:t>
            </a:r>
            <a:r>
              <a:rPr lang="en-US" altLang="ja-JP" sz="1000" dirty="0" smtClean="0">
                <a:solidFill>
                  <a:srgbClr val="002060"/>
                </a:solidFill>
              </a:rPr>
              <a:t>)</a:t>
            </a:r>
            <a:r>
              <a:rPr lang="ja-JP" altLang="ja-JP" sz="1000" dirty="0" smtClean="0">
                <a:solidFill>
                  <a:srgbClr val="002060"/>
                </a:solidFill>
              </a:rPr>
              <a:t>の開催</a:t>
            </a:r>
            <a:r>
              <a:rPr lang="en-US" altLang="ja-JP" sz="1000" dirty="0" smtClean="0">
                <a:solidFill>
                  <a:srgbClr val="002060"/>
                </a:solidFill>
              </a:rPr>
              <a:t>(</a:t>
            </a:r>
            <a:r>
              <a:rPr lang="ja-JP" altLang="en-US" sz="1000" dirty="0" smtClean="0">
                <a:solidFill>
                  <a:srgbClr val="002060"/>
                </a:solidFill>
              </a:rPr>
              <a:t>全建</a:t>
            </a:r>
            <a:r>
              <a:rPr lang="en-US" altLang="ja-JP" sz="1000" dirty="0" smtClean="0">
                <a:solidFill>
                  <a:srgbClr val="002060"/>
                </a:solidFill>
              </a:rPr>
              <a:t>)</a:t>
            </a:r>
            <a:r>
              <a:rPr lang="ja-JP" altLang="en-US" sz="1000" b="1" dirty="0" smtClean="0">
                <a:solidFill>
                  <a:srgbClr val="002060"/>
                </a:solidFill>
              </a:rPr>
              <a:t>　</a:t>
            </a:r>
            <a:endParaRPr lang="ja-JP" altLang="en-US" sz="1000" b="1" dirty="0">
              <a:solidFill>
                <a:srgbClr val="002060"/>
              </a:solidFill>
            </a:endParaRPr>
          </a:p>
        </p:txBody>
      </p:sp>
      <p:sp>
        <p:nvSpPr>
          <p:cNvPr id="224" name="正方形/長方形 20"/>
          <p:cNvSpPr/>
          <p:nvPr/>
        </p:nvSpPr>
        <p:spPr>
          <a:xfrm>
            <a:off x="518953" y="5494692"/>
            <a:ext cx="1166891" cy="1285714"/>
          </a:xfrm>
          <a:prstGeom prst="roundRect">
            <a:avLst>
              <a:gd name="adj" fmla="val 7336"/>
            </a:avLst>
          </a:prstGeom>
          <a:ln/>
        </p:spPr>
        <p:style>
          <a:lnRef idx="1">
            <a:schemeClr val="accent6"/>
          </a:lnRef>
          <a:fillRef idx="2">
            <a:schemeClr val="accent6"/>
          </a:fillRef>
          <a:effectRef idx="1">
            <a:schemeClr val="accent6"/>
          </a:effectRef>
          <a:fontRef idx="minor">
            <a:schemeClr val="dk1"/>
          </a:fontRef>
        </p:style>
        <p:txBody>
          <a:bodyPr lIns="20148"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女性の</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活躍の発信</a:t>
            </a:r>
            <a:endParaRPr lang="en-US" altLang="ja-JP" sz="1000" dirty="0" smtClean="0">
              <a:solidFill>
                <a:srgbClr val="002060"/>
              </a:solidFill>
              <a:latin typeface="+mj-ea"/>
              <a:ea typeface="+mj-ea"/>
            </a:endParaRPr>
          </a:p>
        </p:txBody>
      </p:sp>
      <p:sp>
        <p:nvSpPr>
          <p:cNvPr id="230" name="テキスト ボックス 229"/>
          <p:cNvSpPr txBox="1"/>
          <p:nvPr/>
        </p:nvSpPr>
        <p:spPr>
          <a:xfrm>
            <a:off x="33062" y="3613843"/>
            <a:ext cx="430853" cy="2808312"/>
          </a:xfrm>
          <a:prstGeom prst="rect">
            <a:avLst/>
          </a:prstGeom>
          <a:noFill/>
        </p:spPr>
        <p:txBody>
          <a:bodyPr vert="eaVert" wrap="square" lIns="91423" tIns="45712" rIns="91423" bIns="45712" rtlCol="0">
            <a:spAutoFit/>
          </a:bodyPr>
          <a:lstStyle/>
          <a:p>
            <a:pPr algn="ctr"/>
            <a:r>
              <a:rPr lang="ja-JP" altLang="en-US" sz="1600" b="1" dirty="0" smtClean="0">
                <a:solidFill>
                  <a:srgbClr val="002060"/>
                </a:solidFill>
              </a:rPr>
              <a:t>女性の更なる活躍の推進</a:t>
            </a:r>
            <a:endParaRPr lang="ja-JP" altLang="en-US" sz="1600" b="1" dirty="0">
              <a:solidFill>
                <a:srgbClr val="002060"/>
              </a:solidFill>
            </a:endParaRPr>
          </a:p>
        </p:txBody>
      </p:sp>
      <p:sp>
        <p:nvSpPr>
          <p:cNvPr id="231" name="二等辺三角形 230"/>
          <p:cNvSpPr/>
          <p:nvPr/>
        </p:nvSpPr>
        <p:spPr>
          <a:xfrm rot="5400000">
            <a:off x="3582896" y="3898936"/>
            <a:ext cx="385714" cy="195000"/>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513" tIns="33257" rIns="66513" bIns="33257" rtlCol="0" anchor="ctr"/>
          <a:lstStyle/>
          <a:p>
            <a:pPr algn="ctr"/>
            <a:endParaRPr lang="ja-JP" altLang="en-US" sz="1000" dirty="0"/>
          </a:p>
        </p:txBody>
      </p:sp>
      <p:sp>
        <p:nvSpPr>
          <p:cNvPr id="235" name="正方形/長方形 20"/>
          <p:cNvSpPr/>
          <p:nvPr/>
        </p:nvSpPr>
        <p:spPr>
          <a:xfrm>
            <a:off x="1757574" y="3455202"/>
            <a:ext cx="445714" cy="745714"/>
          </a:xfrm>
          <a:prstGeom prst="roundRect">
            <a:avLst>
              <a:gd name="adj" fmla="val 7336"/>
            </a:avLst>
          </a:prstGeom>
          <a:ln/>
        </p:spPr>
        <p:style>
          <a:lnRef idx="1">
            <a:schemeClr val="accent3"/>
          </a:lnRef>
          <a:fillRef idx="2">
            <a:schemeClr val="accent3"/>
          </a:fillRef>
          <a:effectRef idx="1">
            <a:schemeClr val="accent3"/>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団体</a:t>
            </a:r>
            <a:endParaRPr lang="en-US" altLang="ja-JP" sz="1000" dirty="0" smtClean="0">
              <a:solidFill>
                <a:srgbClr val="002060"/>
              </a:solidFill>
              <a:latin typeface="+mj-ea"/>
              <a:ea typeface="+mj-ea"/>
            </a:endParaRPr>
          </a:p>
        </p:txBody>
      </p:sp>
      <p:sp>
        <p:nvSpPr>
          <p:cNvPr id="243" name="正方形/長方形 20"/>
          <p:cNvSpPr/>
          <p:nvPr/>
        </p:nvSpPr>
        <p:spPr>
          <a:xfrm>
            <a:off x="1757574" y="4230883"/>
            <a:ext cx="445714" cy="822857"/>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a:solidFill>
              <a:srgbClr val="95B850"/>
            </a:solidFill>
          </a:ln>
        </p:spPr>
        <p:style>
          <a:lnRef idx="1">
            <a:schemeClr val="accent2"/>
          </a:lnRef>
          <a:fillRef idx="2">
            <a:schemeClr val="accent2"/>
          </a:fillRef>
          <a:effectRef idx="1">
            <a:schemeClr val="accent2"/>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p:txBody>
      </p:sp>
      <p:sp>
        <p:nvSpPr>
          <p:cNvPr id="244" name="正方形/長方形 20"/>
          <p:cNvSpPr/>
          <p:nvPr/>
        </p:nvSpPr>
        <p:spPr>
          <a:xfrm>
            <a:off x="1757574" y="5484718"/>
            <a:ext cx="445714" cy="411429"/>
          </a:xfrm>
          <a:prstGeom prst="roundRect">
            <a:avLst>
              <a:gd name="adj" fmla="val 7336"/>
            </a:avLst>
          </a:prstGeom>
          <a:ln/>
        </p:spPr>
        <p:style>
          <a:lnRef idx="1">
            <a:schemeClr val="accent3"/>
          </a:lnRef>
          <a:fillRef idx="2">
            <a:schemeClr val="accent3"/>
          </a:fillRef>
          <a:effectRef idx="1">
            <a:schemeClr val="accent3"/>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団体</a:t>
            </a:r>
            <a:endParaRPr lang="en-US" altLang="ja-JP" sz="1000" dirty="0" smtClean="0">
              <a:solidFill>
                <a:srgbClr val="002060"/>
              </a:solidFill>
              <a:latin typeface="+mj-ea"/>
              <a:ea typeface="+mj-ea"/>
            </a:endParaRPr>
          </a:p>
        </p:txBody>
      </p:sp>
      <p:sp>
        <p:nvSpPr>
          <p:cNvPr id="252" name="正方形/長方形 20"/>
          <p:cNvSpPr/>
          <p:nvPr/>
        </p:nvSpPr>
        <p:spPr>
          <a:xfrm>
            <a:off x="1757574" y="5103102"/>
            <a:ext cx="445714" cy="334286"/>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a:solidFill>
              <a:srgbClr val="95B850"/>
            </a:solidFill>
          </a:ln>
        </p:spPr>
        <p:style>
          <a:lnRef idx="1">
            <a:schemeClr val="accent2"/>
          </a:lnRef>
          <a:fillRef idx="2">
            <a:schemeClr val="accent2"/>
          </a:fillRef>
          <a:effectRef idx="1">
            <a:schemeClr val="accent2"/>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p:txBody>
      </p:sp>
      <p:sp>
        <p:nvSpPr>
          <p:cNvPr id="275" name="正方形/長方形 274"/>
          <p:cNvSpPr/>
          <p:nvPr/>
        </p:nvSpPr>
        <p:spPr>
          <a:xfrm>
            <a:off x="2268590" y="4221925"/>
            <a:ext cx="1347119" cy="848571"/>
          </a:xfrm>
          <a:prstGeom prst="rect">
            <a:avLst/>
          </a:prstGeom>
          <a:solidFill>
            <a:srgbClr val="0070C0"/>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6935" tIns="35179" rIns="26935" bIns="35179" rtlCol="0" anchor="ctr"/>
          <a:lstStyle/>
          <a:p>
            <a:pPr marL="65328" indent="-65328"/>
            <a:r>
              <a:rPr lang="ja-JP" altLang="en-US" sz="1000" dirty="0" smtClean="0">
                <a:solidFill>
                  <a:schemeClr val="bg1"/>
                </a:solidFill>
              </a:rPr>
              <a:t>・直轄工事で、女性技術者の配置を条件とするモデル工事の第１号案件について契約</a:t>
            </a:r>
            <a:r>
              <a:rPr lang="ja-JP" altLang="en-US" sz="1000" b="1" dirty="0" smtClean="0">
                <a:solidFill>
                  <a:schemeClr val="bg1"/>
                </a:solidFill>
              </a:rPr>
              <a:t>　</a:t>
            </a:r>
            <a:endParaRPr lang="en-US" altLang="ja-JP" sz="1000" b="1" dirty="0" smtClean="0">
              <a:solidFill>
                <a:schemeClr val="bg1"/>
              </a:solidFill>
            </a:endParaRPr>
          </a:p>
          <a:p>
            <a:pPr marL="65328" indent="-65328"/>
            <a:r>
              <a:rPr lang="ja-JP" altLang="en-US" sz="1000" b="1" dirty="0" smtClean="0">
                <a:solidFill>
                  <a:schemeClr val="bg1"/>
                </a:solidFill>
              </a:rPr>
              <a:t>　</a:t>
            </a:r>
            <a:r>
              <a:rPr lang="en-US" altLang="ja-JP" sz="1000" b="1" dirty="0" smtClean="0">
                <a:solidFill>
                  <a:schemeClr val="bg1"/>
                </a:solidFill>
              </a:rPr>
              <a:t>【</a:t>
            </a:r>
            <a:r>
              <a:rPr lang="ja-JP" altLang="en-US" sz="1000" b="1" dirty="0" smtClean="0">
                <a:solidFill>
                  <a:schemeClr val="bg1"/>
                </a:solidFill>
              </a:rPr>
              <a:t>７月</a:t>
            </a:r>
            <a:r>
              <a:rPr lang="en-US" altLang="ja-JP" sz="1000" b="1" dirty="0" smtClean="0">
                <a:solidFill>
                  <a:schemeClr val="bg1"/>
                </a:solidFill>
              </a:rPr>
              <a:t>】</a:t>
            </a:r>
            <a:r>
              <a:rPr lang="ja-JP" altLang="en-US" sz="1000" b="1" dirty="0" smtClean="0">
                <a:solidFill>
                  <a:schemeClr val="bg1"/>
                </a:solidFill>
              </a:rPr>
              <a:t>　</a:t>
            </a:r>
            <a:endParaRPr lang="ja-JP" altLang="en-US" sz="1000" b="1" dirty="0">
              <a:solidFill>
                <a:schemeClr val="bg1"/>
              </a:solidFill>
            </a:endParaRPr>
          </a:p>
        </p:txBody>
      </p:sp>
      <p:sp>
        <p:nvSpPr>
          <p:cNvPr id="289" name="ホームベース 288"/>
          <p:cNvSpPr/>
          <p:nvPr/>
        </p:nvSpPr>
        <p:spPr>
          <a:xfrm>
            <a:off x="3927569" y="4234977"/>
            <a:ext cx="1866429" cy="848571"/>
          </a:xfrm>
          <a:prstGeom prst="homePlate">
            <a:avLst>
              <a:gd name="adj" fmla="val 27756"/>
            </a:avLst>
          </a:prstGeom>
          <a:solidFill>
            <a:srgbClr val="85CBFF"/>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6935" tIns="35179" rIns="26935" bIns="35179" rtlCol="0" anchor="ctr"/>
          <a:lstStyle/>
          <a:p>
            <a:r>
              <a:rPr lang="ja-JP" altLang="en-US" sz="1000" dirty="0" smtClean="0">
                <a:solidFill>
                  <a:schemeClr val="bg1"/>
                </a:solidFill>
              </a:rPr>
              <a:t>・準備が整い次第、全国各地で　</a:t>
            </a:r>
            <a:endParaRPr lang="en-US" altLang="ja-JP" sz="1000" dirty="0" smtClean="0">
              <a:solidFill>
                <a:schemeClr val="bg1"/>
              </a:solidFill>
            </a:endParaRPr>
          </a:p>
          <a:p>
            <a:r>
              <a:rPr lang="ja-JP" altLang="en-US" sz="1000" dirty="0" smtClean="0">
                <a:solidFill>
                  <a:schemeClr val="bg1"/>
                </a:solidFill>
              </a:rPr>
              <a:t>　随時実施　</a:t>
            </a:r>
            <a:endParaRPr lang="en-US" altLang="ja-JP" sz="1000" dirty="0" smtClean="0">
              <a:solidFill>
                <a:schemeClr val="bg1"/>
              </a:solidFill>
            </a:endParaRPr>
          </a:p>
          <a:p>
            <a:r>
              <a:rPr lang="en-US" altLang="ja-JP" sz="1000" b="1" dirty="0" smtClean="0">
                <a:solidFill>
                  <a:schemeClr val="bg1"/>
                </a:solidFill>
              </a:rPr>
              <a:t>【</a:t>
            </a:r>
            <a:r>
              <a:rPr lang="ja-JP" altLang="en-US" sz="1000" b="1" dirty="0" smtClean="0">
                <a:solidFill>
                  <a:schemeClr val="bg1"/>
                </a:solidFill>
              </a:rPr>
              <a:t>今年度内に十数件程度を実　</a:t>
            </a:r>
            <a:endParaRPr lang="en-US" altLang="ja-JP" sz="1000" b="1" dirty="0" smtClean="0">
              <a:solidFill>
                <a:schemeClr val="bg1"/>
              </a:solidFill>
            </a:endParaRPr>
          </a:p>
          <a:p>
            <a:r>
              <a:rPr lang="ja-JP" altLang="en-US" sz="1000" b="1" dirty="0" smtClean="0">
                <a:solidFill>
                  <a:schemeClr val="bg1"/>
                </a:solidFill>
              </a:rPr>
              <a:t>　施予定</a:t>
            </a:r>
            <a:r>
              <a:rPr lang="en-US" altLang="ja-JP" sz="1000" b="1" dirty="0" smtClean="0">
                <a:solidFill>
                  <a:schemeClr val="bg1"/>
                </a:solidFill>
              </a:rPr>
              <a:t>】</a:t>
            </a:r>
            <a:endParaRPr lang="ja-JP" altLang="en-US" sz="1000" b="1" dirty="0">
              <a:solidFill>
                <a:schemeClr val="bg1"/>
              </a:solidFill>
            </a:endParaRPr>
          </a:p>
        </p:txBody>
      </p:sp>
      <p:sp>
        <p:nvSpPr>
          <p:cNvPr id="293" name="二等辺三角形 292"/>
          <p:cNvSpPr/>
          <p:nvPr/>
        </p:nvSpPr>
        <p:spPr>
          <a:xfrm rot="5400000">
            <a:off x="3355875" y="4562834"/>
            <a:ext cx="848571" cy="195000"/>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513" tIns="33257" rIns="66513" bIns="33257" rtlCol="0" anchor="ctr"/>
          <a:lstStyle/>
          <a:p>
            <a:pPr algn="ctr"/>
            <a:endParaRPr lang="ja-JP" altLang="en-US" sz="1000" dirty="0"/>
          </a:p>
        </p:txBody>
      </p:sp>
      <p:sp>
        <p:nvSpPr>
          <p:cNvPr id="299" name="正方形/長方形 20"/>
          <p:cNvSpPr/>
          <p:nvPr/>
        </p:nvSpPr>
        <p:spPr>
          <a:xfrm>
            <a:off x="1757574" y="5918626"/>
            <a:ext cx="445714" cy="411429"/>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a:solidFill>
              <a:srgbClr val="95B850"/>
            </a:solidFill>
          </a:ln>
        </p:spPr>
        <p:style>
          <a:lnRef idx="1">
            <a:schemeClr val="accent2"/>
          </a:lnRef>
          <a:fillRef idx="2">
            <a:schemeClr val="accent2"/>
          </a:fillRef>
          <a:effectRef idx="1">
            <a:schemeClr val="accent2"/>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p:txBody>
      </p:sp>
      <p:sp>
        <p:nvSpPr>
          <p:cNvPr id="301" name="正方形/長方形 20"/>
          <p:cNvSpPr/>
          <p:nvPr/>
        </p:nvSpPr>
        <p:spPr>
          <a:xfrm>
            <a:off x="1757574" y="6361174"/>
            <a:ext cx="445714" cy="437143"/>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a:solidFill>
              <a:srgbClr val="95B850"/>
            </a:solidFill>
          </a:ln>
        </p:spPr>
        <p:style>
          <a:lnRef idx="1">
            <a:schemeClr val="accent2"/>
          </a:lnRef>
          <a:fillRef idx="2">
            <a:schemeClr val="accent2"/>
          </a:fillRef>
          <a:effectRef idx="1">
            <a:schemeClr val="accent2"/>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p:txBody>
      </p:sp>
      <p:sp>
        <p:nvSpPr>
          <p:cNvPr id="304" name="スライド番号プレースホルダ 212"/>
          <p:cNvSpPr txBox="1">
            <a:spLocks/>
          </p:cNvSpPr>
          <p:nvPr/>
        </p:nvSpPr>
        <p:spPr>
          <a:xfrm>
            <a:off x="7600722" y="6571774"/>
            <a:ext cx="2311400" cy="365125"/>
          </a:xfrm>
          <a:prstGeom prst="rect">
            <a:avLst/>
          </a:prstGeom>
        </p:spPr>
        <p:txBody>
          <a:bodyPr lIns="91423" tIns="45712" rIns="91423" bIns="45712"/>
          <a:lstStyle/>
          <a:p>
            <a:pPr algn="r" defTabSz="914235" fontAlgn="auto">
              <a:spcBef>
                <a:spcPts val="0"/>
              </a:spcBef>
              <a:spcAft>
                <a:spcPts val="0"/>
              </a:spcAft>
              <a:defRPr/>
            </a:pPr>
            <a:fld id="{E7B1894D-C43F-432D-8B30-776E903D2BD7}" type="slidenum">
              <a:rPr lang="ja-JP" altLang="en-US" sz="1300" smtClean="0">
                <a:latin typeface="+mn-lt"/>
                <a:ea typeface="+mn-ea"/>
              </a:rPr>
              <a:pPr algn="r" defTabSz="914235" fontAlgn="auto">
                <a:spcBef>
                  <a:spcPts val="0"/>
                </a:spcBef>
                <a:spcAft>
                  <a:spcPts val="0"/>
                </a:spcAft>
                <a:defRPr/>
              </a:pPr>
              <a:t>24</a:t>
            </a:fld>
            <a:endParaRPr lang="ja-JP" altLang="en-US" sz="1300" dirty="0">
              <a:latin typeface="+mn-lt"/>
              <a:ea typeface="+mn-ea"/>
            </a:endParaRPr>
          </a:p>
        </p:txBody>
      </p:sp>
      <p:sp>
        <p:nvSpPr>
          <p:cNvPr id="308" name="山形 307"/>
          <p:cNvSpPr/>
          <p:nvPr/>
        </p:nvSpPr>
        <p:spPr>
          <a:xfrm>
            <a:off x="4997924" y="5486818"/>
            <a:ext cx="2535000" cy="411429"/>
          </a:xfrm>
          <a:prstGeom prst="chevron">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6935" tIns="34201" rIns="0" bIns="34201" rtlCol="0" anchor="ctr" anchorCtr="0"/>
          <a:lstStyle/>
          <a:p>
            <a:pPr algn="ctr"/>
            <a:r>
              <a:rPr lang="ja-JP" altLang="en-US" sz="1000" dirty="0" smtClean="0">
                <a:solidFill>
                  <a:srgbClr val="002060"/>
                </a:solidFill>
              </a:rPr>
              <a:t>検討結果を踏まえて</a:t>
            </a:r>
            <a:endParaRPr lang="en-US" altLang="ja-JP" sz="1000" dirty="0" smtClean="0">
              <a:solidFill>
                <a:srgbClr val="002060"/>
              </a:solidFill>
            </a:endParaRPr>
          </a:p>
          <a:p>
            <a:pPr algn="ctr"/>
            <a:r>
              <a:rPr lang="ja-JP" altLang="en-US" sz="1000" dirty="0" smtClean="0">
                <a:solidFill>
                  <a:srgbClr val="002060"/>
                </a:solidFill>
              </a:rPr>
              <a:t>必要な措置の実施を継続</a:t>
            </a:r>
            <a:endParaRPr lang="ja-JP" altLang="en-US" sz="1000" dirty="0">
              <a:solidFill>
                <a:srgbClr val="002060"/>
              </a:solidFill>
            </a:endParaRPr>
          </a:p>
        </p:txBody>
      </p:sp>
      <p:sp>
        <p:nvSpPr>
          <p:cNvPr id="309" name="ホームベース 308"/>
          <p:cNvSpPr/>
          <p:nvPr/>
        </p:nvSpPr>
        <p:spPr>
          <a:xfrm>
            <a:off x="3894311" y="6381534"/>
            <a:ext cx="1866429" cy="411429"/>
          </a:xfrm>
          <a:prstGeom prst="homePlate">
            <a:avLst/>
          </a:prstGeom>
          <a:solidFill>
            <a:schemeClr val="bg1"/>
          </a:solidFill>
          <a:ln w="158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pPr algn="ctr"/>
            <a:r>
              <a:rPr lang="ja-JP" altLang="en-US" sz="1000" dirty="0" smtClean="0">
                <a:solidFill>
                  <a:srgbClr val="002060"/>
                </a:solidFill>
              </a:rPr>
              <a:t>　　推薦作業等を開始 </a:t>
            </a:r>
          </a:p>
          <a:p>
            <a:pPr algn="ctr"/>
            <a:r>
              <a:rPr lang="en-US" altLang="ja-JP" sz="1000" b="1" dirty="0" smtClean="0">
                <a:solidFill>
                  <a:srgbClr val="002060"/>
                </a:solidFill>
              </a:rPr>
              <a:t>【</a:t>
            </a:r>
            <a:r>
              <a:rPr lang="ja-JP" altLang="en-US" sz="1000" b="1" dirty="0" smtClean="0">
                <a:solidFill>
                  <a:srgbClr val="002060"/>
                </a:solidFill>
              </a:rPr>
              <a:t>今秋</a:t>
            </a:r>
            <a:r>
              <a:rPr lang="en-US" altLang="ja-JP" sz="1000" b="1" dirty="0" smtClean="0">
                <a:solidFill>
                  <a:srgbClr val="002060"/>
                </a:solidFill>
              </a:rPr>
              <a:t>】</a:t>
            </a:r>
            <a:endParaRPr lang="ja-JP" altLang="en-US" sz="1000" b="1" dirty="0">
              <a:solidFill>
                <a:srgbClr val="002060"/>
              </a:solidFill>
            </a:endParaRPr>
          </a:p>
        </p:txBody>
      </p:sp>
      <p:sp>
        <p:nvSpPr>
          <p:cNvPr id="310" name="山形 309"/>
          <p:cNvSpPr/>
          <p:nvPr/>
        </p:nvSpPr>
        <p:spPr>
          <a:xfrm>
            <a:off x="5587953" y="6379837"/>
            <a:ext cx="1816748" cy="411429"/>
          </a:xfrm>
          <a:prstGeom prst="chevron">
            <a:avLst/>
          </a:prstGeom>
          <a:solidFill>
            <a:schemeClr val="bg1"/>
          </a:solidFill>
          <a:ln w="158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26935" tIns="34201" rIns="0" bIns="34201" rtlCol="0" anchor="ctr"/>
          <a:lstStyle/>
          <a:p>
            <a:r>
              <a:rPr lang="ja-JP" altLang="en-US" sz="1000" dirty="0" smtClean="0">
                <a:solidFill>
                  <a:srgbClr val="002060"/>
                </a:solidFill>
              </a:rPr>
              <a:t>・第１回の顕彰を実施</a:t>
            </a:r>
            <a:endParaRPr lang="en-US" altLang="ja-JP" sz="1000" dirty="0" smtClean="0">
              <a:solidFill>
                <a:srgbClr val="002060"/>
              </a:solidFill>
            </a:endParaRPr>
          </a:p>
          <a:p>
            <a:r>
              <a:rPr lang="en-US" altLang="ja-JP" sz="1000" b="1" dirty="0" smtClean="0">
                <a:solidFill>
                  <a:srgbClr val="002060"/>
                </a:solidFill>
              </a:rPr>
              <a:t>【</a:t>
            </a:r>
            <a:r>
              <a:rPr lang="ja-JP" altLang="en-US" sz="1000" b="1" dirty="0" smtClean="0">
                <a:solidFill>
                  <a:srgbClr val="002060"/>
                </a:solidFill>
              </a:rPr>
              <a:t>来年１０月を予定</a:t>
            </a:r>
            <a:r>
              <a:rPr lang="en-US" altLang="ja-JP" sz="1000" b="1" dirty="0" smtClean="0">
                <a:solidFill>
                  <a:srgbClr val="002060"/>
                </a:solidFill>
              </a:rPr>
              <a:t>】</a:t>
            </a:r>
            <a:endParaRPr lang="ja-JP" altLang="en-US" sz="1000" b="1" dirty="0">
              <a:solidFill>
                <a:srgbClr val="002060"/>
              </a:solidFill>
            </a:endParaRPr>
          </a:p>
        </p:txBody>
      </p:sp>
      <p:sp>
        <p:nvSpPr>
          <p:cNvPr id="311" name="二等辺三角形 310"/>
          <p:cNvSpPr/>
          <p:nvPr/>
        </p:nvSpPr>
        <p:spPr>
          <a:xfrm rot="5400000">
            <a:off x="3601563" y="6487848"/>
            <a:ext cx="360000" cy="195000"/>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513" tIns="33257" rIns="66513" bIns="33257" rtlCol="0" anchor="ctr"/>
          <a:lstStyle/>
          <a:p>
            <a:pPr algn="ctr"/>
            <a:endParaRPr lang="ja-JP" altLang="en-US" sz="1000" dirty="0"/>
          </a:p>
        </p:txBody>
      </p:sp>
      <p:sp>
        <p:nvSpPr>
          <p:cNvPr id="321" name="ホームベース 320"/>
          <p:cNvSpPr/>
          <p:nvPr/>
        </p:nvSpPr>
        <p:spPr>
          <a:xfrm>
            <a:off x="5844528" y="5935465"/>
            <a:ext cx="1615894" cy="411429"/>
          </a:xfrm>
          <a:prstGeom prst="homePlate">
            <a:avLst>
              <a:gd name="adj" fmla="val 27756"/>
            </a:avLst>
          </a:prstGeom>
          <a:solidFill>
            <a:srgbClr val="85CBFF"/>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6935" tIns="35179" rIns="26935" bIns="35179" rtlCol="0" anchor="ctr"/>
          <a:lstStyle/>
          <a:p>
            <a:pPr algn="ctr"/>
            <a:r>
              <a:rPr lang="ja-JP" altLang="en-US" sz="1000" dirty="0" smtClean="0">
                <a:solidFill>
                  <a:schemeClr val="bg1"/>
                </a:solidFill>
              </a:rPr>
              <a:t>顕彰の実施を継続</a:t>
            </a:r>
            <a:endParaRPr lang="en-US" altLang="ja-JP" sz="1000" dirty="0" smtClean="0">
              <a:solidFill>
                <a:schemeClr val="bg1"/>
              </a:solidFill>
            </a:endParaRPr>
          </a:p>
        </p:txBody>
      </p:sp>
      <p:sp>
        <p:nvSpPr>
          <p:cNvPr id="153" name="ホームベース 152"/>
          <p:cNvSpPr/>
          <p:nvPr/>
        </p:nvSpPr>
        <p:spPr>
          <a:xfrm>
            <a:off x="5844461" y="4391380"/>
            <a:ext cx="1671681" cy="694286"/>
          </a:xfrm>
          <a:prstGeom prst="homePlate">
            <a:avLst>
              <a:gd name="adj" fmla="val 26011"/>
            </a:avLst>
          </a:prstGeom>
          <a:solidFill>
            <a:srgbClr val="D9EFFF"/>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53870" tIns="34201" rIns="26935" bIns="34201" rtlCol="0" anchor="ctr"/>
          <a:lstStyle/>
          <a:p>
            <a:r>
              <a:rPr lang="ja-JP" altLang="en-US" sz="1000" dirty="0" smtClean="0">
                <a:solidFill>
                  <a:srgbClr val="0070C0"/>
                </a:solidFill>
              </a:rPr>
              <a:t>地域の関係者のネットワークが協働して行う、地域ぐるみで女性活躍を支える取組を支援開始</a:t>
            </a:r>
            <a:r>
              <a:rPr lang="en-US" altLang="ja-JP" sz="1000" dirty="0" smtClean="0">
                <a:solidFill>
                  <a:srgbClr val="0070C0"/>
                </a:solidFill>
              </a:rPr>
              <a:t>【27</a:t>
            </a:r>
            <a:r>
              <a:rPr lang="ja-JP" altLang="en-US" sz="1000" dirty="0" smtClean="0">
                <a:solidFill>
                  <a:srgbClr val="0070C0"/>
                </a:solidFill>
              </a:rPr>
              <a:t>年度</a:t>
            </a:r>
            <a:r>
              <a:rPr lang="en-US" altLang="ja-JP" sz="1000" dirty="0" smtClean="0">
                <a:solidFill>
                  <a:srgbClr val="0070C0"/>
                </a:solidFill>
              </a:rPr>
              <a:t>】</a:t>
            </a:r>
            <a:endParaRPr lang="ja-JP" altLang="en-US" sz="1000" dirty="0">
              <a:solidFill>
                <a:srgbClr val="0070C0"/>
              </a:solidFill>
            </a:endParaRPr>
          </a:p>
        </p:txBody>
      </p:sp>
      <p:sp>
        <p:nvSpPr>
          <p:cNvPr id="155" name="角丸四角形 154"/>
          <p:cNvSpPr/>
          <p:nvPr/>
        </p:nvSpPr>
        <p:spPr>
          <a:xfrm>
            <a:off x="8101290" y="1161003"/>
            <a:ext cx="752143" cy="797143"/>
          </a:xfrm>
          <a:prstGeom prst="roundRect">
            <a:avLst>
              <a:gd name="adj" fmla="val 3021"/>
            </a:avLst>
          </a:prstGeom>
          <a:solidFill>
            <a:srgbClr val="FFFFCC"/>
          </a:solidFill>
          <a:ln w="952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26935" tIns="34201" rIns="26935" bIns="34201" rtlCol="0" anchor="ctr"/>
          <a:lstStyle/>
          <a:p>
            <a:pPr algn="ctr"/>
            <a:r>
              <a:rPr lang="ja-JP" altLang="en-US" sz="1200" b="1" dirty="0" smtClean="0">
                <a:solidFill>
                  <a:srgbClr val="0070C0"/>
                </a:solidFill>
              </a:rPr>
              <a:t>各ブロック</a:t>
            </a:r>
            <a:endParaRPr lang="en-US" altLang="ja-JP" sz="1200" b="1" dirty="0" smtClean="0">
              <a:solidFill>
                <a:srgbClr val="0070C0"/>
              </a:solidFill>
            </a:endParaRPr>
          </a:p>
          <a:p>
            <a:pPr algn="ctr"/>
            <a:r>
              <a:rPr lang="ja-JP" altLang="en-US" sz="1200" b="1" dirty="0" smtClean="0">
                <a:solidFill>
                  <a:srgbClr val="0070C0"/>
                </a:solidFill>
              </a:rPr>
              <a:t>に１機関の設置を目指す</a:t>
            </a:r>
            <a:endParaRPr lang="ja-JP" altLang="en-US" sz="1200" b="1" dirty="0">
              <a:solidFill>
                <a:srgbClr val="0070C0"/>
              </a:solidFill>
            </a:endParaRPr>
          </a:p>
        </p:txBody>
      </p:sp>
      <p:sp>
        <p:nvSpPr>
          <p:cNvPr id="161" name="ホームベース 160"/>
          <p:cNvSpPr/>
          <p:nvPr/>
        </p:nvSpPr>
        <p:spPr>
          <a:xfrm>
            <a:off x="2262006" y="5119283"/>
            <a:ext cx="5254136" cy="308571"/>
          </a:xfrm>
          <a:prstGeom prst="homePlate">
            <a:avLst/>
          </a:prstGeom>
          <a:solidFill>
            <a:srgbClr val="0070C0"/>
          </a:solidFill>
          <a:ln w="158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26186" tIns="34201" rIns="26186" bIns="34201" rtlCol="0" anchor="ctr"/>
          <a:lstStyle/>
          <a:p>
            <a:r>
              <a:rPr lang="ja-JP" altLang="en-US" sz="1000" dirty="0" smtClean="0">
                <a:solidFill>
                  <a:schemeClr val="bg1"/>
                </a:solidFill>
              </a:rPr>
              <a:t>・男女別のトイレ、更衣室等の設置のための仕様・積算を検討</a:t>
            </a:r>
            <a:endParaRPr lang="en-US" altLang="ja-JP" sz="1000" dirty="0" smtClean="0">
              <a:solidFill>
                <a:schemeClr val="bg1"/>
              </a:solidFill>
            </a:endParaRPr>
          </a:p>
          <a:p>
            <a:pPr marL="65328" indent="-65328"/>
            <a:r>
              <a:rPr lang="ja-JP" altLang="en-US" sz="1000" dirty="0" smtClean="0">
                <a:solidFill>
                  <a:schemeClr val="bg1"/>
                </a:solidFill>
              </a:rPr>
              <a:t>・検討結果を踏まえ、必要な措置の実施　　　　</a:t>
            </a:r>
          </a:p>
        </p:txBody>
      </p:sp>
      <p:sp>
        <p:nvSpPr>
          <p:cNvPr id="162" name="正方形/長方形 20"/>
          <p:cNvSpPr/>
          <p:nvPr/>
        </p:nvSpPr>
        <p:spPr>
          <a:xfrm>
            <a:off x="1757574" y="2390349"/>
            <a:ext cx="445714" cy="977143"/>
          </a:xfrm>
          <a:prstGeom prst="roundRect">
            <a:avLst>
              <a:gd name="adj" fmla="val 7336"/>
            </a:avLst>
          </a:prstGeom>
          <a:ln/>
        </p:spPr>
        <p:style>
          <a:lnRef idx="1">
            <a:schemeClr val="accent3"/>
          </a:lnRef>
          <a:fillRef idx="2">
            <a:schemeClr val="accent3"/>
          </a:fillRef>
          <a:effectRef idx="1">
            <a:schemeClr val="accent3"/>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厚労省</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団体</a:t>
            </a:r>
            <a:endParaRPr lang="en-US" altLang="ja-JP" sz="1000" dirty="0" smtClean="0">
              <a:solidFill>
                <a:srgbClr val="002060"/>
              </a:solidFill>
              <a:latin typeface="+mj-ea"/>
              <a:ea typeface="+mj-ea"/>
            </a:endParaRPr>
          </a:p>
        </p:txBody>
      </p:sp>
      <p:sp>
        <p:nvSpPr>
          <p:cNvPr id="166" name="正方形/長方形 20"/>
          <p:cNvSpPr/>
          <p:nvPr/>
        </p:nvSpPr>
        <p:spPr>
          <a:xfrm>
            <a:off x="1750695" y="1990163"/>
            <a:ext cx="445714" cy="360000"/>
          </a:xfrm>
          <a:prstGeom prst="roundRect">
            <a:avLst>
              <a:gd name="adj" fmla="val 7336"/>
            </a:avLst>
          </a:prstGeom>
          <a:ln/>
        </p:spPr>
        <p:style>
          <a:lnRef idx="1">
            <a:schemeClr val="accent3"/>
          </a:lnRef>
          <a:fillRef idx="2">
            <a:schemeClr val="accent3"/>
          </a:fillRef>
          <a:effectRef idx="1">
            <a:schemeClr val="accent3"/>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基金</a:t>
            </a:r>
            <a:endParaRPr lang="en-US" altLang="ja-JP" sz="1000" dirty="0" smtClean="0">
              <a:solidFill>
                <a:srgbClr val="002060"/>
              </a:solidFill>
              <a:latin typeface="+mj-ea"/>
              <a:ea typeface="+mj-ea"/>
            </a:endParaRPr>
          </a:p>
        </p:txBody>
      </p:sp>
      <p:sp>
        <p:nvSpPr>
          <p:cNvPr id="167" name="ホームベース 166"/>
          <p:cNvSpPr/>
          <p:nvPr/>
        </p:nvSpPr>
        <p:spPr>
          <a:xfrm>
            <a:off x="2275610" y="1958354"/>
            <a:ext cx="1340099" cy="411429"/>
          </a:xfrm>
          <a:prstGeom prst="homePlate">
            <a:avLst>
              <a:gd name="adj" fmla="val 35583"/>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r>
              <a:rPr lang="ja-JP" altLang="en-US" sz="1000" dirty="0" smtClean="0">
                <a:solidFill>
                  <a:srgbClr val="002060"/>
                </a:solidFill>
              </a:rPr>
              <a:t>連携強化による教育訓練体制の構築に向けた提言</a:t>
            </a:r>
          </a:p>
        </p:txBody>
      </p:sp>
      <p:sp>
        <p:nvSpPr>
          <p:cNvPr id="168" name="山形 167"/>
          <p:cNvSpPr/>
          <p:nvPr/>
        </p:nvSpPr>
        <p:spPr>
          <a:xfrm>
            <a:off x="3499620" y="1960334"/>
            <a:ext cx="4775550" cy="411429"/>
          </a:xfrm>
          <a:prstGeom prst="chevron">
            <a:avLst>
              <a:gd name="adj" fmla="val 45681"/>
            </a:avLst>
          </a:prstGeom>
          <a:solidFill>
            <a:schemeClr val="bg1"/>
          </a:solidFill>
          <a:ln w="158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26935" tIns="34201" rIns="26935" bIns="34201" rtlCol="0" anchor="ctr"/>
          <a:lstStyle/>
          <a:p>
            <a:r>
              <a:rPr lang="ja-JP" altLang="en-US" sz="1000" dirty="0" smtClean="0">
                <a:solidFill>
                  <a:srgbClr val="002060"/>
                </a:solidFill>
              </a:rPr>
              <a:t>・「若者を建設産業に取り戻すプロジェクト」として、教育訓練体制の充実を推進</a:t>
            </a:r>
            <a:endParaRPr lang="en-US" altLang="ja-JP" sz="1000" dirty="0" smtClean="0">
              <a:solidFill>
                <a:srgbClr val="002060"/>
              </a:solidFill>
            </a:endParaRPr>
          </a:p>
          <a:p>
            <a:r>
              <a:rPr lang="ja-JP" altLang="en-US" sz="1000" dirty="0" smtClean="0">
                <a:solidFill>
                  <a:srgbClr val="002060"/>
                </a:solidFill>
              </a:rPr>
              <a:t>・コンソーシアムにおいて、地域における連携ネットワークの構築を支援等の取組</a:t>
            </a:r>
            <a:endParaRPr lang="ja-JP" altLang="en-US" sz="1000" dirty="0">
              <a:solidFill>
                <a:srgbClr val="002060"/>
              </a:solidFill>
            </a:endParaRPr>
          </a:p>
        </p:txBody>
      </p:sp>
      <p:sp>
        <p:nvSpPr>
          <p:cNvPr id="170" name="山形 169"/>
          <p:cNvSpPr/>
          <p:nvPr/>
        </p:nvSpPr>
        <p:spPr>
          <a:xfrm>
            <a:off x="5328768" y="2400716"/>
            <a:ext cx="1762333" cy="977143"/>
          </a:xfrm>
          <a:prstGeom prst="chevron">
            <a:avLst/>
          </a:prstGeom>
          <a:solidFill>
            <a:schemeClr val="bg1"/>
          </a:solidFill>
          <a:ln w="158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26935" tIns="34201" rIns="26935" bIns="34201" rtlCol="0" anchor="ctr"/>
          <a:lstStyle/>
          <a:p>
            <a:pPr algn="ctr"/>
            <a:r>
              <a:rPr lang="ja-JP" altLang="en-US" sz="1000" dirty="0" smtClean="0">
                <a:solidFill>
                  <a:srgbClr val="002060"/>
                </a:solidFill>
              </a:rPr>
              <a:t>先進的な</a:t>
            </a:r>
            <a:endParaRPr lang="en-US" altLang="ja-JP" sz="1000" dirty="0" smtClean="0">
              <a:solidFill>
                <a:srgbClr val="002060"/>
              </a:solidFill>
            </a:endParaRPr>
          </a:p>
          <a:p>
            <a:pPr algn="ctr"/>
            <a:r>
              <a:rPr lang="ja-JP" altLang="en-US" sz="1000" dirty="0" smtClean="0">
                <a:solidFill>
                  <a:srgbClr val="002060"/>
                </a:solidFill>
              </a:rPr>
              <a:t>取組を</a:t>
            </a:r>
            <a:endParaRPr lang="en-US" altLang="ja-JP" sz="1000" dirty="0" smtClean="0">
              <a:solidFill>
                <a:srgbClr val="002060"/>
              </a:solidFill>
            </a:endParaRPr>
          </a:p>
          <a:p>
            <a:pPr algn="ctr"/>
            <a:r>
              <a:rPr lang="ja-JP" altLang="en-US" sz="1000" dirty="0" smtClean="0">
                <a:solidFill>
                  <a:srgbClr val="002060"/>
                </a:solidFill>
              </a:rPr>
              <a:t>全国に水平展開</a:t>
            </a:r>
            <a:endParaRPr lang="ja-JP" altLang="en-US" sz="1000" dirty="0">
              <a:solidFill>
                <a:srgbClr val="002060"/>
              </a:solidFill>
            </a:endParaRPr>
          </a:p>
        </p:txBody>
      </p:sp>
      <p:sp>
        <p:nvSpPr>
          <p:cNvPr id="171" name="山形 170"/>
          <p:cNvSpPr/>
          <p:nvPr/>
        </p:nvSpPr>
        <p:spPr>
          <a:xfrm>
            <a:off x="6656568" y="2390349"/>
            <a:ext cx="2172857" cy="977143"/>
          </a:xfrm>
          <a:prstGeom prst="chevron">
            <a:avLst/>
          </a:prstGeom>
          <a:solidFill>
            <a:schemeClr val="bg1"/>
          </a:solidFill>
          <a:ln w="158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26935" tIns="34201" rIns="26935" bIns="34201" rtlCol="0" anchor="ctr"/>
          <a:lstStyle/>
          <a:p>
            <a:pPr algn="ctr"/>
            <a:r>
              <a:rPr lang="ja-JP" altLang="en-US" sz="1000" dirty="0" smtClean="0">
                <a:solidFill>
                  <a:srgbClr val="002060"/>
                </a:solidFill>
              </a:rPr>
              <a:t>各地域、各団体等での人材確保</a:t>
            </a:r>
            <a:endParaRPr lang="en-US" altLang="ja-JP" sz="1000" dirty="0" smtClean="0">
              <a:solidFill>
                <a:srgbClr val="002060"/>
              </a:solidFill>
            </a:endParaRPr>
          </a:p>
          <a:p>
            <a:pPr algn="ctr"/>
            <a:r>
              <a:rPr lang="ja-JP" altLang="en-US" sz="1000" dirty="0" smtClean="0">
                <a:solidFill>
                  <a:srgbClr val="002060"/>
                </a:solidFill>
              </a:rPr>
              <a:t>・育成に向けた</a:t>
            </a:r>
            <a:endParaRPr lang="en-US" altLang="ja-JP" sz="1000" dirty="0" smtClean="0">
              <a:solidFill>
                <a:srgbClr val="002060"/>
              </a:solidFill>
            </a:endParaRPr>
          </a:p>
          <a:p>
            <a:pPr algn="ctr"/>
            <a:r>
              <a:rPr lang="ja-JP" altLang="en-US" sz="1000" dirty="0" smtClean="0">
                <a:solidFill>
                  <a:srgbClr val="002060"/>
                </a:solidFill>
              </a:rPr>
              <a:t>取組の促進</a:t>
            </a:r>
          </a:p>
        </p:txBody>
      </p:sp>
      <p:sp>
        <p:nvSpPr>
          <p:cNvPr id="165" name="ホームベース 164"/>
          <p:cNvSpPr/>
          <p:nvPr/>
        </p:nvSpPr>
        <p:spPr>
          <a:xfrm>
            <a:off x="2267186" y="2405776"/>
            <a:ext cx="3510390" cy="977143"/>
          </a:xfrm>
          <a:prstGeom prst="homePlate">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6930" tIns="34201" rIns="0" bIns="34201" rtlCol="0" anchor="ctr" anchorCtr="0"/>
          <a:lstStyle/>
          <a:p>
            <a:r>
              <a:rPr lang="ja-JP" altLang="en-US" sz="900" dirty="0" smtClean="0">
                <a:solidFill>
                  <a:srgbClr val="002060"/>
                </a:solidFill>
              </a:rPr>
              <a:t>・各団体と連携し人材確保・育成の取組を調査（国交省）</a:t>
            </a:r>
            <a:endParaRPr lang="en-US" altLang="ja-JP" sz="900" dirty="0" smtClean="0">
              <a:solidFill>
                <a:srgbClr val="002060"/>
              </a:solidFill>
            </a:endParaRPr>
          </a:p>
          <a:p>
            <a:pPr lvl="0"/>
            <a:r>
              <a:rPr lang="ja-JP" altLang="en-US" sz="900" dirty="0" smtClean="0">
                <a:solidFill>
                  <a:srgbClr val="002060"/>
                </a:solidFill>
              </a:rPr>
              <a:t>・訓練を実施する場合に係る費用に対して助成（技術者</a:t>
            </a:r>
            <a:endParaRPr lang="en-US" altLang="ja-JP" sz="900" dirty="0" smtClean="0">
              <a:solidFill>
                <a:srgbClr val="002060"/>
              </a:solidFill>
            </a:endParaRPr>
          </a:p>
          <a:p>
            <a:pPr lvl="0"/>
            <a:r>
              <a:rPr lang="ja-JP" altLang="en-US" sz="900" dirty="0" smtClean="0">
                <a:solidFill>
                  <a:srgbClr val="002060"/>
                </a:solidFill>
              </a:rPr>
              <a:t>　や技能者に係る訓練経費の助成率等を拡充）（厚労省）</a:t>
            </a:r>
            <a:endParaRPr lang="en-US" altLang="ja-JP" sz="900" dirty="0" smtClean="0">
              <a:solidFill>
                <a:srgbClr val="002060"/>
              </a:solidFill>
            </a:endParaRPr>
          </a:p>
          <a:p>
            <a:r>
              <a:rPr lang="ja-JP" altLang="en-US" sz="900" dirty="0" smtClean="0">
                <a:solidFill>
                  <a:srgbClr val="002060"/>
                </a:solidFill>
              </a:rPr>
              <a:t>・地域人づくり事業の活用事例等の調査、広報（建産連）</a:t>
            </a:r>
            <a:endParaRPr lang="en-US" altLang="ja-JP" sz="900" dirty="0" smtClean="0">
              <a:solidFill>
                <a:srgbClr val="002060"/>
              </a:solidFill>
            </a:endParaRPr>
          </a:p>
          <a:p>
            <a:r>
              <a:rPr lang="ja-JP" altLang="en-US" sz="900" dirty="0" smtClean="0">
                <a:solidFill>
                  <a:srgbClr val="002060"/>
                </a:solidFill>
              </a:rPr>
              <a:t>・職人さんミュージアムの地域貢献・社会貢献の教育等、</a:t>
            </a:r>
            <a:endParaRPr lang="en-US" altLang="ja-JP" sz="900" dirty="0" smtClean="0">
              <a:solidFill>
                <a:srgbClr val="002060"/>
              </a:solidFill>
            </a:endParaRPr>
          </a:p>
          <a:p>
            <a:r>
              <a:rPr lang="ja-JP" altLang="en-US" sz="900" dirty="0" smtClean="0">
                <a:solidFill>
                  <a:srgbClr val="002060"/>
                </a:solidFill>
              </a:rPr>
              <a:t>　全国で企業単位・団体で体験学習の受け入れ等の様々</a:t>
            </a:r>
            <a:endParaRPr lang="en-US" altLang="ja-JP" sz="900" dirty="0" smtClean="0">
              <a:solidFill>
                <a:srgbClr val="002060"/>
              </a:solidFill>
            </a:endParaRPr>
          </a:p>
          <a:p>
            <a:r>
              <a:rPr lang="ja-JP" altLang="en-US" sz="900" dirty="0" smtClean="0">
                <a:solidFill>
                  <a:srgbClr val="002060"/>
                </a:solidFill>
              </a:rPr>
              <a:t>　な活動を実施（建専連）</a:t>
            </a:r>
            <a:endParaRPr lang="ja-JP" altLang="en-US" sz="900" b="1" dirty="0">
              <a:solidFill>
                <a:srgbClr val="00206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 name="テキスト ボックス 483"/>
          <p:cNvSpPr txBox="1"/>
          <p:nvPr/>
        </p:nvSpPr>
        <p:spPr>
          <a:xfrm>
            <a:off x="385035" y="-60374"/>
            <a:ext cx="10028571" cy="392250"/>
          </a:xfrm>
          <a:prstGeom prst="rect">
            <a:avLst/>
          </a:prstGeom>
          <a:noFill/>
        </p:spPr>
        <p:txBody>
          <a:bodyPr wrap="square" lIns="68415" tIns="34208" rIns="68415" bIns="34208" rtlCol="0">
            <a:spAutoFit/>
          </a:bodyPr>
          <a:lstStyle/>
          <a:p>
            <a:r>
              <a:rPr lang="ja-JP" altLang="en-US" sz="2100" b="1" dirty="0" smtClean="0"/>
              <a:t>「現場の省力化・効率化」　（１）</a:t>
            </a:r>
            <a:endParaRPr lang="ja-JP" altLang="en-US" sz="2100" b="1" dirty="0"/>
          </a:p>
        </p:txBody>
      </p:sp>
      <p:sp>
        <p:nvSpPr>
          <p:cNvPr id="294" name="テキスト ボックス 293"/>
          <p:cNvSpPr txBox="1"/>
          <p:nvPr/>
        </p:nvSpPr>
        <p:spPr>
          <a:xfrm>
            <a:off x="3696" y="637941"/>
            <a:ext cx="461631" cy="6220059"/>
          </a:xfrm>
          <a:prstGeom prst="rect">
            <a:avLst/>
          </a:prstGeom>
          <a:solidFill>
            <a:srgbClr val="FFE7FF"/>
          </a:solidFill>
        </p:spPr>
        <p:txBody>
          <a:bodyPr vert="eaVert" wrap="square" lIns="91423" tIns="45712" rIns="91423" bIns="45712" rtlCol="0">
            <a:spAutoFit/>
          </a:bodyPr>
          <a:lstStyle/>
          <a:p>
            <a:pPr algn="ctr"/>
            <a:endParaRPr lang="ja-JP" altLang="en-US" b="1" dirty="0">
              <a:solidFill>
                <a:srgbClr val="002060"/>
              </a:solidFill>
            </a:endParaRPr>
          </a:p>
        </p:txBody>
      </p:sp>
      <p:sp>
        <p:nvSpPr>
          <p:cNvPr id="469" name="Rectangle 194"/>
          <p:cNvSpPr>
            <a:spLocks noChangeArrowheads="1"/>
          </p:cNvSpPr>
          <p:nvPr/>
        </p:nvSpPr>
        <p:spPr bwMode="auto">
          <a:xfrm>
            <a:off x="8853434" y="257490"/>
            <a:ext cx="9525" cy="6582857"/>
          </a:xfrm>
          <a:prstGeom prst="rect">
            <a:avLst/>
          </a:prstGeom>
          <a:solidFill>
            <a:srgbClr val="000000"/>
          </a:solidFill>
          <a:ln w="9525">
            <a:noFill/>
            <a:miter lim="800000"/>
            <a:headEnd/>
            <a:tailEnd/>
          </a:ln>
        </p:spPr>
        <p:txBody>
          <a:bodyPr vert="horz" wrap="square" lIns="68415" tIns="34208" rIns="68415" bIns="34208" numCol="1" anchor="t" anchorCtr="0" compatLnSpc="1">
            <a:prstTxWarp prst="textNoShape">
              <a:avLst/>
            </a:prstTxWarp>
          </a:bodyPr>
          <a:lstStyle/>
          <a:p>
            <a:endParaRPr lang="ja-JP" altLang="en-US" sz="1000" dirty="0"/>
          </a:p>
        </p:txBody>
      </p:sp>
      <p:sp>
        <p:nvSpPr>
          <p:cNvPr id="225" name="AutoShape 3"/>
          <p:cNvSpPr>
            <a:spLocks noChangeAspect="1" noChangeArrowheads="1" noTextEdit="1"/>
          </p:cNvSpPr>
          <p:nvPr/>
        </p:nvSpPr>
        <p:spPr bwMode="auto">
          <a:xfrm>
            <a:off x="-17699" y="-6730"/>
            <a:ext cx="953457" cy="617143"/>
          </a:xfrm>
          <a:prstGeom prst="rect">
            <a:avLst/>
          </a:prstGeom>
          <a:noFill/>
          <a:ln w="9525">
            <a:noFill/>
            <a:miter lim="800000"/>
            <a:headEnd/>
            <a:tailEnd/>
          </a:ln>
        </p:spPr>
        <p:txBody>
          <a:bodyPr vert="horz" wrap="square" lIns="91423" tIns="45712" rIns="91423" bIns="45712" numCol="1" anchor="t" anchorCtr="0" compatLnSpc="1">
            <a:prstTxWarp prst="textNoShape">
              <a:avLst/>
            </a:prstTxWarp>
          </a:bodyPr>
          <a:lstStyle/>
          <a:p>
            <a:endParaRPr lang="ja-JP" altLang="en-US" sz="1000" dirty="0"/>
          </a:p>
        </p:txBody>
      </p:sp>
      <p:sp>
        <p:nvSpPr>
          <p:cNvPr id="439" name="テキスト ボックス 438"/>
          <p:cNvSpPr txBox="1"/>
          <p:nvPr/>
        </p:nvSpPr>
        <p:spPr>
          <a:xfrm>
            <a:off x="49768" y="565367"/>
            <a:ext cx="430853" cy="2808312"/>
          </a:xfrm>
          <a:prstGeom prst="rect">
            <a:avLst/>
          </a:prstGeom>
          <a:noFill/>
        </p:spPr>
        <p:txBody>
          <a:bodyPr vert="eaVert" wrap="square" lIns="91423" tIns="45712" rIns="91423" bIns="45712" rtlCol="0">
            <a:spAutoFit/>
          </a:bodyPr>
          <a:lstStyle/>
          <a:p>
            <a:pPr algn="ctr"/>
            <a:r>
              <a:rPr lang="ja-JP" altLang="en-US" sz="1600" b="1" dirty="0" smtClean="0">
                <a:solidFill>
                  <a:srgbClr val="002060"/>
                </a:solidFill>
              </a:rPr>
              <a:t>①新技術・新工法の開発・活用</a:t>
            </a:r>
            <a:endParaRPr lang="en-US" altLang="ja-JP" sz="1600" b="1" dirty="0" smtClean="0">
              <a:solidFill>
                <a:srgbClr val="002060"/>
              </a:solidFill>
            </a:endParaRPr>
          </a:p>
        </p:txBody>
      </p:sp>
      <p:grpSp>
        <p:nvGrpSpPr>
          <p:cNvPr id="2" name="グループ化 440"/>
          <p:cNvGrpSpPr/>
          <p:nvPr/>
        </p:nvGrpSpPr>
        <p:grpSpPr>
          <a:xfrm>
            <a:off x="0" y="246569"/>
            <a:ext cx="9901353" cy="6611431"/>
            <a:chOff x="-13408" y="351155"/>
            <a:chExt cx="12795594" cy="9256004"/>
          </a:xfrm>
        </p:grpSpPr>
        <p:grpSp>
          <p:nvGrpSpPr>
            <p:cNvPr id="3" name="グループ化 435"/>
            <p:cNvGrpSpPr/>
            <p:nvPr/>
          </p:nvGrpSpPr>
          <p:grpSpPr>
            <a:xfrm>
              <a:off x="-13408" y="351155"/>
              <a:ext cx="12795594" cy="9256004"/>
              <a:chOff x="5348" y="250825"/>
              <a:chExt cx="9901352" cy="6611435"/>
            </a:xfrm>
          </p:grpSpPr>
          <p:sp>
            <p:nvSpPr>
              <p:cNvPr id="431" name="Rectangle 200"/>
              <p:cNvSpPr>
                <a:spLocks noChangeArrowheads="1"/>
              </p:cNvSpPr>
              <p:nvPr/>
            </p:nvSpPr>
            <p:spPr bwMode="auto">
              <a:xfrm>
                <a:off x="5185877" y="729779"/>
                <a:ext cx="7937" cy="6094289"/>
              </a:xfrm>
              <a:prstGeom prst="rect">
                <a:avLst/>
              </a:prstGeom>
              <a:solidFill>
                <a:srgbClr val="000000"/>
              </a:solidFill>
              <a:ln w="9525">
                <a:solidFill>
                  <a:schemeClr val="tx1"/>
                </a:solidFill>
                <a:prstDash val="sysDot"/>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430" name="Rectangle 200"/>
              <p:cNvSpPr>
                <a:spLocks noChangeArrowheads="1"/>
              </p:cNvSpPr>
              <p:nvPr/>
            </p:nvSpPr>
            <p:spPr bwMode="auto">
              <a:xfrm>
                <a:off x="4481280" y="739304"/>
                <a:ext cx="7937" cy="6094289"/>
              </a:xfrm>
              <a:prstGeom prst="rect">
                <a:avLst/>
              </a:prstGeom>
              <a:solidFill>
                <a:srgbClr val="000000"/>
              </a:solidFill>
              <a:ln w="9525">
                <a:solidFill>
                  <a:schemeClr val="tx1"/>
                </a:solidFill>
                <a:prstDash val="sysDot"/>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27" name="Rectangle 6"/>
              <p:cNvSpPr>
                <a:spLocks noChangeArrowheads="1"/>
              </p:cNvSpPr>
              <p:nvPr/>
            </p:nvSpPr>
            <p:spPr bwMode="auto">
              <a:xfrm>
                <a:off x="7713548" y="375423"/>
                <a:ext cx="107721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200" b="1" dirty="0" smtClean="0">
                    <a:solidFill>
                      <a:srgbClr val="000000"/>
                    </a:solidFill>
                    <a:latin typeface="ＭＳ Ｐゴシック" pitchFamily="50" charset="-128"/>
                    <a:ea typeface="ＭＳ Ｐゴシック" pitchFamily="50" charset="-128"/>
                    <a:cs typeface="ＭＳ Ｐゴシック" pitchFamily="50" charset="-128"/>
                  </a:rPr>
                  <a:t>201</a:t>
                </a:r>
                <a:r>
                  <a:rPr lang="en-US" altLang="ja-JP" sz="1200" b="1" dirty="0" smtClean="0">
                    <a:solidFill>
                      <a:srgbClr val="000000"/>
                    </a:solidFill>
                    <a:latin typeface="ＭＳ Ｐゴシック" pitchFamily="50" charset="-128"/>
                    <a:ea typeface="ＭＳ Ｐゴシック" pitchFamily="50" charset="-128"/>
                    <a:cs typeface="ＭＳ Ｐゴシック" pitchFamily="50" charset="-128"/>
                  </a:rPr>
                  <a:t>6</a:t>
                </a:r>
                <a:r>
                  <a:rPr lang="ja-JP" altLang="en-US" sz="1200" b="1" dirty="0" smtClean="0">
                    <a:solidFill>
                      <a:srgbClr val="000000"/>
                    </a:solidFill>
                    <a:latin typeface="ＭＳ Ｐゴシック" pitchFamily="50" charset="-128"/>
                    <a:ea typeface="ＭＳ Ｐゴシック" pitchFamily="50" charset="-128"/>
                    <a:cs typeface="ＭＳ Ｐゴシック" pitchFamily="50" charset="-128"/>
                  </a:rPr>
                  <a:t>～</a:t>
                </a:r>
                <a:r>
                  <a:rPr lang="en-US" altLang="ja-JP" sz="1200" b="1" dirty="0" smtClean="0">
                    <a:solidFill>
                      <a:srgbClr val="000000"/>
                    </a:solidFill>
                    <a:latin typeface="ＭＳ Ｐゴシック" pitchFamily="50" charset="-128"/>
                    <a:ea typeface="ＭＳ Ｐゴシック" pitchFamily="50" charset="-128"/>
                    <a:cs typeface="ＭＳ Ｐゴシック" pitchFamily="50" charset="-128"/>
                  </a:rPr>
                  <a:t>2020</a:t>
                </a:r>
                <a:r>
                  <a:rPr lang="ja-JP" altLang="en-US" sz="1200" b="1" dirty="0" smtClean="0">
                    <a:solidFill>
                      <a:srgbClr val="000000"/>
                    </a:solidFill>
                    <a:latin typeface="ＭＳ Ｐゴシック" pitchFamily="50" charset="-128"/>
                    <a:ea typeface="ＭＳ Ｐゴシック" pitchFamily="50" charset="-128"/>
                    <a:cs typeface="ＭＳ Ｐゴシック" pitchFamily="50" charset="-128"/>
                  </a:rPr>
                  <a:t>年度</a:t>
                </a:r>
                <a:endParaRPr lang="ja-JP" altLang="en-US" sz="1200" b="1" dirty="0" smtClean="0">
                  <a:latin typeface="Arial" pitchFamily="34" charset="0"/>
                  <a:ea typeface="ＭＳ Ｐゴシック" pitchFamily="50" charset="-128"/>
                  <a:cs typeface="ＭＳ Ｐゴシック" pitchFamily="50" charset="-128"/>
                </a:endParaRPr>
              </a:p>
            </p:txBody>
          </p:sp>
          <p:sp>
            <p:nvSpPr>
              <p:cNvPr id="228" name="Rectangle 7"/>
              <p:cNvSpPr>
                <a:spLocks noChangeArrowheads="1"/>
              </p:cNvSpPr>
              <p:nvPr/>
            </p:nvSpPr>
            <p:spPr bwMode="auto">
              <a:xfrm>
                <a:off x="8896028" y="377241"/>
                <a:ext cx="923330"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ltLang="ja-JP" sz="1200" b="1" dirty="0" smtClean="0">
                    <a:solidFill>
                      <a:srgbClr val="000000"/>
                    </a:solidFill>
                    <a:latin typeface="ＭＳ Ｐゴシック" pitchFamily="50" charset="-128"/>
                    <a:ea typeface="ＭＳ Ｐゴシック" pitchFamily="50" charset="-128"/>
                    <a:cs typeface="ＭＳ Ｐゴシック" pitchFamily="50" charset="-128"/>
                  </a:rPr>
                  <a:t>2020</a:t>
                </a:r>
                <a:r>
                  <a:rPr lang="ja-JP" altLang="en-US" sz="1200" b="1" dirty="0" smtClean="0">
                    <a:solidFill>
                      <a:srgbClr val="000000"/>
                    </a:solidFill>
                    <a:latin typeface="ＭＳ Ｐゴシック" pitchFamily="50" charset="-128"/>
                    <a:ea typeface="ＭＳ Ｐゴシック" pitchFamily="50" charset="-128"/>
                    <a:cs typeface="ＭＳ Ｐゴシック" pitchFamily="50" charset="-128"/>
                  </a:rPr>
                  <a:t>年度以降</a:t>
                </a:r>
                <a:endParaRPr lang="ja-JP" altLang="ja-JP" sz="1200" b="1" dirty="0" smtClean="0">
                  <a:latin typeface="Arial" pitchFamily="34" charset="0"/>
                  <a:ea typeface="ＭＳ Ｐゴシック" pitchFamily="50" charset="-128"/>
                  <a:cs typeface="ＭＳ Ｐゴシック" pitchFamily="50" charset="-128"/>
                </a:endParaRPr>
              </a:p>
            </p:txBody>
          </p:sp>
          <p:sp>
            <p:nvSpPr>
              <p:cNvPr id="229" name="Rectangle 9"/>
              <p:cNvSpPr>
                <a:spLocks noChangeArrowheads="1"/>
              </p:cNvSpPr>
              <p:nvPr/>
            </p:nvSpPr>
            <p:spPr bwMode="auto">
              <a:xfrm>
                <a:off x="546685" y="666750"/>
                <a:ext cx="65"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ja-JP" altLang="ja-JP" sz="1000" dirty="0" smtClean="0">
                  <a:latin typeface="Arial" pitchFamily="34" charset="0"/>
                  <a:ea typeface="ＭＳ Ｐゴシック" pitchFamily="50" charset="-128"/>
                  <a:cs typeface="ＭＳ Ｐゴシック" pitchFamily="50" charset="-128"/>
                </a:endParaRPr>
              </a:p>
            </p:txBody>
          </p:sp>
          <p:sp>
            <p:nvSpPr>
              <p:cNvPr id="233" name="Rectangle 13"/>
              <p:cNvSpPr>
                <a:spLocks noChangeArrowheads="1"/>
              </p:cNvSpPr>
              <p:nvPr/>
            </p:nvSpPr>
            <p:spPr bwMode="auto">
              <a:xfrm>
                <a:off x="3358449" y="326866"/>
                <a:ext cx="769441"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500" b="1" dirty="0" smtClean="0">
                    <a:solidFill>
                      <a:srgbClr val="000000"/>
                    </a:solidFill>
                    <a:latin typeface="ＭＳ Ｐゴシック" pitchFamily="50" charset="-128"/>
                    <a:ea typeface="ＭＳ Ｐゴシック" pitchFamily="50" charset="-128"/>
                    <a:cs typeface="ＭＳ Ｐゴシック" pitchFamily="50" charset="-128"/>
                  </a:rPr>
                  <a:t>2014</a:t>
                </a:r>
                <a:r>
                  <a:rPr lang="ja-JP" altLang="en-US" sz="1500" b="1" dirty="0" smtClean="0">
                    <a:solidFill>
                      <a:srgbClr val="000000"/>
                    </a:solidFill>
                    <a:latin typeface="ＭＳ Ｐゴシック" pitchFamily="50" charset="-128"/>
                    <a:ea typeface="ＭＳ Ｐゴシック" pitchFamily="50" charset="-128"/>
                    <a:cs typeface="ＭＳ Ｐゴシック" pitchFamily="50" charset="-128"/>
                  </a:rPr>
                  <a:t>年度</a:t>
                </a:r>
                <a:endParaRPr lang="ja-JP" altLang="en-US" sz="1500" b="1" dirty="0" smtClean="0">
                  <a:latin typeface="Arial" pitchFamily="34" charset="0"/>
                  <a:ea typeface="ＭＳ Ｐゴシック" pitchFamily="50" charset="-128"/>
                  <a:cs typeface="ＭＳ Ｐゴシック" pitchFamily="50" charset="-128"/>
                </a:endParaRPr>
              </a:p>
            </p:txBody>
          </p:sp>
          <p:sp>
            <p:nvSpPr>
              <p:cNvPr id="234" name="Rectangle 14"/>
              <p:cNvSpPr>
                <a:spLocks noChangeArrowheads="1"/>
              </p:cNvSpPr>
              <p:nvPr/>
            </p:nvSpPr>
            <p:spPr bwMode="auto">
              <a:xfrm>
                <a:off x="6414655" y="350186"/>
                <a:ext cx="769441"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500" b="1" dirty="0" smtClean="0">
                    <a:solidFill>
                      <a:srgbClr val="000000"/>
                    </a:solidFill>
                    <a:latin typeface="ＭＳ Ｐゴシック" pitchFamily="50" charset="-128"/>
                    <a:ea typeface="ＭＳ Ｐゴシック" pitchFamily="50" charset="-128"/>
                    <a:cs typeface="ＭＳ Ｐゴシック" pitchFamily="50" charset="-128"/>
                  </a:rPr>
                  <a:t>2015</a:t>
                </a:r>
                <a:r>
                  <a:rPr lang="ja-JP" altLang="en-US" sz="1500" b="1" dirty="0" smtClean="0">
                    <a:solidFill>
                      <a:srgbClr val="000000"/>
                    </a:solidFill>
                    <a:latin typeface="ＭＳ Ｐゴシック" pitchFamily="50" charset="-128"/>
                    <a:ea typeface="ＭＳ Ｐゴシック" pitchFamily="50" charset="-128"/>
                    <a:cs typeface="ＭＳ Ｐゴシック" pitchFamily="50" charset="-128"/>
                  </a:rPr>
                  <a:t>年度</a:t>
                </a:r>
                <a:endParaRPr lang="ja-JP" altLang="en-US" sz="1500" b="1" dirty="0" smtClean="0">
                  <a:latin typeface="Arial" pitchFamily="34" charset="0"/>
                  <a:ea typeface="ＭＳ Ｐゴシック" pitchFamily="50" charset="-128"/>
                  <a:cs typeface="ＭＳ Ｐゴシック" pitchFamily="50" charset="-128"/>
                </a:endParaRPr>
              </a:p>
            </p:txBody>
          </p:sp>
          <p:sp>
            <p:nvSpPr>
              <p:cNvPr id="300" name="Rectangle 86"/>
              <p:cNvSpPr>
                <a:spLocks noChangeArrowheads="1"/>
              </p:cNvSpPr>
              <p:nvPr/>
            </p:nvSpPr>
            <p:spPr bwMode="auto">
              <a:xfrm>
                <a:off x="22809" y="628650"/>
                <a:ext cx="3636000" cy="190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02" name="Rectangle 91"/>
              <p:cNvSpPr>
                <a:spLocks noChangeArrowheads="1"/>
              </p:cNvSpPr>
              <p:nvPr/>
            </p:nvSpPr>
            <p:spPr bwMode="auto">
              <a:xfrm>
                <a:off x="3599448" y="628650"/>
                <a:ext cx="2196000" cy="190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16" name="Rectangle 106"/>
              <p:cNvSpPr>
                <a:spLocks noChangeArrowheads="1"/>
              </p:cNvSpPr>
              <p:nvPr/>
            </p:nvSpPr>
            <p:spPr bwMode="auto">
              <a:xfrm>
                <a:off x="5645734" y="628650"/>
                <a:ext cx="1152000" cy="190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69" name="Rectangle 171"/>
              <p:cNvSpPr>
                <a:spLocks noChangeArrowheads="1"/>
              </p:cNvSpPr>
              <p:nvPr/>
            </p:nvSpPr>
            <p:spPr bwMode="auto">
              <a:xfrm>
                <a:off x="18285" y="250825"/>
                <a:ext cx="26987" cy="658286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90" name="Rectangle 194"/>
              <p:cNvSpPr>
                <a:spLocks noChangeArrowheads="1"/>
              </p:cNvSpPr>
              <p:nvPr/>
            </p:nvSpPr>
            <p:spPr bwMode="auto">
              <a:xfrm>
                <a:off x="2232807" y="269155"/>
                <a:ext cx="9525" cy="655714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91" name="Rectangle 200"/>
              <p:cNvSpPr>
                <a:spLocks noChangeArrowheads="1"/>
              </p:cNvSpPr>
              <p:nvPr/>
            </p:nvSpPr>
            <p:spPr bwMode="auto">
              <a:xfrm>
                <a:off x="3638629" y="735784"/>
                <a:ext cx="7937" cy="6094289"/>
              </a:xfrm>
              <a:prstGeom prst="rect">
                <a:avLst/>
              </a:prstGeom>
              <a:solidFill>
                <a:srgbClr val="000000"/>
              </a:solidFill>
              <a:ln w="9525">
                <a:solidFill>
                  <a:schemeClr val="tx1"/>
                </a:solidFill>
                <a:prstDash val="sysDot"/>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98" name="Rectangle 228"/>
              <p:cNvSpPr>
                <a:spLocks noChangeArrowheads="1"/>
              </p:cNvSpPr>
              <p:nvPr/>
            </p:nvSpPr>
            <p:spPr bwMode="auto">
              <a:xfrm>
                <a:off x="9877892" y="279399"/>
                <a:ext cx="26987" cy="658286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grpSp>
            <p:nvGrpSpPr>
              <p:cNvPr id="4" name="グループ化 405"/>
              <p:cNvGrpSpPr/>
              <p:nvPr/>
            </p:nvGrpSpPr>
            <p:grpSpPr>
              <a:xfrm>
                <a:off x="5348" y="250825"/>
                <a:ext cx="9901352" cy="42182"/>
                <a:chOff x="48890" y="250825"/>
                <a:chExt cx="9901352" cy="42182"/>
              </a:xfrm>
            </p:grpSpPr>
            <p:sp>
              <p:nvSpPr>
                <p:cNvPr id="237" name="Line 20"/>
                <p:cNvSpPr>
                  <a:spLocks noChangeShapeType="1"/>
                </p:cNvSpPr>
                <p:nvPr/>
              </p:nvSpPr>
              <p:spPr bwMode="auto">
                <a:xfrm flipV="1">
                  <a:off x="488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38" name="Rectangle 21"/>
                <p:cNvSpPr>
                  <a:spLocks noChangeArrowheads="1"/>
                </p:cNvSpPr>
                <p:nvPr/>
              </p:nvSpPr>
              <p:spPr bwMode="auto">
                <a:xfrm>
                  <a:off x="48890"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41" name="Line 24"/>
                <p:cNvSpPr>
                  <a:spLocks noChangeShapeType="1"/>
                </p:cNvSpPr>
                <p:nvPr/>
              </p:nvSpPr>
              <p:spPr bwMode="auto">
                <a:xfrm flipV="1">
                  <a:off x="561652"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42" name="Rectangle 25"/>
                <p:cNvSpPr>
                  <a:spLocks noChangeArrowheads="1"/>
                </p:cNvSpPr>
                <p:nvPr/>
              </p:nvSpPr>
              <p:spPr bwMode="auto">
                <a:xfrm>
                  <a:off x="561652"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45" name="Line 28"/>
                <p:cNvSpPr>
                  <a:spLocks noChangeShapeType="1"/>
                </p:cNvSpPr>
                <p:nvPr/>
              </p:nvSpPr>
              <p:spPr bwMode="auto">
                <a:xfrm flipV="1">
                  <a:off x="27793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46" name="Rectangle 29"/>
                <p:cNvSpPr>
                  <a:spLocks noChangeArrowheads="1"/>
                </p:cNvSpPr>
                <p:nvPr/>
              </p:nvSpPr>
              <p:spPr bwMode="auto">
                <a:xfrm>
                  <a:off x="2779390"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47" name="Line 30"/>
                <p:cNvSpPr>
                  <a:spLocks noChangeShapeType="1"/>
                </p:cNvSpPr>
                <p:nvPr/>
              </p:nvSpPr>
              <p:spPr bwMode="auto">
                <a:xfrm flipV="1">
                  <a:off x="3265165"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48" name="Rectangle 31"/>
                <p:cNvSpPr>
                  <a:spLocks noChangeArrowheads="1"/>
                </p:cNvSpPr>
                <p:nvPr/>
              </p:nvSpPr>
              <p:spPr bwMode="auto">
                <a:xfrm>
                  <a:off x="3265165"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50" name="Line 34"/>
                <p:cNvSpPr>
                  <a:spLocks noChangeShapeType="1"/>
                </p:cNvSpPr>
                <p:nvPr/>
              </p:nvSpPr>
              <p:spPr bwMode="auto">
                <a:xfrm flipV="1">
                  <a:off x="36429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51" name="Rectangle 35"/>
                <p:cNvSpPr>
                  <a:spLocks noChangeArrowheads="1"/>
                </p:cNvSpPr>
                <p:nvPr/>
              </p:nvSpPr>
              <p:spPr bwMode="auto">
                <a:xfrm>
                  <a:off x="3642990"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54" name="Line 38"/>
                <p:cNvSpPr>
                  <a:spLocks noChangeShapeType="1"/>
                </p:cNvSpPr>
                <p:nvPr/>
              </p:nvSpPr>
              <p:spPr bwMode="auto">
                <a:xfrm flipV="1">
                  <a:off x="4103365"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55" name="Rectangle 39"/>
                <p:cNvSpPr>
                  <a:spLocks noChangeArrowheads="1"/>
                </p:cNvSpPr>
                <p:nvPr/>
              </p:nvSpPr>
              <p:spPr bwMode="auto">
                <a:xfrm>
                  <a:off x="4103365"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57" name="Line 42"/>
                <p:cNvSpPr>
                  <a:spLocks noChangeShapeType="1"/>
                </p:cNvSpPr>
                <p:nvPr/>
              </p:nvSpPr>
              <p:spPr bwMode="auto">
                <a:xfrm flipV="1">
                  <a:off x="495902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58" name="Rectangle 43"/>
                <p:cNvSpPr>
                  <a:spLocks noChangeArrowheads="1"/>
                </p:cNvSpPr>
                <p:nvPr/>
              </p:nvSpPr>
              <p:spPr bwMode="auto">
                <a:xfrm>
                  <a:off x="4959027"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61" name="Line 46"/>
                <p:cNvSpPr>
                  <a:spLocks noChangeShapeType="1"/>
                </p:cNvSpPr>
                <p:nvPr/>
              </p:nvSpPr>
              <p:spPr bwMode="auto">
                <a:xfrm flipV="1">
                  <a:off x="5120952"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62" name="Rectangle 47"/>
                <p:cNvSpPr>
                  <a:spLocks noChangeArrowheads="1"/>
                </p:cNvSpPr>
                <p:nvPr/>
              </p:nvSpPr>
              <p:spPr bwMode="auto">
                <a:xfrm>
                  <a:off x="5120952"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65" name="Line 50"/>
                <p:cNvSpPr>
                  <a:spLocks noChangeShapeType="1"/>
                </p:cNvSpPr>
                <p:nvPr/>
              </p:nvSpPr>
              <p:spPr bwMode="auto">
                <a:xfrm flipV="1">
                  <a:off x="5309865"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66" name="Rectangle 51"/>
                <p:cNvSpPr>
                  <a:spLocks noChangeArrowheads="1"/>
                </p:cNvSpPr>
                <p:nvPr/>
              </p:nvSpPr>
              <p:spPr bwMode="auto">
                <a:xfrm>
                  <a:off x="5309865"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69" name="Line 54"/>
                <p:cNvSpPr>
                  <a:spLocks noChangeShapeType="1"/>
                </p:cNvSpPr>
                <p:nvPr/>
              </p:nvSpPr>
              <p:spPr bwMode="auto">
                <a:xfrm flipV="1">
                  <a:off x="54717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70" name="Rectangle 55"/>
                <p:cNvSpPr>
                  <a:spLocks noChangeArrowheads="1"/>
                </p:cNvSpPr>
                <p:nvPr/>
              </p:nvSpPr>
              <p:spPr bwMode="auto">
                <a:xfrm>
                  <a:off x="5471790"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73" name="Line 58"/>
                <p:cNvSpPr>
                  <a:spLocks noChangeShapeType="1"/>
                </p:cNvSpPr>
                <p:nvPr/>
              </p:nvSpPr>
              <p:spPr bwMode="auto">
                <a:xfrm flipV="1">
                  <a:off x="568927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74" name="Rectangle 59"/>
                <p:cNvSpPr>
                  <a:spLocks noChangeArrowheads="1"/>
                </p:cNvSpPr>
                <p:nvPr/>
              </p:nvSpPr>
              <p:spPr bwMode="auto">
                <a:xfrm>
                  <a:off x="5689277"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77" name="Line 62"/>
                <p:cNvSpPr>
                  <a:spLocks noChangeShapeType="1"/>
                </p:cNvSpPr>
                <p:nvPr/>
              </p:nvSpPr>
              <p:spPr bwMode="auto">
                <a:xfrm flipV="1">
                  <a:off x="585914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78" name="Rectangle 63"/>
                <p:cNvSpPr>
                  <a:spLocks noChangeArrowheads="1"/>
                </p:cNvSpPr>
                <p:nvPr/>
              </p:nvSpPr>
              <p:spPr bwMode="auto">
                <a:xfrm>
                  <a:off x="5859140"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79" name="Line 64"/>
                <p:cNvSpPr>
                  <a:spLocks noChangeShapeType="1"/>
                </p:cNvSpPr>
                <p:nvPr/>
              </p:nvSpPr>
              <p:spPr bwMode="auto">
                <a:xfrm flipV="1">
                  <a:off x="6346502"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80" name="Rectangle 65"/>
                <p:cNvSpPr>
                  <a:spLocks noChangeArrowheads="1"/>
                </p:cNvSpPr>
                <p:nvPr/>
              </p:nvSpPr>
              <p:spPr bwMode="auto">
                <a:xfrm>
                  <a:off x="6346502"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83" name="Line 68"/>
                <p:cNvSpPr>
                  <a:spLocks noChangeShapeType="1"/>
                </p:cNvSpPr>
                <p:nvPr/>
              </p:nvSpPr>
              <p:spPr bwMode="auto">
                <a:xfrm flipV="1">
                  <a:off x="672432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84" name="Rectangle 69"/>
                <p:cNvSpPr>
                  <a:spLocks noChangeArrowheads="1"/>
                </p:cNvSpPr>
                <p:nvPr/>
              </p:nvSpPr>
              <p:spPr bwMode="auto">
                <a:xfrm>
                  <a:off x="6724327"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87" name="Line 72"/>
                <p:cNvSpPr>
                  <a:spLocks noChangeShapeType="1"/>
                </p:cNvSpPr>
                <p:nvPr/>
              </p:nvSpPr>
              <p:spPr bwMode="auto">
                <a:xfrm flipV="1">
                  <a:off x="710374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88" name="Rectangle 73"/>
                <p:cNvSpPr>
                  <a:spLocks noChangeArrowheads="1"/>
                </p:cNvSpPr>
                <p:nvPr/>
              </p:nvSpPr>
              <p:spPr bwMode="auto">
                <a:xfrm>
                  <a:off x="7103740"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91" name="Line 76"/>
                <p:cNvSpPr>
                  <a:spLocks noChangeShapeType="1"/>
                </p:cNvSpPr>
                <p:nvPr/>
              </p:nvSpPr>
              <p:spPr bwMode="auto">
                <a:xfrm flipV="1">
                  <a:off x="78593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92" name="Rectangle 77"/>
                <p:cNvSpPr>
                  <a:spLocks noChangeArrowheads="1"/>
                </p:cNvSpPr>
                <p:nvPr/>
              </p:nvSpPr>
              <p:spPr bwMode="auto">
                <a:xfrm>
                  <a:off x="7859390"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95" name="Line 80"/>
                <p:cNvSpPr>
                  <a:spLocks noChangeShapeType="1"/>
                </p:cNvSpPr>
                <p:nvPr/>
              </p:nvSpPr>
              <p:spPr bwMode="auto">
                <a:xfrm flipV="1">
                  <a:off x="8770615"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96" name="Rectangle 81"/>
                <p:cNvSpPr>
                  <a:spLocks noChangeArrowheads="1"/>
                </p:cNvSpPr>
                <p:nvPr/>
              </p:nvSpPr>
              <p:spPr bwMode="auto">
                <a:xfrm>
                  <a:off x="8770615"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97" name="Line 82"/>
                <p:cNvSpPr>
                  <a:spLocks noChangeShapeType="1"/>
                </p:cNvSpPr>
                <p:nvPr/>
              </p:nvSpPr>
              <p:spPr bwMode="auto">
                <a:xfrm flipV="1">
                  <a:off x="9940602"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98" name="Rectangle 83"/>
                <p:cNvSpPr>
                  <a:spLocks noChangeArrowheads="1"/>
                </p:cNvSpPr>
                <p:nvPr/>
              </p:nvSpPr>
              <p:spPr bwMode="auto">
                <a:xfrm>
                  <a:off x="9940602"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31" name="Line 129"/>
                <p:cNvSpPr>
                  <a:spLocks noChangeShapeType="1"/>
                </p:cNvSpPr>
                <p:nvPr/>
              </p:nvSpPr>
              <p:spPr bwMode="auto">
                <a:xfrm flipV="1">
                  <a:off x="452722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32" name="Rectangle 130"/>
                <p:cNvSpPr>
                  <a:spLocks noChangeArrowheads="1"/>
                </p:cNvSpPr>
                <p:nvPr/>
              </p:nvSpPr>
              <p:spPr bwMode="auto">
                <a:xfrm>
                  <a:off x="4527227"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37" name="Line 139"/>
                <p:cNvSpPr>
                  <a:spLocks noChangeShapeType="1"/>
                </p:cNvSpPr>
                <p:nvPr/>
              </p:nvSpPr>
              <p:spPr bwMode="auto">
                <a:xfrm flipV="1">
                  <a:off x="5220965"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38" name="Rectangle 140"/>
                <p:cNvSpPr>
                  <a:spLocks noChangeArrowheads="1"/>
                </p:cNvSpPr>
                <p:nvPr/>
              </p:nvSpPr>
              <p:spPr bwMode="auto">
                <a:xfrm>
                  <a:off x="5220965"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47" name="Line 149"/>
                <p:cNvSpPr>
                  <a:spLocks noChangeShapeType="1"/>
                </p:cNvSpPr>
                <p:nvPr/>
              </p:nvSpPr>
              <p:spPr bwMode="auto">
                <a:xfrm flipV="1">
                  <a:off x="558132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48" name="Rectangle 150"/>
                <p:cNvSpPr>
                  <a:spLocks noChangeArrowheads="1"/>
                </p:cNvSpPr>
                <p:nvPr/>
              </p:nvSpPr>
              <p:spPr bwMode="auto">
                <a:xfrm>
                  <a:off x="5581327"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1" name="Line 173"/>
                <p:cNvSpPr>
                  <a:spLocks noChangeShapeType="1"/>
                </p:cNvSpPr>
                <p:nvPr/>
              </p:nvSpPr>
              <p:spPr bwMode="auto">
                <a:xfrm flipV="1">
                  <a:off x="102202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2" name="Rectangle 174"/>
                <p:cNvSpPr>
                  <a:spLocks noChangeArrowheads="1"/>
                </p:cNvSpPr>
                <p:nvPr/>
              </p:nvSpPr>
              <p:spPr bwMode="auto">
                <a:xfrm>
                  <a:off x="1022027"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3" name="Line 175"/>
                <p:cNvSpPr>
                  <a:spLocks noChangeShapeType="1"/>
                </p:cNvSpPr>
                <p:nvPr/>
              </p:nvSpPr>
              <p:spPr bwMode="auto">
                <a:xfrm flipV="1">
                  <a:off x="14458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4" name="Rectangle 176"/>
                <p:cNvSpPr>
                  <a:spLocks noChangeArrowheads="1"/>
                </p:cNvSpPr>
                <p:nvPr/>
              </p:nvSpPr>
              <p:spPr bwMode="auto">
                <a:xfrm>
                  <a:off x="1445890"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5" name="Line 177"/>
                <p:cNvSpPr>
                  <a:spLocks noChangeShapeType="1"/>
                </p:cNvSpPr>
                <p:nvPr/>
              </p:nvSpPr>
              <p:spPr bwMode="auto">
                <a:xfrm flipV="1">
                  <a:off x="18776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6" name="Rectangle 178"/>
                <p:cNvSpPr>
                  <a:spLocks noChangeArrowheads="1"/>
                </p:cNvSpPr>
                <p:nvPr/>
              </p:nvSpPr>
              <p:spPr bwMode="auto">
                <a:xfrm>
                  <a:off x="1877690"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7" name="Line 179"/>
                <p:cNvSpPr>
                  <a:spLocks noChangeShapeType="1"/>
                </p:cNvSpPr>
                <p:nvPr/>
              </p:nvSpPr>
              <p:spPr bwMode="auto">
                <a:xfrm flipV="1">
                  <a:off x="2039615"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8" name="Rectangle 180"/>
                <p:cNvSpPr>
                  <a:spLocks noChangeArrowheads="1"/>
                </p:cNvSpPr>
                <p:nvPr/>
              </p:nvSpPr>
              <p:spPr bwMode="auto">
                <a:xfrm>
                  <a:off x="2039615"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9" name="Line 181"/>
                <p:cNvSpPr>
                  <a:spLocks noChangeShapeType="1"/>
                </p:cNvSpPr>
                <p:nvPr/>
              </p:nvSpPr>
              <p:spPr bwMode="auto">
                <a:xfrm flipV="1">
                  <a:off x="213962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0" name="Rectangle 182"/>
                <p:cNvSpPr>
                  <a:spLocks noChangeArrowheads="1"/>
                </p:cNvSpPr>
                <p:nvPr/>
              </p:nvSpPr>
              <p:spPr bwMode="auto">
                <a:xfrm>
                  <a:off x="2139627"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1" name="Line 183"/>
                <p:cNvSpPr>
                  <a:spLocks noChangeShapeType="1"/>
                </p:cNvSpPr>
                <p:nvPr/>
              </p:nvSpPr>
              <p:spPr bwMode="auto">
                <a:xfrm flipV="1">
                  <a:off x="222852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2" name="Rectangle 184"/>
                <p:cNvSpPr>
                  <a:spLocks noChangeArrowheads="1"/>
                </p:cNvSpPr>
                <p:nvPr/>
              </p:nvSpPr>
              <p:spPr bwMode="auto">
                <a:xfrm>
                  <a:off x="2228527"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3" name="Line 185"/>
                <p:cNvSpPr>
                  <a:spLocks noChangeShapeType="1"/>
                </p:cNvSpPr>
                <p:nvPr/>
              </p:nvSpPr>
              <p:spPr bwMode="auto">
                <a:xfrm flipV="1">
                  <a:off x="239204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4" name="Rectangle 186"/>
                <p:cNvSpPr>
                  <a:spLocks noChangeArrowheads="1"/>
                </p:cNvSpPr>
                <p:nvPr/>
              </p:nvSpPr>
              <p:spPr bwMode="auto">
                <a:xfrm>
                  <a:off x="2392040"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5" name="Line 187"/>
                <p:cNvSpPr>
                  <a:spLocks noChangeShapeType="1"/>
                </p:cNvSpPr>
                <p:nvPr/>
              </p:nvSpPr>
              <p:spPr bwMode="auto">
                <a:xfrm flipV="1">
                  <a:off x="24999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6" name="Rectangle 188"/>
                <p:cNvSpPr>
                  <a:spLocks noChangeArrowheads="1"/>
                </p:cNvSpPr>
                <p:nvPr/>
              </p:nvSpPr>
              <p:spPr bwMode="auto">
                <a:xfrm>
                  <a:off x="2499990"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7" name="Line 189"/>
                <p:cNvSpPr>
                  <a:spLocks noChangeShapeType="1"/>
                </p:cNvSpPr>
                <p:nvPr/>
              </p:nvSpPr>
              <p:spPr bwMode="auto">
                <a:xfrm flipV="1">
                  <a:off x="260794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8" name="Rectangle 190"/>
                <p:cNvSpPr>
                  <a:spLocks noChangeArrowheads="1"/>
                </p:cNvSpPr>
                <p:nvPr/>
              </p:nvSpPr>
              <p:spPr bwMode="auto">
                <a:xfrm>
                  <a:off x="2607940"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99" name="Rectangle 229"/>
                <p:cNvSpPr>
                  <a:spLocks noChangeArrowheads="1"/>
                </p:cNvSpPr>
                <p:nvPr/>
              </p:nvSpPr>
              <p:spPr bwMode="auto">
                <a:xfrm>
                  <a:off x="88814" y="264432"/>
                  <a:ext cx="9861428" cy="2857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grpSp>
          <p:sp>
            <p:nvSpPr>
              <p:cNvPr id="402" name="Rectangle 232"/>
              <p:cNvSpPr>
                <a:spLocks noChangeArrowheads="1"/>
              </p:cNvSpPr>
              <p:nvPr/>
            </p:nvSpPr>
            <p:spPr bwMode="auto">
              <a:xfrm>
                <a:off x="6680785" y="628650"/>
                <a:ext cx="3208337" cy="190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405" name="Rectangle 235"/>
              <p:cNvSpPr>
                <a:spLocks noChangeArrowheads="1"/>
              </p:cNvSpPr>
              <p:nvPr/>
            </p:nvSpPr>
            <p:spPr bwMode="auto">
              <a:xfrm>
                <a:off x="34041" y="6822396"/>
                <a:ext cx="9861428" cy="2857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grpSp>
            <p:nvGrpSpPr>
              <p:cNvPr id="5" name="グループ化 422"/>
              <p:cNvGrpSpPr/>
              <p:nvPr/>
            </p:nvGrpSpPr>
            <p:grpSpPr>
              <a:xfrm>
                <a:off x="3530692" y="555029"/>
                <a:ext cx="195000" cy="205714"/>
                <a:chOff x="4031434" y="574079"/>
                <a:chExt cx="195000" cy="205714"/>
              </a:xfrm>
            </p:grpSpPr>
            <p:sp>
              <p:nvSpPr>
                <p:cNvPr id="422" name="正方形/長方形 421"/>
                <p:cNvSpPr/>
                <p:nvPr/>
              </p:nvSpPr>
              <p:spPr bwMode="auto">
                <a:xfrm>
                  <a:off x="4031434" y="574079"/>
                  <a:ext cx="195000" cy="205714"/>
                </a:xfrm>
                <a:prstGeom prst="rect">
                  <a:avLst/>
                </a:prstGeom>
                <a:solidFill>
                  <a:schemeClr val="bg1"/>
                </a:solidFill>
                <a:ln w="9525">
                  <a:solidFill>
                    <a:schemeClr val="tx1"/>
                  </a:solidFill>
                  <a:miter lim="800000"/>
                  <a:headEnd/>
                  <a:tailEnd/>
                </a:ln>
              </p:spPr>
              <p:txBody>
                <a:bodyPr vert="horz" wrap="square" lIns="91440" tIns="45720" rIns="91440" bIns="45720" numCol="1" rtlCol="0" anchor="t" anchorCtr="0" compatLnSpc="1">
                  <a:prstTxWarp prst="textNoShape">
                    <a:avLst/>
                  </a:prstTxWarp>
                </a:bodyPr>
                <a:lstStyle/>
                <a:p>
                  <a:pPr algn="ctr"/>
                  <a:endParaRPr lang="ja-JP" altLang="en-US" sz="1000" dirty="0"/>
                </a:p>
              </p:txBody>
            </p:sp>
            <p:sp>
              <p:nvSpPr>
                <p:cNvPr id="409" name="Rectangle 18"/>
                <p:cNvSpPr>
                  <a:spLocks noChangeArrowheads="1"/>
                </p:cNvSpPr>
                <p:nvPr/>
              </p:nvSpPr>
              <p:spPr bwMode="auto">
                <a:xfrm>
                  <a:off x="4073996" y="611609"/>
                  <a:ext cx="128240"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000" dirty="0" smtClean="0">
                      <a:solidFill>
                        <a:srgbClr val="000000"/>
                      </a:solidFill>
                      <a:latin typeface="ＭＳ Ｐゴシック" pitchFamily="50" charset="-128"/>
                      <a:ea typeface="ＭＳ Ｐゴシック" pitchFamily="50" charset="-128"/>
                      <a:cs typeface="ＭＳ Ｐゴシック" pitchFamily="50" charset="-128"/>
                    </a:rPr>
                    <a:t>夏</a:t>
                  </a:r>
                  <a:endParaRPr lang="ja-JP" altLang="en-US" sz="1000" dirty="0" smtClean="0">
                    <a:latin typeface="Arial" pitchFamily="34" charset="0"/>
                    <a:ea typeface="ＭＳ Ｐゴシック" pitchFamily="50" charset="-128"/>
                    <a:cs typeface="ＭＳ Ｐゴシック" pitchFamily="50" charset="-128"/>
                  </a:endParaRPr>
                </a:p>
              </p:txBody>
            </p:sp>
          </p:grpSp>
          <p:grpSp>
            <p:nvGrpSpPr>
              <p:cNvPr id="6" name="グループ化 423"/>
              <p:cNvGrpSpPr/>
              <p:nvPr/>
            </p:nvGrpSpPr>
            <p:grpSpPr>
              <a:xfrm>
                <a:off x="4381741" y="561379"/>
                <a:ext cx="195000" cy="205714"/>
                <a:chOff x="4369961" y="574079"/>
                <a:chExt cx="195000" cy="205714"/>
              </a:xfrm>
            </p:grpSpPr>
            <p:sp>
              <p:nvSpPr>
                <p:cNvPr id="425" name="正方形/長方形 424"/>
                <p:cNvSpPr/>
                <p:nvPr/>
              </p:nvSpPr>
              <p:spPr bwMode="auto">
                <a:xfrm>
                  <a:off x="4369961" y="574079"/>
                  <a:ext cx="195000" cy="205714"/>
                </a:xfrm>
                <a:prstGeom prst="rect">
                  <a:avLst/>
                </a:prstGeom>
                <a:solidFill>
                  <a:schemeClr val="bg1"/>
                </a:solidFill>
                <a:ln w="9525">
                  <a:solidFill>
                    <a:schemeClr val="tx1"/>
                  </a:solidFill>
                  <a:miter lim="800000"/>
                  <a:headEnd/>
                  <a:tailEnd/>
                </a:ln>
              </p:spPr>
              <p:txBody>
                <a:bodyPr vert="horz" wrap="square" lIns="91440" tIns="45720" rIns="91440" bIns="45720" numCol="1" rtlCol="0" anchor="t" anchorCtr="0" compatLnSpc="1">
                  <a:prstTxWarp prst="textNoShape">
                    <a:avLst/>
                  </a:prstTxWarp>
                </a:bodyPr>
                <a:lstStyle/>
                <a:p>
                  <a:pPr algn="ctr"/>
                  <a:endParaRPr lang="ja-JP" altLang="en-US" sz="1000" dirty="0"/>
                </a:p>
              </p:txBody>
            </p:sp>
            <p:sp>
              <p:nvSpPr>
                <p:cNvPr id="426" name="Rectangle 18"/>
                <p:cNvSpPr>
                  <a:spLocks noChangeArrowheads="1"/>
                </p:cNvSpPr>
                <p:nvPr/>
              </p:nvSpPr>
              <p:spPr bwMode="auto">
                <a:xfrm>
                  <a:off x="4403641" y="611609"/>
                  <a:ext cx="128240"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000" dirty="0" smtClean="0">
                      <a:solidFill>
                        <a:srgbClr val="000000"/>
                      </a:solidFill>
                      <a:latin typeface="ＭＳ Ｐゴシック" pitchFamily="50" charset="-128"/>
                      <a:ea typeface="ＭＳ Ｐゴシック" pitchFamily="50" charset="-128"/>
                      <a:cs typeface="ＭＳ Ｐゴシック" pitchFamily="50" charset="-128"/>
                    </a:rPr>
                    <a:t>秋</a:t>
                  </a:r>
                  <a:endParaRPr lang="ja-JP" altLang="en-US" sz="1000" dirty="0" smtClean="0">
                    <a:latin typeface="Arial" pitchFamily="34" charset="0"/>
                    <a:ea typeface="ＭＳ Ｐゴシック" pitchFamily="50" charset="-128"/>
                    <a:cs typeface="ＭＳ Ｐゴシック" pitchFamily="50" charset="-128"/>
                  </a:endParaRPr>
                </a:p>
              </p:txBody>
            </p:sp>
          </p:grpSp>
          <p:grpSp>
            <p:nvGrpSpPr>
              <p:cNvPr id="7" name="グループ化 426"/>
              <p:cNvGrpSpPr/>
              <p:nvPr/>
            </p:nvGrpSpPr>
            <p:grpSpPr>
              <a:xfrm>
                <a:off x="5013829" y="552308"/>
                <a:ext cx="334286" cy="205714"/>
                <a:chOff x="4425985" y="577708"/>
                <a:chExt cx="334286" cy="205714"/>
              </a:xfrm>
            </p:grpSpPr>
            <p:sp>
              <p:nvSpPr>
                <p:cNvPr id="428" name="正方形/長方形 427"/>
                <p:cNvSpPr/>
                <p:nvPr/>
              </p:nvSpPr>
              <p:spPr bwMode="auto">
                <a:xfrm>
                  <a:off x="4425985" y="577708"/>
                  <a:ext cx="334286" cy="205714"/>
                </a:xfrm>
                <a:prstGeom prst="rect">
                  <a:avLst/>
                </a:prstGeom>
                <a:solidFill>
                  <a:schemeClr val="bg1"/>
                </a:solidFill>
                <a:ln w="9525">
                  <a:solidFill>
                    <a:schemeClr val="tx1"/>
                  </a:solidFill>
                  <a:miter lim="800000"/>
                  <a:headEnd/>
                  <a:tailEnd/>
                </a:ln>
              </p:spPr>
              <p:txBody>
                <a:bodyPr vert="horz" wrap="square" lIns="91440" tIns="45720" rIns="91440" bIns="45720" numCol="1" rtlCol="0" anchor="t" anchorCtr="0" compatLnSpc="1">
                  <a:prstTxWarp prst="textNoShape">
                    <a:avLst/>
                  </a:prstTxWarp>
                </a:bodyPr>
                <a:lstStyle/>
                <a:p>
                  <a:pPr algn="ctr"/>
                  <a:endParaRPr lang="ja-JP" altLang="en-US" sz="1000" dirty="0"/>
                </a:p>
              </p:txBody>
            </p:sp>
            <p:sp>
              <p:nvSpPr>
                <p:cNvPr id="429" name="Rectangle 18"/>
                <p:cNvSpPr>
                  <a:spLocks noChangeArrowheads="1"/>
                </p:cNvSpPr>
                <p:nvPr/>
              </p:nvSpPr>
              <p:spPr bwMode="auto">
                <a:xfrm>
                  <a:off x="4463622" y="611609"/>
                  <a:ext cx="256480"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000" dirty="0" smtClean="0">
                      <a:solidFill>
                        <a:srgbClr val="000000"/>
                      </a:solidFill>
                      <a:latin typeface="ＭＳ Ｐゴシック" pitchFamily="50" charset="-128"/>
                      <a:ea typeface="ＭＳ Ｐゴシック" pitchFamily="50" charset="-128"/>
                      <a:cs typeface="ＭＳ Ｐゴシック" pitchFamily="50" charset="-128"/>
                    </a:rPr>
                    <a:t>年末</a:t>
                  </a:r>
                  <a:endParaRPr lang="ja-JP" altLang="en-US" sz="1000" dirty="0" smtClean="0">
                    <a:latin typeface="Arial" pitchFamily="34" charset="0"/>
                    <a:ea typeface="ＭＳ Ｐゴシック" pitchFamily="50" charset="-128"/>
                    <a:cs typeface="ＭＳ Ｐゴシック" pitchFamily="50" charset="-128"/>
                  </a:endParaRPr>
                </a:p>
              </p:txBody>
            </p:sp>
          </p:grpSp>
          <p:sp>
            <p:nvSpPr>
              <p:cNvPr id="432" name="Rectangle 200"/>
              <p:cNvSpPr>
                <a:spLocks noChangeArrowheads="1"/>
              </p:cNvSpPr>
              <p:nvPr/>
            </p:nvSpPr>
            <p:spPr bwMode="auto">
              <a:xfrm>
                <a:off x="5790980" y="269719"/>
                <a:ext cx="7937" cy="658286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434" name="Rectangle 194"/>
              <p:cNvSpPr>
                <a:spLocks noChangeArrowheads="1"/>
              </p:cNvSpPr>
              <p:nvPr/>
            </p:nvSpPr>
            <p:spPr bwMode="auto">
              <a:xfrm>
                <a:off x="7674494" y="260647"/>
                <a:ext cx="9525" cy="658286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grpSp>
        <p:sp>
          <p:nvSpPr>
            <p:cNvPr id="438" name="Rectangle 172"/>
            <p:cNvSpPr>
              <a:spLocks noChangeArrowheads="1"/>
            </p:cNvSpPr>
            <p:nvPr/>
          </p:nvSpPr>
          <p:spPr bwMode="auto">
            <a:xfrm>
              <a:off x="604186" y="900676"/>
              <a:ext cx="22566" cy="86760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440" name="Rectangle 172"/>
            <p:cNvSpPr>
              <a:spLocks noChangeArrowheads="1"/>
            </p:cNvSpPr>
            <p:nvPr/>
          </p:nvSpPr>
          <p:spPr bwMode="auto">
            <a:xfrm>
              <a:off x="2207412" y="365669"/>
              <a:ext cx="22566" cy="92160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grpSp>
      <p:sp>
        <p:nvSpPr>
          <p:cNvPr id="486" name="Rectangle 13"/>
          <p:cNvSpPr>
            <a:spLocks noChangeArrowheads="1"/>
          </p:cNvSpPr>
          <p:nvPr/>
        </p:nvSpPr>
        <p:spPr bwMode="auto">
          <a:xfrm>
            <a:off x="1820710" y="280896"/>
            <a:ext cx="307777" cy="3693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dirty="0" smtClean="0">
                <a:latin typeface="Arial" pitchFamily="34" charset="0"/>
                <a:ea typeface="ＭＳ Ｐゴシック" pitchFamily="50" charset="-128"/>
                <a:cs typeface="ＭＳ Ｐゴシック" pitchFamily="50" charset="-128"/>
              </a:rPr>
              <a:t>主な</a:t>
            </a:r>
            <a:endParaRPr lang="en-US" altLang="ja-JP" sz="1200" b="1" dirty="0" smtClean="0">
              <a:latin typeface="Arial" pitchFamily="34" charset="0"/>
              <a:ea typeface="ＭＳ Ｐゴシック" pitchFamily="50" charset="-128"/>
              <a:cs typeface="ＭＳ Ｐゴシック" pitchFamily="50" charset="-128"/>
            </a:endParaRPr>
          </a:p>
          <a:p>
            <a:pPr fontAlgn="base">
              <a:spcBef>
                <a:spcPct val="0"/>
              </a:spcBef>
              <a:spcAft>
                <a:spcPct val="0"/>
              </a:spcAft>
            </a:pPr>
            <a:r>
              <a:rPr lang="ja-JP" altLang="en-US" sz="1200" b="1" dirty="0" smtClean="0">
                <a:latin typeface="Arial" pitchFamily="34" charset="0"/>
                <a:ea typeface="ＭＳ Ｐゴシック" pitchFamily="50" charset="-128"/>
                <a:cs typeface="ＭＳ Ｐゴシック" pitchFamily="50" charset="-128"/>
              </a:rPr>
              <a:t>主体</a:t>
            </a:r>
          </a:p>
        </p:txBody>
      </p:sp>
      <p:cxnSp>
        <p:nvCxnSpPr>
          <p:cNvPr id="182" name="直線コネクタ 181"/>
          <p:cNvCxnSpPr/>
          <p:nvPr/>
        </p:nvCxnSpPr>
        <p:spPr>
          <a:xfrm>
            <a:off x="22109" y="3377566"/>
            <a:ext cx="9861429"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ホームベース 140"/>
          <p:cNvSpPr/>
          <p:nvPr/>
        </p:nvSpPr>
        <p:spPr>
          <a:xfrm>
            <a:off x="2267621" y="847320"/>
            <a:ext cx="5376429" cy="411429"/>
          </a:xfrm>
          <a:prstGeom prst="homePlate">
            <a:avLst>
              <a:gd name="adj" fmla="val 45093"/>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pPr algn="ctr"/>
            <a:r>
              <a:rPr lang="ja-JP" altLang="en-US" sz="1000" dirty="0" smtClean="0">
                <a:solidFill>
                  <a:prstClr val="white"/>
                </a:solidFill>
              </a:rPr>
              <a:t>情報化施工の試行工事、活用効果の検証、基準類の整備、新たな技術を導入する仕組みづくり</a:t>
            </a:r>
          </a:p>
        </p:txBody>
      </p:sp>
      <p:sp>
        <p:nvSpPr>
          <p:cNvPr id="142" name="ホームベース 141"/>
          <p:cNvSpPr/>
          <p:nvPr/>
        </p:nvSpPr>
        <p:spPr>
          <a:xfrm>
            <a:off x="2251048" y="3021052"/>
            <a:ext cx="6295714" cy="257143"/>
          </a:xfrm>
          <a:prstGeom prst="homePlate">
            <a:avLst>
              <a:gd name="adj" fmla="val 45093"/>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pPr algn="ctr"/>
            <a:r>
              <a:rPr lang="ja-JP" altLang="en-US" sz="1000" dirty="0" smtClean="0">
                <a:solidFill>
                  <a:schemeClr val="bg1"/>
                </a:solidFill>
              </a:rPr>
              <a:t>調査・設計等施工に係る情報のデータベースによる発注者間の共有化</a:t>
            </a:r>
            <a:endParaRPr lang="ja-JP" altLang="en-US" sz="1000" dirty="0">
              <a:solidFill>
                <a:schemeClr val="bg1"/>
              </a:solidFill>
            </a:endParaRPr>
          </a:p>
        </p:txBody>
      </p:sp>
      <p:sp>
        <p:nvSpPr>
          <p:cNvPr id="143" name="ホームベース 142"/>
          <p:cNvSpPr/>
          <p:nvPr/>
        </p:nvSpPr>
        <p:spPr>
          <a:xfrm>
            <a:off x="2255955" y="2730056"/>
            <a:ext cx="6295714" cy="257143"/>
          </a:xfrm>
          <a:prstGeom prst="homePlate">
            <a:avLst/>
          </a:prstGeom>
          <a:solidFill>
            <a:srgbClr val="0070C0"/>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pPr algn="ctr"/>
            <a:r>
              <a:rPr lang="ja-JP" altLang="en-US" sz="1000" dirty="0" smtClean="0">
                <a:solidFill>
                  <a:schemeClr val="bg1"/>
                </a:solidFill>
              </a:rPr>
              <a:t>ＩＴを活用した施工・就労管理システムの活用・普及による現場管理の効率化　　　　　</a:t>
            </a:r>
            <a:endParaRPr lang="ja-JP" altLang="en-US" sz="1000" dirty="0">
              <a:solidFill>
                <a:schemeClr val="bg1"/>
              </a:solidFill>
            </a:endParaRPr>
          </a:p>
        </p:txBody>
      </p:sp>
      <p:sp>
        <p:nvSpPr>
          <p:cNvPr id="144" name="正方形/長方形 20"/>
          <p:cNvSpPr/>
          <p:nvPr/>
        </p:nvSpPr>
        <p:spPr>
          <a:xfrm>
            <a:off x="540859" y="2760400"/>
            <a:ext cx="1166891" cy="514286"/>
          </a:xfrm>
          <a:prstGeom prst="roundRect">
            <a:avLst>
              <a:gd name="adj" fmla="val 7336"/>
            </a:avLst>
          </a:prstGeom>
          <a:ln/>
        </p:spPr>
        <p:style>
          <a:lnRef idx="1">
            <a:schemeClr val="accent6"/>
          </a:lnRef>
          <a:fillRef idx="2">
            <a:schemeClr val="accent6"/>
          </a:fillRef>
          <a:effectRef idx="1">
            <a:schemeClr val="accent6"/>
          </a:effectRef>
          <a:fontRef idx="minor">
            <a:schemeClr val="dk1"/>
          </a:fontRef>
        </p:style>
        <p:txBody>
          <a:bodyPr lIns="20148" tIns="35819" rIns="20148"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ＩＴを活用した現場管理の効率化　等</a:t>
            </a:r>
            <a:endParaRPr lang="en-US" altLang="ja-JP" sz="1000" dirty="0" smtClean="0">
              <a:solidFill>
                <a:srgbClr val="002060"/>
              </a:solidFill>
              <a:latin typeface="+mj-ea"/>
              <a:ea typeface="+mj-ea"/>
            </a:endParaRPr>
          </a:p>
        </p:txBody>
      </p:sp>
      <p:sp>
        <p:nvSpPr>
          <p:cNvPr id="161" name="正方形/長方形 20"/>
          <p:cNvSpPr/>
          <p:nvPr/>
        </p:nvSpPr>
        <p:spPr>
          <a:xfrm>
            <a:off x="531593" y="868456"/>
            <a:ext cx="1166891" cy="1362857"/>
          </a:xfrm>
          <a:prstGeom prst="roundRect">
            <a:avLst>
              <a:gd name="adj" fmla="val 7336"/>
            </a:avLst>
          </a:prstGeom>
          <a:ln/>
        </p:spPr>
        <p:style>
          <a:lnRef idx="1">
            <a:schemeClr val="accent6"/>
          </a:lnRef>
          <a:fillRef idx="2">
            <a:schemeClr val="accent6"/>
          </a:fillRef>
          <a:effectRef idx="1">
            <a:schemeClr val="accent6"/>
          </a:effectRef>
          <a:fontRef idx="minor">
            <a:schemeClr val="dk1"/>
          </a:fontRef>
        </p:style>
        <p:txBody>
          <a:bodyPr lIns="20148" tIns="35819" rIns="20148"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ＣＩＭ、</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情報共有システム等の活用推進</a:t>
            </a:r>
            <a:endParaRPr lang="en-US" altLang="ja-JP" sz="1000" dirty="0" smtClean="0">
              <a:solidFill>
                <a:srgbClr val="002060"/>
              </a:solidFill>
              <a:latin typeface="+mj-ea"/>
              <a:ea typeface="+mj-ea"/>
            </a:endParaRPr>
          </a:p>
        </p:txBody>
      </p:sp>
      <p:sp>
        <p:nvSpPr>
          <p:cNvPr id="162" name="正方形/長方形 20"/>
          <p:cNvSpPr/>
          <p:nvPr/>
        </p:nvSpPr>
        <p:spPr>
          <a:xfrm>
            <a:off x="542824" y="2333166"/>
            <a:ext cx="1166891" cy="334286"/>
          </a:xfrm>
          <a:prstGeom prst="roundRect">
            <a:avLst>
              <a:gd name="adj" fmla="val 7336"/>
            </a:avLst>
          </a:prstGeom>
          <a:ln/>
        </p:spPr>
        <p:style>
          <a:lnRef idx="1">
            <a:schemeClr val="accent6"/>
          </a:lnRef>
          <a:fillRef idx="2">
            <a:schemeClr val="accent6"/>
          </a:fillRef>
          <a:effectRef idx="1">
            <a:schemeClr val="accent6"/>
          </a:effectRef>
          <a:fontRef idx="minor">
            <a:schemeClr val="dk1"/>
          </a:fontRef>
        </p:style>
        <p:txBody>
          <a:bodyPr lIns="20148" tIns="35819" rIns="20148"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プレキャスト製品</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の活用拡大</a:t>
            </a:r>
            <a:endParaRPr lang="en-US" altLang="ja-JP" sz="1000" dirty="0" smtClean="0">
              <a:solidFill>
                <a:srgbClr val="002060"/>
              </a:solidFill>
              <a:latin typeface="+mj-ea"/>
              <a:ea typeface="+mj-ea"/>
            </a:endParaRPr>
          </a:p>
        </p:txBody>
      </p:sp>
      <p:sp>
        <p:nvSpPr>
          <p:cNvPr id="181" name="ホームベース 180"/>
          <p:cNvSpPr/>
          <p:nvPr/>
        </p:nvSpPr>
        <p:spPr>
          <a:xfrm>
            <a:off x="2254242" y="2333700"/>
            <a:ext cx="6351429" cy="308571"/>
          </a:xfrm>
          <a:prstGeom prst="homePlate">
            <a:avLst/>
          </a:prstGeom>
          <a:solidFill>
            <a:srgbClr val="0070C0"/>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pPr algn="ctr"/>
            <a:r>
              <a:rPr lang="ja-JP" altLang="en-US" sz="1000" dirty="0" smtClean="0">
                <a:solidFill>
                  <a:schemeClr val="bg1"/>
                </a:solidFill>
              </a:rPr>
              <a:t>プレキャスト製品の標準設計化の検討、現場活用の促進</a:t>
            </a:r>
            <a:endParaRPr lang="ja-JP" altLang="en-US" sz="1000" dirty="0">
              <a:solidFill>
                <a:schemeClr val="bg1"/>
              </a:solidFill>
            </a:endParaRPr>
          </a:p>
        </p:txBody>
      </p:sp>
      <p:sp>
        <p:nvSpPr>
          <p:cNvPr id="195" name="テキスト ボックス 194"/>
          <p:cNvSpPr txBox="1"/>
          <p:nvPr/>
        </p:nvSpPr>
        <p:spPr>
          <a:xfrm>
            <a:off x="44620" y="2976458"/>
            <a:ext cx="430853" cy="4197279"/>
          </a:xfrm>
          <a:prstGeom prst="rect">
            <a:avLst/>
          </a:prstGeom>
          <a:noFill/>
        </p:spPr>
        <p:txBody>
          <a:bodyPr vert="eaVert" wrap="square" lIns="91423" tIns="45712" rIns="91423" bIns="45712" rtlCol="0">
            <a:spAutoFit/>
          </a:bodyPr>
          <a:lstStyle/>
          <a:p>
            <a:pPr algn="ctr">
              <a:tabLst>
                <a:tab pos="1270911" algn="l"/>
              </a:tabLst>
            </a:pPr>
            <a:r>
              <a:rPr lang="ja-JP" altLang="en-US" sz="1600" b="1" dirty="0" smtClean="0">
                <a:solidFill>
                  <a:srgbClr val="002060"/>
                </a:solidFill>
              </a:rPr>
              <a:t>②施工時期の平準化・適正工期の確保　</a:t>
            </a:r>
            <a:endParaRPr lang="en-US" altLang="ja-JP" sz="1600" b="1" dirty="0" smtClean="0">
              <a:solidFill>
                <a:srgbClr val="002060"/>
              </a:solidFill>
            </a:endParaRPr>
          </a:p>
        </p:txBody>
      </p:sp>
      <p:sp>
        <p:nvSpPr>
          <p:cNvPr id="199" name="ホームベース 198"/>
          <p:cNvSpPr/>
          <p:nvPr/>
        </p:nvSpPr>
        <p:spPr>
          <a:xfrm>
            <a:off x="2264501" y="6391633"/>
            <a:ext cx="6262363" cy="343957"/>
          </a:xfrm>
          <a:prstGeom prst="homePlate">
            <a:avLst>
              <a:gd name="adj" fmla="val 34629"/>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pPr algn="ctr"/>
            <a:r>
              <a:rPr lang="ja-JP" altLang="en-US" sz="1000" dirty="0" smtClean="0">
                <a:solidFill>
                  <a:srgbClr val="002060"/>
                </a:solidFill>
              </a:rPr>
              <a:t>対話により、適正工期の確保など、民間発注者との連携へ　　</a:t>
            </a:r>
            <a:endParaRPr lang="ja-JP" altLang="en-US" sz="1000" dirty="0">
              <a:solidFill>
                <a:srgbClr val="002060"/>
              </a:solidFill>
            </a:endParaRPr>
          </a:p>
        </p:txBody>
      </p:sp>
      <p:sp>
        <p:nvSpPr>
          <p:cNvPr id="200" name="正方形/長方形 20"/>
          <p:cNvSpPr/>
          <p:nvPr/>
        </p:nvSpPr>
        <p:spPr>
          <a:xfrm>
            <a:off x="517962" y="4084194"/>
            <a:ext cx="1166891" cy="909436"/>
          </a:xfrm>
          <a:prstGeom prst="roundRect">
            <a:avLst>
              <a:gd name="adj" fmla="val 7336"/>
            </a:avLst>
          </a:prstGeom>
          <a:ln/>
        </p:spPr>
        <p:style>
          <a:lnRef idx="1">
            <a:schemeClr val="accent6"/>
          </a:lnRef>
          <a:fillRef idx="2">
            <a:schemeClr val="accent6"/>
          </a:fillRef>
          <a:effectRef idx="1">
            <a:schemeClr val="accent6"/>
          </a:effectRef>
          <a:fontRef idx="minor">
            <a:schemeClr val="dk1"/>
          </a:fontRef>
        </p:style>
        <p:txBody>
          <a:bodyPr lIns="20148" tIns="35819" rIns="20148"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公共発注の</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平準化</a:t>
            </a:r>
            <a:endParaRPr lang="en-US" altLang="ja-JP" sz="1000" dirty="0" smtClean="0">
              <a:solidFill>
                <a:srgbClr val="002060"/>
              </a:solidFill>
              <a:latin typeface="+mj-ea"/>
              <a:ea typeface="+mj-ea"/>
            </a:endParaRPr>
          </a:p>
        </p:txBody>
      </p:sp>
      <p:sp>
        <p:nvSpPr>
          <p:cNvPr id="206" name="正方形/長方形 20"/>
          <p:cNvSpPr/>
          <p:nvPr/>
        </p:nvSpPr>
        <p:spPr>
          <a:xfrm>
            <a:off x="520480" y="6390429"/>
            <a:ext cx="1160710" cy="343957"/>
          </a:xfrm>
          <a:prstGeom prst="roundRect">
            <a:avLst>
              <a:gd name="adj" fmla="val 7336"/>
            </a:avLst>
          </a:prstGeom>
          <a:ln/>
        </p:spPr>
        <p:style>
          <a:lnRef idx="1">
            <a:schemeClr val="accent6"/>
          </a:lnRef>
          <a:fillRef idx="2">
            <a:schemeClr val="accent6"/>
          </a:fillRef>
          <a:effectRef idx="1">
            <a:schemeClr val="accent6"/>
          </a:effectRef>
          <a:fontRef idx="minor">
            <a:schemeClr val="dk1"/>
          </a:fontRef>
        </p:style>
        <p:txBody>
          <a:bodyPr lIns="20148" tIns="35819" rIns="20148"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民間発注工事</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の平準化等</a:t>
            </a:r>
            <a:endParaRPr lang="en-US" altLang="ja-JP" sz="1000" dirty="0" smtClean="0">
              <a:solidFill>
                <a:srgbClr val="002060"/>
              </a:solidFill>
              <a:latin typeface="+mj-ea"/>
              <a:ea typeface="+mj-ea"/>
            </a:endParaRPr>
          </a:p>
        </p:txBody>
      </p:sp>
      <p:sp>
        <p:nvSpPr>
          <p:cNvPr id="217" name="正方形/長方形 20"/>
          <p:cNvSpPr/>
          <p:nvPr/>
        </p:nvSpPr>
        <p:spPr>
          <a:xfrm>
            <a:off x="1760120" y="1671874"/>
            <a:ext cx="445714" cy="257143"/>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a:solidFill>
              <a:srgbClr val="95B850"/>
            </a:solidFill>
          </a:ln>
        </p:spPr>
        <p:style>
          <a:lnRef idx="1">
            <a:schemeClr val="accent2"/>
          </a:lnRef>
          <a:fillRef idx="2">
            <a:schemeClr val="accent2"/>
          </a:fillRef>
          <a:effectRef idx="1">
            <a:schemeClr val="accent2"/>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p:txBody>
      </p:sp>
      <p:sp>
        <p:nvSpPr>
          <p:cNvPr id="220" name="正方形/長方形 20"/>
          <p:cNvSpPr/>
          <p:nvPr/>
        </p:nvSpPr>
        <p:spPr>
          <a:xfrm>
            <a:off x="1760120" y="847320"/>
            <a:ext cx="445714" cy="411429"/>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a:solidFill>
              <a:srgbClr val="95B850"/>
            </a:solidFill>
          </a:ln>
        </p:spPr>
        <p:style>
          <a:lnRef idx="1">
            <a:schemeClr val="accent2"/>
          </a:lnRef>
          <a:fillRef idx="2">
            <a:schemeClr val="accent2"/>
          </a:fillRef>
          <a:effectRef idx="1">
            <a:schemeClr val="accent2"/>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p:txBody>
      </p:sp>
      <p:sp>
        <p:nvSpPr>
          <p:cNvPr id="221" name="正方形/長方形 20"/>
          <p:cNvSpPr/>
          <p:nvPr/>
        </p:nvSpPr>
        <p:spPr>
          <a:xfrm>
            <a:off x="1760120" y="1291128"/>
            <a:ext cx="445714" cy="334286"/>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a:solidFill>
              <a:srgbClr val="95B850"/>
            </a:solidFill>
          </a:ln>
        </p:spPr>
        <p:style>
          <a:lnRef idx="1">
            <a:schemeClr val="accent2"/>
          </a:lnRef>
          <a:fillRef idx="2">
            <a:schemeClr val="accent2"/>
          </a:fillRef>
          <a:effectRef idx="1">
            <a:schemeClr val="accent2"/>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p:txBody>
      </p:sp>
      <p:sp>
        <p:nvSpPr>
          <p:cNvPr id="222" name="正方形/長方形 20"/>
          <p:cNvSpPr/>
          <p:nvPr/>
        </p:nvSpPr>
        <p:spPr>
          <a:xfrm>
            <a:off x="1760120" y="1969310"/>
            <a:ext cx="445714" cy="257143"/>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a:solidFill>
              <a:srgbClr val="95B850"/>
            </a:solidFill>
          </a:ln>
        </p:spPr>
        <p:style>
          <a:lnRef idx="1">
            <a:schemeClr val="accent2"/>
          </a:lnRef>
          <a:fillRef idx="2">
            <a:schemeClr val="accent2"/>
          </a:fillRef>
          <a:effectRef idx="1">
            <a:schemeClr val="accent2"/>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p:txBody>
      </p:sp>
      <p:sp>
        <p:nvSpPr>
          <p:cNvPr id="226" name="正方形/長方形 20"/>
          <p:cNvSpPr/>
          <p:nvPr/>
        </p:nvSpPr>
        <p:spPr>
          <a:xfrm>
            <a:off x="1760120" y="2335935"/>
            <a:ext cx="445714" cy="308571"/>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a:solidFill>
              <a:srgbClr val="95B850"/>
            </a:solidFill>
          </a:ln>
        </p:spPr>
        <p:style>
          <a:lnRef idx="1">
            <a:schemeClr val="accent2"/>
          </a:lnRef>
          <a:fillRef idx="2">
            <a:schemeClr val="accent2"/>
          </a:fillRef>
          <a:effectRef idx="1">
            <a:schemeClr val="accent2"/>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p:txBody>
      </p:sp>
      <p:sp>
        <p:nvSpPr>
          <p:cNvPr id="236" name="正方形/長方形 20"/>
          <p:cNvSpPr/>
          <p:nvPr/>
        </p:nvSpPr>
        <p:spPr>
          <a:xfrm>
            <a:off x="1760120" y="2742774"/>
            <a:ext cx="445714" cy="257143"/>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a:solidFill>
              <a:srgbClr val="95B850"/>
            </a:solidFill>
          </a:ln>
        </p:spPr>
        <p:style>
          <a:lnRef idx="1">
            <a:schemeClr val="accent2"/>
          </a:lnRef>
          <a:fillRef idx="2">
            <a:schemeClr val="accent2"/>
          </a:fillRef>
          <a:effectRef idx="1">
            <a:schemeClr val="accent2"/>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p:txBody>
      </p:sp>
      <p:sp>
        <p:nvSpPr>
          <p:cNvPr id="239" name="正方形/長方形 20"/>
          <p:cNvSpPr/>
          <p:nvPr/>
        </p:nvSpPr>
        <p:spPr>
          <a:xfrm>
            <a:off x="1760120" y="3020651"/>
            <a:ext cx="445714" cy="257143"/>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a:solidFill>
              <a:srgbClr val="95B850"/>
            </a:solidFill>
          </a:ln>
        </p:spPr>
        <p:style>
          <a:lnRef idx="1">
            <a:schemeClr val="accent2"/>
          </a:lnRef>
          <a:fillRef idx="2">
            <a:schemeClr val="accent2"/>
          </a:fillRef>
          <a:effectRef idx="1">
            <a:schemeClr val="accent2"/>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p:txBody>
      </p:sp>
      <p:sp>
        <p:nvSpPr>
          <p:cNvPr id="252" name="正方形/長方形 20"/>
          <p:cNvSpPr/>
          <p:nvPr/>
        </p:nvSpPr>
        <p:spPr>
          <a:xfrm>
            <a:off x="1760120" y="4094184"/>
            <a:ext cx="445714" cy="900000"/>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a:solidFill>
              <a:srgbClr val="95B850"/>
            </a:solidFill>
          </a:ln>
        </p:spPr>
        <p:style>
          <a:lnRef idx="1">
            <a:schemeClr val="accent2"/>
          </a:lnRef>
          <a:fillRef idx="2">
            <a:schemeClr val="accent2"/>
          </a:fillRef>
          <a:effectRef idx="1">
            <a:schemeClr val="accent2"/>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p:txBody>
      </p:sp>
      <p:sp>
        <p:nvSpPr>
          <p:cNvPr id="263" name="正方形/長方形 20"/>
          <p:cNvSpPr/>
          <p:nvPr/>
        </p:nvSpPr>
        <p:spPr>
          <a:xfrm>
            <a:off x="1761301" y="6385483"/>
            <a:ext cx="443353" cy="343957"/>
          </a:xfrm>
          <a:prstGeom prst="roundRect">
            <a:avLst>
              <a:gd name="adj" fmla="val 7336"/>
            </a:avLst>
          </a:prstGeom>
          <a:ln/>
        </p:spPr>
        <p:style>
          <a:lnRef idx="1">
            <a:schemeClr val="accent3"/>
          </a:lnRef>
          <a:fillRef idx="2">
            <a:schemeClr val="accent3"/>
          </a:fillRef>
          <a:effectRef idx="1">
            <a:schemeClr val="accent3"/>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国交省団体</a:t>
            </a:r>
            <a:endParaRPr lang="en-US" altLang="ja-JP" sz="1000" dirty="0" smtClean="0">
              <a:solidFill>
                <a:srgbClr val="002060"/>
              </a:solidFill>
              <a:latin typeface="+mj-ea"/>
              <a:ea typeface="+mj-ea"/>
            </a:endParaRPr>
          </a:p>
        </p:txBody>
      </p:sp>
      <p:sp>
        <p:nvSpPr>
          <p:cNvPr id="264" name="ホームベース 263"/>
          <p:cNvSpPr/>
          <p:nvPr/>
        </p:nvSpPr>
        <p:spPr>
          <a:xfrm>
            <a:off x="8964874" y="754417"/>
            <a:ext cx="807857" cy="5934728"/>
          </a:xfrm>
          <a:prstGeom prst="homePlate">
            <a:avLst>
              <a:gd name="adj" fmla="val 42985"/>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6930" tIns="34201" rIns="26930" bIns="34201" rtlCol="0" anchor="ctr"/>
          <a:lstStyle/>
          <a:p>
            <a:r>
              <a:rPr lang="ja-JP" altLang="en-US" sz="1200" dirty="0" smtClean="0">
                <a:solidFill>
                  <a:srgbClr val="002060"/>
                </a:solidFill>
              </a:rPr>
              <a:t>フォロー</a:t>
            </a:r>
            <a:endParaRPr lang="en-US" altLang="ja-JP" sz="1200" dirty="0" smtClean="0">
              <a:solidFill>
                <a:srgbClr val="002060"/>
              </a:solidFill>
            </a:endParaRPr>
          </a:p>
          <a:p>
            <a:r>
              <a:rPr lang="ja-JP" altLang="en-US" sz="1200" dirty="0" smtClean="0">
                <a:solidFill>
                  <a:srgbClr val="002060"/>
                </a:solidFill>
              </a:rPr>
              <a:t>アップ</a:t>
            </a:r>
            <a:endParaRPr lang="en-US" altLang="ja-JP" sz="1200" dirty="0" smtClean="0">
              <a:solidFill>
                <a:srgbClr val="002060"/>
              </a:solidFill>
            </a:endParaRPr>
          </a:p>
          <a:p>
            <a:endParaRPr lang="en-US" altLang="ja-JP" sz="1200" dirty="0" smtClean="0">
              <a:solidFill>
                <a:srgbClr val="002060"/>
              </a:solidFill>
            </a:endParaRPr>
          </a:p>
          <a:p>
            <a:endParaRPr lang="en-US" altLang="ja-JP" sz="1200" dirty="0" smtClean="0">
              <a:solidFill>
                <a:srgbClr val="002060"/>
              </a:solidFill>
            </a:endParaRPr>
          </a:p>
          <a:p>
            <a:endParaRPr lang="ja-JP" altLang="en-US" sz="1200" dirty="0">
              <a:solidFill>
                <a:srgbClr val="002060"/>
              </a:solidFill>
            </a:endParaRPr>
          </a:p>
        </p:txBody>
      </p:sp>
      <p:sp>
        <p:nvSpPr>
          <p:cNvPr id="268" name="スライド番号プレースホルダ 212"/>
          <p:cNvSpPr>
            <a:spLocks noGrp="1"/>
          </p:cNvSpPr>
          <p:nvPr>
            <p:ph type="sldNum" sz="quarter" idx="12"/>
          </p:nvPr>
        </p:nvSpPr>
        <p:spPr>
          <a:xfrm>
            <a:off x="7606845" y="6566492"/>
            <a:ext cx="2299155" cy="375689"/>
          </a:xfrm>
        </p:spPr>
        <p:txBody>
          <a:bodyPr/>
          <a:lstStyle/>
          <a:p>
            <a:pPr algn="r"/>
            <a:fld id="{E7B1894D-C43F-432D-8B30-776E903D2BD7}" type="slidenum">
              <a:rPr lang="ja-JP" altLang="en-US" sz="1300" smtClean="0"/>
              <a:pPr algn="r"/>
              <a:t>25</a:t>
            </a:fld>
            <a:endParaRPr lang="ja-JP" altLang="en-US" sz="1300" dirty="0"/>
          </a:p>
        </p:txBody>
      </p:sp>
      <p:sp>
        <p:nvSpPr>
          <p:cNvPr id="289" name="ホームベース 288"/>
          <p:cNvSpPr/>
          <p:nvPr/>
        </p:nvSpPr>
        <p:spPr>
          <a:xfrm>
            <a:off x="2244724" y="4087434"/>
            <a:ext cx="2897143" cy="909436"/>
          </a:xfrm>
          <a:prstGeom prst="homePlate">
            <a:avLst>
              <a:gd name="adj" fmla="val 0"/>
            </a:avLst>
          </a:prstGeom>
          <a:solidFill>
            <a:srgbClr val="0070C0"/>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6935" tIns="34201" rIns="26935" bIns="34201" rtlCol="0" anchor="ctr"/>
          <a:lstStyle/>
          <a:p>
            <a:pPr marL="65328" indent="-65328"/>
            <a:r>
              <a:rPr lang="ja-JP" altLang="en-US" sz="1000" dirty="0" smtClean="0">
                <a:solidFill>
                  <a:schemeClr val="bg1"/>
                </a:solidFill>
              </a:rPr>
              <a:t>・年度当初からの予算執行の徹底</a:t>
            </a:r>
            <a:endParaRPr lang="en-US" altLang="ja-JP" sz="1000" dirty="0" smtClean="0">
              <a:solidFill>
                <a:schemeClr val="bg1"/>
              </a:solidFill>
            </a:endParaRPr>
          </a:p>
          <a:p>
            <a:pPr marL="65328" indent="-65328"/>
            <a:r>
              <a:rPr lang="ja-JP" altLang="en-US" sz="1000" dirty="0" smtClean="0">
                <a:solidFill>
                  <a:schemeClr val="bg1"/>
                </a:solidFill>
              </a:rPr>
              <a:t>・工事開始前に労働や建設資機材の確保等の準備を行うための余裕期間の設定</a:t>
            </a:r>
            <a:endParaRPr lang="en-US" altLang="ja-JP" sz="1000" dirty="0" smtClean="0">
              <a:solidFill>
                <a:schemeClr val="bg1"/>
              </a:solidFill>
            </a:endParaRPr>
          </a:p>
          <a:p>
            <a:pPr marL="65328" indent="-65328"/>
            <a:r>
              <a:rPr lang="ja-JP" altLang="en-US" sz="1000" dirty="0" smtClean="0">
                <a:solidFill>
                  <a:schemeClr val="bg1"/>
                </a:solidFill>
              </a:rPr>
              <a:t>・一定期間を超える工事における債務負担行為の活用運用　を推進　</a:t>
            </a:r>
            <a:endParaRPr lang="en-US" altLang="ja-JP" sz="1000" dirty="0" smtClean="0">
              <a:solidFill>
                <a:schemeClr val="bg1"/>
              </a:solidFill>
            </a:endParaRPr>
          </a:p>
          <a:p>
            <a:pPr marL="65328" indent="-65328"/>
            <a:r>
              <a:rPr lang="ja-JP" altLang="en-US" sz="1000" dirty="0" smtClean="0">
                <a:solidFill>
                  <a:schemeClr val="bg1"/>
                </a:solidFill>
              </a:rPr>
              <a:t>（運用指針に盛り込み運用を強化）　</a:t>
            </a:r>
            <a:r>
              <a:rPr lang="en-US" altLang="ja-JP" sz="1000" b="1" dirty="0" smtClean="0">
                <a:solidFill>
                  <a:schemeClr val="bg1"/>
                </a:solidFill>
              </a:rPr>
              <a:t>【</a:t>
            </a:r>
            <a:r>
              <a:rPr lang="ja-JP" altLang="en-US" sz="1000" b="1" dirty="0" smtClean="0">
                <a:solidFill>
                  <a:schemeClr val="bg1"/>
                </a:solidFill>
              </a:rPr>
              <a:t>年内目途</a:t>
            </a:r>
            <a:r>
              <a:rPr lang="en-US" altLang="ja-JP" sz="1000" b="1" dirty="0" smtClean="0">
                <a:solidFill>
                  <a:schemeClr val="bg1"/>
                </a:solidFill>
              </a:rPr>
              <a:t>】</a:t>
            </a:r>
            <a:r>
              <a:rPr lang="ja-JP" altLang="en-US" sz="1000" b="1" dirty="0" smtClean="0">
                <a:solidFill>
                  <a:schemeClr val="bg1"/>
                </a:solidFill>
              </a:rPr>
              <a:t>　　</a:t>
            </a:r>
            <a:endParaRPr lang="ja-JP" altLang="en-US" sz="1000" b="1" dirty="0">
              <a:solidFill>
                <a:schemeClr val="bg1"/>
              </a:solidFill>
            </a:endParaRPr>
          </a:p>
        </p:txBody>
      </p:sp>
      <p:sp>
        <p:nvSpPr>
          <p:cNvPr id="290" name="ホームベース 289"/>
          <p:cNvSpPr/>
          <p:nvPr/>
        </p:nvSpPr>
        <p:spPr>
          <a:xfrm>
            <a:off x="5442818" y="4087434"/>
            <a:ext cx="2172857" cy="909436"/>
          </a:xfrm>
          <a:prstGeom prst="homePlate">
            <a:avLst>
              <a:gd name="adj" fmla="val 26012"/>
            </a:avLst>
          </a:prstGeom>
          <a:solidFill>
            <a:srgbClr val="85CBFF"/>
          </a:solidFill>
          <a:ln w="158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26935" tIns="34201" rIns="26935" bIns="34201" rtlCol="0" anchor="ctr"/>
          <a:lstStyle/>
          <a:p>
            <a:pPr algn="ctr"/>
            <a:r>
              <a:rPr lang="ja-JP" altLang="en-US" sz="1000" dirty="0" smtClean="0">
                <a:solidFill>
                  <a:schemeClr val="bg1"/>
                </a:solidFill>
              </a:rPr>
              <a:t>各公共発注者に対して周知を徹底</a:t>
            </a:r>
            <a:endParaRPr lang="en-US" altLang="ja-JP" sz="1000" dirty="0" smtClean="0">
              <a:solidFill>
                <a:schemeClr val="bg1"/>
              </a:solidFill>
            </a:endParaRPr>
          </a:p>
          <a:p>
            <a:pPr algn="ctr"/>
            <a:r>
              <a:rPr lang="ja-JP" altLang="en-US" sz="1000" dirty="0" smtClean="0">
                <a:solidFill>
                  <a:schemeClr val="bg1"/>
                </a:solidFill>
              </a:rPr>
              <a:t>運用状況をきめ細かくフォローアップ</a:t>
            </a:r>
            <a:endParaRPr lang="ja-JP" altLang="en-US" sz="1000" dirty="0">
              <a:solidFill>
                <a:schemeClr val="bg1"/>
              </a:solidFill>
            </a:endParaRPr>
          </a:p>
        </p:txBody>
      </p:sp>
      <p:sp>
        <p:nvSpPr>
          <p:cNvPr id="293" name="二等辺三角形 292"/>
          <p:cNvSpPr/>
          <p:nvPr/>
        </p:nvSpPr>
        <p:spPr>
          <a:xfrm rot="5400000">
            <a:off x="4872159" y="4457226"/>
            <a:ext cx="852596" cy="201096"/>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513" tIns="33257" rIns="66513" bIns="33257" rtlCol="0" anchor="ctr"/>
          <a:lstStyle/>
          <a:p>
            <a:pPr algn="ctr"/>
            <a:endParaRPr lang="ja-JP" altLang="en-US" sz="1000" dirty="0"/>
          </a:p>
        </p:txBody>
      </p:sp>
      <p:sp>
        <p:nvSpPr>
          <p:cNvPr id="145" name="山形 144"/>
          <p:cNvSpPr/>
          <p:nvPr/>
        </p:nvSpPr>
        <p:spPr>
          <a:xfrm>
            <a:off x="7516142" y="856540"/>
            <a:ext cx="1783055" cy="411429"/>
          </a:xfrm>
          <a:prstGeom prst="chevron">
            <a:avLst/>
          </a:prstGeom>
          <a:solidFill>
            <a:srgbClr val="85CBFF"/>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6935" tIns="35179" rIns="26935" bIns="35179" rtlCol="0" anchor="ctr"/>
          <a:lstStyle/>
          <a:p>
            <a:pPr lvl="0"/>
            <a:r>
              <a:rPr lang="ja-JP" altLang="en-US" sz="1000" dirty="0" smtClean="0">
                <a:solidFill>
                  <a:prstClr val="white"/>
                </a:solidFill>
              </a:rPr>
              <a:t>有用な技術を普及促進、新たな技術</a:t>
            </a:r>
            <a:r>
              <a:rPr lang="en-US" altLang="ja-JP" sz="1000" dirty="0" smtClean="0">
                <a:solidFill>
                  <a:prstClr val="white"/>
                </a:solidFill>
              </a:rPr>
              <a:t>(</a:t>
            </a:r>
            <a:r>
              <a:rPr lang="ja-JP" altLang="en-US" sz="900" dirty="0" smtClean="0">
                <a:solidFill>
                  <a:prstClr val="white"/>
                </a:solidFill>
              </a:rPr>
              <a:t>ロボッ</a:t>
            </a:r>
            <a:r>
              <a:rPr lang="ja-JP" altLang="en-US" sz="1000" dirty="0" smtClean="0">
                <a:solidFill>
                  <a:prstClr val="white"/>
                </a:solidFill>
              </a:rPr>
              <a:t>ト技術等</a:t>
            </a:r>
            <a:r>
              <a:rPr lang="en-US" altLang="ja-JP" sz="1000" dirty="0" smtClean="0">
                <a:solidFill>
                  <a:prstClr val="white"/>
                </a:solidFill>
              </a:rPr>
              <a:t>)</a:t>
            </a:r>
            <a:r>
              <a:rPr lang="ja-JP" altLang="en-US" sz="1000" dirty="0" smtClean="0">
                <a:solidFill>
                  <a:prstClr val="white"/>
                </a:solidFill>
              </a:rPr>
              <a:t>の導入</a:t>
            </a:r>
            <a:endParaRPr lang="ja-JP" altLang="en-US" sz="1000" dirty="0">
              <a:solidFill>
                <a:prstClr val="white"/>
              </a:solidFill>
            </a:endParaRPr>
          </a:p>
        </p:txBody>
      </p:sp>
      <p:sp>
        <p:nvSpPr>
          <p:cNvPr id="146" name="正方形/長方形 20"/>
          <p:cNvSpPr/>
          <p:nvPr/>
        </p:nvSpPr>
        <p:spPr>
          <a:xfrm>
            <a:off x="517824" y="3467876"/>
            <a:ext cx="1166891" cy="565714"/>
          </a:xfrm>
          <a:prstGeom prst="roundRect">
            <a:avLst>
              <a:gd name="adj" fmla="val 7336"/>
            </a:avLst>
          </a:prstGeom>
          <a:ln/>
        </p:spPr>
        <p:style>
          <a:lnRef idx="1">
            <a:schemeClr val="accent6"/>
          </a:lnRef>
          <a:fillRef idx="2">
            <a:schemeClr val="accent6"/>
          </a:fillRef>
          <a:effectRef idx="1">
            <a:schemeClr val="accent6"/>
          </a:effectRef>
          <a:fontRef idx="minor">
            <a:schemeClr val="dk1"/>
          </a:fontRef>
        </p:style>
        <p:txBody>
          <a:bodyPr lIns="20148" tIns="35819" rIns="20148"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地域の実情等に</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応じた発注見通しの統合・公表</a:t>
            </a:r>
            <a:endParaRPr lang="en-US" altLang="ja-JP" sz="1000" dirty="0" smtClean="0">
              <a:solidFill>
                <a:srgbClr val="002060"/>
              </a:solidFill>
              <a:latin typeface="+mj-ea"/>
              <a:ea typeface="+mj-ea"/>
            </a:endParaRPr>
          </a:p>
        </p:txBody>
      </p:sp>
      <p:sp>
        <p:nvSpPr>
          <p:cNvPr id="147" name="正方形/長方形 20"/>
          <p:cNvSpPr/>
          <p:nvPr/>
        </p:nvSpPr>
        <p:spPr>
          <a:xfrm>
            <a:off x="1760120" y="3457509"/>
            <a:ext cx="445714" cy="565714"/>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a:solidFill>
              <a:srgbClr val="95B850"/>
            </a:solidFill>
          </a:ln>
        </p:spPr>
        <p:style>
          <a:lnRef idx="1">
            <a:schemeClr val="accent2"/>
          </a:lnRef>
          <a:fillRef idx="2">
            <a:schemeClr val="accent2"/>
          </a:fillRef>
          <a:effectRef idx="1">
            <a:schemeClr val="accent2"/>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p:txBody>
      </p:sp>
      <p:sp>
        <p:nvSpPr>
          <p:cNvPr id="150" name="ホームベース 149"/>
          <p:cNvSpPr/>
          <p:nvPr/>
        </p:nvSpPr>
        <p:spPr>
          <a:xfrm>
            <a:off x="2255955" y="3450136"/>
            <a:ext cx="1638356" cy="565714"/>
          </a:xfrm>
          <a:prstGeom prst="homePlate">
            <a:avLst>
              <a:gd name="adj" fmla="val 39390"/>
            </a:avLst>
          </a:prstGeom>
          <a:solidFill>
            <a:srgbClr val="0070C0"/>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r>
              <a:rPr lang="ja-JP" altLang="en-US" sz="900" dirty="0" smtClean="0">
                <a:solidFill>
                  <a:schemeClr val="bg1"/>
                </a:solidFill>
              </a:rPr>
              <a:t>・（昨年１１月から被災地で開始）順次全国で展開し、８月に全ブロックで実施予定</a:t>
            </a:r>
            <a:endParaRPr lang="en-US" altLang="ja-JP" sz="900" dirty="0" smtClean="0">
              <a:solidFill>
                <a:schemeClr val="bg1"/>
              </a:solidFill>
            </a:endParaRPr>
          </a:p>
        </p:txBody>
      </p:sp>
      <p:sp>
        <p:nvSpPr>
          <p:cNvPr id="156" name="山形 155"/>
          <p:cNvSpPr/>
          <p:nvPr/>
        </p:nvSpPr>
        <p:spPr>
          <a:xfrm>
            <a:off x="3717322" y="3450187"/>
            <a:ext cx="2033571" cy="565714"/>
          </a:xfrm>
          <a:prstGeom prst="chevron">
            <a:avLst>
              <a:gd name="adj" fmla="val 38801"/>
            </a:avLst>
          </a:prstGeom>
          <a:solidFill>
            <a:srgbClr val="85CBFF"/>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6935" tIns="35179" rIns="26935" bIns="35179" rtlCol="0" anchor="ctr"/>
          <a:lstStyle/>
          <a:p>
            <a:pPr lvl="0" algn="ctr"/>
            <a:r>
              <a:rPr lang="ja-JP" altLang="en-US" sz="1000" dirty="0" smtClean="0">
                <a:solidFill>
                  <a:prstClr val="white"/>
                </a:solidFill>
              </a:rPr>
              <a:t>運用状況をきめ細かく</a:t>
            </a:r>
            <a:endParaRPr lang="en-US" altLang="ja-JP" sz="1000" dirty="0" smtClean="0">
              <a:solidFill>
                <a:prstClr val="white"/>
              </a:solidFill>
            </a:endParaRPr>
          </a:p>
          <a:p>
            <a:pPr lvl="0" algn="ctr"/>
            <a:r>
              <a:rPr lang="ja-JP" altLang="en-US" sz="1000" dirty="0" smtClean="0">
                <a:solidFill>
                  <a:prstClr val="white"/>
                </a:solidFill>
              </a:rPr>
              <a:t>フォローアップ</a:t>
            </a:r>
            <a:endParaRPr lang="ja-JP" altLang="en-US" sz="1000" dirty="0">
              <a:solidFill>
                <a:prstClr val="white"/>
              </a:solidFill>
            </a:endParaRPr>
          </a:p>
        </p:txBody>
      </p:sp>
      <p:sp>
        <p:nvSpPr>
          <p:cNvPr id="203" name="正方形/長方形 20"/>
          <p:cNvSpPr/>
          <p:nvPr/>
        </p:nvSpPr>
        <p:spPr>
          <a:xfrm>
            <a:off x="515157" y="5097372"/>
            <a:ext cx="1166891" cy="1182857"/>
          </a:xfrm>
          <a:prstGeom prst="roundRect">
            <a:avLst>
              <a:gd name="adj" fmla="val 7336"/>
            </a:avLst>
          </a:prstGeom>
          <a:ln/>
        </p:spPr>
        <p:style>
          <a:lnRef idx="1">
            <a:schemeClr val="accent6"/>
          </a:lnRef>
          <a:fillRef idx="2">
            <a:schemeClr val="accent6"/>
          </a:fillRef>
          <a:effectRef idx="1">
            <a:schemeClr val="accent6"/>
          </a:effectRef>
          <a:fontRef idx="minor">
            <a:schemeClr val="dk1"/>
          </a:fontRef>
        </p:style>
        <p:txBody>
          <a:bodyPr lIns="20148" tIns="35819" rIns="20148"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適正な工期設定</a:t>
            </a:r>
            <a:endParaRPr lang="en-US" altLang="ja-JP" sz="1000" dirty="0" smtClean="0">
              <a:solidFill>
                <a:srgbClr val="002060"/>
              </a:solidFill>
              <a:latin typeface="+mj-ea"/>
              <a:ea typeface="+mj-ea"/>
            </a:endParaRPr>
          </a:p>
          <a:p>
            <a:pPr algn="ctr">
              <a:defRPr/>
            </a:pP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工程管理における</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受発注者間の</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連携　等</a:t>
            </a:r>
            <a:endParaRPr lang="en-US" altLang="ja-JP" sz="1000" dirty="0" smtClean="0">
              <a:solidFill>
                <a:srgbClr val="002060"/>
              </a:solidFill>
              <a:latin typeface="+mj-ea"/>
              <a:ea typeface="+mj-ea"/>
            </a:endParaRPr>
          </a:p>
        </p:txBody>
      </p:sp>
      <p:sp>
        <p:nvSpPr>
          <p:cNvPr id="253" name="正方形/長方形 20"/>
          <p:cNvSpPr/>
          <p:nvPr/>
        </p:nvSpPr>
        <p:spPr>
          <a:xfrm>
            <a:off x="1760120" y="5115999"/>
            <a:ext cx="445714" cy="360000"/>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a:solidFill>
              <a:srgbClr val="95B850"/>
            </a:solidFill>
          </a:ln>
        </p:spPr>
        <p:style>
          <a:lnRef idx="1">
            <a:schemeClr val="accent2"/>
          </a:lnRef>
          <a:fillRef idx="2">
            <a:schemeClr val="accent2"/>
          </a:fillRef>
          <a:effectRef idx="1">
            <a:schemeClr val="accent2"/>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p:txBody>
      </p:sp>
      <p:sp>
        <p:nvSpPr>
          <p:cNvPr id="259" name="正方形/長方形 20"/>
          <p:cNvSpPr/>
          <p:nvPr/>
        </p:nvSpPr>
        <p:spPr>
          <a:xfrm>
            <a:off x="1760120" y="5526659"/>
            <a:ext cx="445714" cy="745714"/>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a:solidFill>
              <a:srgbClr val="95B850"/>
            </a:solidFill>
          </a:ln>
        </p:spPr>
        <p:style>
          <a:lnRef idx="1">
            <a:schemeClr val="accent2"/>
          </a:lnRef>
          <a:fillRef idx="2">
            <a:schemeClr val="accent2"/>
          </a:fillRef>
          <a:effectRef idx="1">
            <a:schemeClr val="accent2"/>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p:txBody>
      </p:sp>
      <p:sp>
        <p:nvSpPr>
          <p:cNvPr id="164" name="ホームベース 163"/>
          <p:cNvSpPr/>
          <p:nvPr/>
        </p:nvSpPr>
        <p:spPr>
          <a:xfrm>
            <a:off x="2252518" y="1671071"/>
            <a:ext cx="5798367" cy="257143"/>
          </a:xfrm>
          <a:prstGeom prst="homePlate">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pPr algn="ctr"/>
            <a:r>
              <a:rPr lang="en-US" altLang="ja-JP" sz="1000" dirty="0" smtClean="0">
                <a:solidFill>
                  <a:schemeClr val="bg1"/>
                </a:solidFill>
              </a:rPr>
              <a:t>CIM</a:t>
            </a:r>
            <a:r>
              <a:rPr lang="ja-JP" altLang="en-US" sz="1000" dirty="0" smtClean="0">
                <a:solidFill>
                  <a:schemeClr val="bg1"/>
                </a:solidFill>
              </a:rPr>
              <a:t>モデル事業の試行、検証（工事等）　　　</a:t>
            </a:r>
            <a:endParaRPr lang="ja-JP" altLang="en-US" sz="1000" dirty="0">
              <a:solidFill>
                <a:schemeClr val="bg1"/>
              </a:solidFill>
            </a:endParaRPr>
          </a:p>
        </p:txBody>
      </p:sp>
      <p:sp>
        <p:nvSpPr>
          <p:cNvPr id="165" name="ホームベース 164"/>
          <p:cNvSpPr/>
          <p:nvPr/>
        </p:nvSpPr>
        <p:spPr>
          <a:xfrm>
            <a:off x="2244724" y="1968909"/>
            <a:ext cx="5794930" cy="257143"/>
          </a:xfrm>
          <a:prstGeom prst="homePlate">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6186" tIns="52373" rIns="0" bIns="34201" rtlCol="0" anchor="ctr"/>
          <a:lstStyle/>
          <a:p>
            <a:pPr marL="133030" indent="-133030" algn="ctr"/>
            <a:r>
              <a:rPr lang="ja-JP" altLang="en-US" sz="1000" dirty="0" smtClean="0">
                <a:solidFill>
                  <a:schemeClr val="bg1"/>
                </a:solidFill>
              </a:rPr>
              <a:t>情報共有システムのデータ連携の検討</a:t>
            </a:r>
            <a:endParaRPr lang="ja-JP" altLang="en-US" sz="1000" dirty="0">
              <a:solidFill>
                <a:schemeClr val="bg1"/>
              </a:solidFill>
            </a:endParaRPr>
          </a:p>
        </p:txBody>
      </p:sp>
      <p:sp>
        <p:nvSpPr>
          <p:cNvPr id="151" name="ホームベース 150"/>
          <p:cNvSpPr/>
          <p:nvPr/>
        </p:nvSpPr>
        <p:spPr>
          <a:xfrm>
            <a:off x="2256390" y="5075344"/>
            <a:ext cx="5928398" cy="1234377"/>
          </a:xfrm>
          <a:prstGeom prst="homePlate">
            <a:avLst>
              <a:gd name="adj" fmla="val 20736"/>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pPr algn="ctr"/>
            <a:endParaRPr lang="ja-JP" altLang="en-US" sz="1000" dirty="0" smtClean="0">
              <a:solidFill>
                <a:prstClr val="white"/>
              </a:solidFill>
            </a:endParaRPr>
          </a:p>
        </p:txBody>
      </p:sp>
      <p:sp>
        <p:nvSpPr>
          <p:cNvPr id="197" name="ホームベース 196"/>
          <p:cNvSpPr/>
          <p:nvPr/>
        </p:nvSpPr>
        <p:spPr>
          <a:xfrm>
            <a:off x="2281663" y="5537771"/>
            <a:ext cx="3510000" cy="694286"/>
          </a:xfrm>
          <a:prstGeom prst="homePlate">
            <a:avLst>
              <a:gd name="adj" fmla="val 14064"/>
            </a:avLst>
          </a:prstGeom>
          <a:solidFill>
            <a:srgbClr val="0070C0"/>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3870" tIns="34201" rIns="0" bIns="34201" rtlCol="0" anchor="ctr"/>
          <a:lstStyle/>
          <a:p>
            <a:pPr marL="65328" indent="-65328"/>
            <a:r>
              <a:rPr lang="ja-JP" altLang="en-US" sz="1000" dirty="0" smtClean="0">
                <a:solidFill>
                  <a:schemeClr val="bg1"/>
                </a:solidFill>
              </a:rPr>
              <a:t>・週休２日の徹底を条件とするモデル工事を実施</a:t>
            </a:r>
            <a:endParaRPr lang="en-US" altLang="ja-JP" sz="1000" dirty="0" smtClean="0">
              <a:solidFill>
                <a:schemeClr val="bg1"/>
              </a:solidFill>
            </a:endParaRPr>
          </a:p>
          <a:p>
            <a:pPr marL="65328" indent="-65328"/>
            <a:r>
              <a:rPr lang="ja-JP" altLang="en-US" sz="1000" dirty="0" smtClean="0">
                <a:solidFill>
                  <a:schemeClr val="bg1"/>
                </a:solidFill>
              </a:rPr>
              <a:t>・受発注者間の工程表、クリティカルパスの共有方法についてのモデル工事を全地方整備局等で直轄工事へ拡大</a:t>
            </a:r>
            <a:r>
              <a:rPr lang="ja-JP" altLang="en-US" sz="1000" b="1" dirty="0" smtClean="0">
                <a:solidFill>
                  <a:schemeClr val="bg1"/>
                </a:solidFill>
              </a:rPr>
              <a:t>　</a:t>
            </a:r>
            <a:endParaRPr lang="ja-JP" altLang="en-US" sz="1000" b="1" dirty="0">
              <a:solidFill>
                <a:schemeClr val="bg1"/>
              </a:solidFill>
            </a:endParaRPr>
          </a:p>
        </p:txBody>
      </p:sp>
      <p:sp>
        <p:nvSpPr>
          <p:cNvPr id="205" name="山形 204"/>
          <p:cNvSpPr/>
          <p:nvPr/>
        </p:nvSpPr>
        <p:spPr>
          <a:xfrm>
            <a:off x="5766779" y="5532866"/>
            <a:ext cx="2083686" cy="694286"/>
          </a:xfrm>
          <a:prstGeom prst="chevron">
            <a:avLst>
              <a:gd name="adj" fmla="val 14065"/>
            </a:avLst>
          </a:prstGeom>
          <a:solidFill>
            <a:srgbClr val="85CB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r>
              <a:rPr lang="ja-JP" altLang="en-US" sz="1000" dirty="0" smtClean="0">
                <a:solidFill>
                  <a:schemeClr val="bg1"/>
                </a:solidFill>
              </a:rPr>
              <a:t>モデル工事のフォローアップと取組の推進</a:t>
            </a:r>
            <a:endParaRPr lang="en-US" altLang="ja-JP" sz="1000" dirty="0" smtClean="0">
              <a:solidFill>
                <a:schemeClr val="bg1"/>
              </a:solidFill>
            </a:endParaRPr>
          </a:p>
        </p:txBody>
      </p:sp>
      <p:sp>
        <p:nvSpPr>
          <p:cNvPr id="163" name="ホームベース 162"/>
          <p:cNvSpPr/>
          <p:nvPr/>
        </p:nvSpPr>
        <p:spPr>
          <a:xfrm>
            <a:off x="2265346" y="5161320"/>
            <a:ext cx="5535982" cy="308571"/>
          </a:xfrm>
          <a:prstGeom prst="homePlate">
            <a:avLst/>
          </a:prstGeom>
          <a:noFill/>
          <a:ln w="15875">
            <a:noFill/>
            <a:prstDash val="solid"/>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pPr marL="43948" indent="-43948"/>
            <a:r>
              <a:rPr lang="ja-JP" altLang="en-US" sz="1000" dirty="0" smtClean="0">
                <a:solidFill>
                  <a:schemeClr val="bg1"/>
                </a:solidFill>
              </a:rPr>
              <a:t>・日建連と連携し、適正な工期等に係る相互のフォローアップ体制を構築</a:t>
            </a:r>
            <a:endParaRPr lang="en-US" altLang="ja-JP" sz="1000" dirty="0" smtClean="0">
              <a:solidFill>
                <a:schemeClr val="bg1"/>
              </a:solidFill>
            </a:endParaRPr>
          </a:p>
        </p:txBody>
      </p:sp>
      <p:sp>
        <p:nvSpPr>
          <p:cNvPr id="149" name="ホームベース 148"/>
          <p:cNvSpPr/>
          <p:nvPr/>
        </p:nvSpPr>
        <p:spPr>
          <a:xfrm>
            <a:off x="2262091" y="1294514"/>
            <a:ext cx="5766429" cy="334286"/>
          </a:xfrm>
          <a:prstGeom prst="homePlate">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6935" tIns="34201" rIns="0" bIns="34201" rtlCol="0" anchor="ctr"/>
          <a:lstStyle/>
          <a:p>
            <a:pPr marL="65328" indent="-65328"/>
            <a:r>
              <a:rPr lang="ja-JP" altLang="en-US" sz="1000" dirty="0" smtClean="0">
                <a:solidFill>
                  <a:prstClr val="white"/>
                </a:solidFill>
                <a:latin typeface="+mn-ea"/>
              </a:rPr>
              <a:t>　・</a:t>
            </a:r>
            <a:r>
              <a:rPr lang="en-US" altLang="ja-JP" sz="1000" dirty="0" smtClean="0">
                <a:solidFill>
                  <a:prstClr val="white"/>
                </a:solidFill>
                <a:latin typeface="+mn-ea"/>
              </a:rPr>
              <a:t>H26</a:t>
            </a:r>
            <a:r>
              <a:rPr lang="ja-JP" altLang="en-US" sz="1000" dirty="0" smtClean="0">
                <a:solidFill>
                  <a:prstClr val="white"/>
                </a:solidFill>
                <a:latin typeface="+mn-ea"/>
              </a:rPr>
              <a:t>年</a:t>
            </a:r>
            <a:r>
              <a:rPr lang="en-US" altLang="ja-JP" sz="1000" dirty="0" smtClean="0">
                <a:solidFill>
                  <a:prstClr val="white"/>
                </a:solidFill>
                <a:latin typeface="+mn-ea"/>
              </a:rPr>
              <a:t>3</a:t>
            </a:r>
            <a:r>
              <a:rPr lang="ja-JP" altLang="en-US" sz="1000" dirty="0" smtClean="0">
                <a:solidFill>
                  <a:prstClr val="white"/>
                </a:solidFill>
                <a:latin typeface="+mn-ea"/>
              </a:rPr>
              <a:t>月に取りまとめ、公表した「</a:t>
            </a:r>
            <a:r>
              <a:rPr lang="en-US" altLang="ja-JP" sz="1000" dirty="0" smtClean="0">
                <a:solidFill>
                  <a:prstClr val="white"/>
                </a:solidFill>
                <a:latin typeface="+mn-ea"/>
              </a:rPr>
              <a:t>BIM</a:t>
            </a:r>
            <a:r>
              <a:rPr lang="ja-JP" altLang="en-US" sz="1000" dirty="0" smtClean="0">
                <a:solidFill>
                  <a:prstClr val="white"/>
                </a:solidFill>
                <a:latin typeface="+mn-ea"/>
              </a:rPr>
              <a:t>ガイドライン」を適用した事例等を蓄積</a:t>
            </a:r>
            <a:endParaRPr lang="en-US" altLang="ja-JP" sz="1000" dirty="0" smtClean="0">
              <a:solidFill>
                <a:prstClr val="white"/>
              </a:solidFill>
              <a:latin typeface="+mn-ea"/>
            </a:endParaRPr>
          </a:p>
          <a:p>
            <a:pPr marL="65328" indent="-65328"/>
            <a:r>
              <a:rPr lang="ja-JP" altLang="en-US" sz="1000" dirty="0" smtClean="0">
                <a:solidFill>
                  <a:prstClr val="white"/>
                </a:solidFill>
                <a:latin typeface="+mn-ea"/>
              </a:rPr>
              <a:t>　・他の公共発注機関等に周知</a:t>
            </a:r>
            <a:endParaRPr lang="en-US" altLang="ja-JP" sz="1000" dirty="0" smtClean="0">
              <a:solidFill>
                <a:prstClr val="white"/>
              </a:solidFill>
              <a:latin typeface="+mn-e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テキスト ボックス 208"/>
          <p:cNvSpPr txBox="1"/>
          <p:nvPr/>
        </p:nvSpPr>
        <p:spPr>
          <a:xfrm>
            <a:off x="-3324" y="637941"/>
            <a:ext cx="461631" cy="6220059"/>
          </a:xfrm>
          <a:prstGeom prst="rect">
            <a:avLst/>
          </a:prstGeom>
          <a:solidFill>
            <a:srgbClr val="FFE7FF"/>
          </a:solidFill>
        </p:spPr>
        <p:txBody>
          <a:bodyPr vert="eaVert" wrap="square" lIns="91423" tIns="45712" rIns="91423" bIns="45712" rtlCol="0">
            <a:spAutoFit/>
          </a:bodyPr>
          <a:lstStyle/>
          <a:p>
            <a:pPr algn="ctr"/>
            <a:endParaRPr lang="ja-JP" altLang="en-US" b="1" dirty="0">
              <a:solidFill>
                <a:srgbClr val="002060"/>
              </a:solidFill>
            </a:endParaRPr>
          </a:p>
        </p:txBody>
      </p:sp>
      <p:sp>
        <p:nvSpPr>
          <p:cNvPr id="469" name="Rectangle 194"/>
          <p:cNvSpPr>
            <a:spLocks noChangeArrowheads="1"/>
          </p:cNvSpPr>
          <p:nvPr/>
        </p:nvSpPr>
        <p:spPr bwMode="auto">
          <a:xfrm>
            <a:off x="8853434" y="257490"/>
            <a:ext cx="9525" cy="6582857"/>
          </a:xfrm>
          <a:prstGeom prst="rect">
            <a:avLst/>
          </a:prstGeom>
          <a:solidFill>
            <a:srgbClr val="000000"/>
          </a:solidFill>
          <a:ln w="9525">
            <a:noFill/>
            <a:miter lim="800000"/>
            <a:headEnd/>
            <a:tailEnd/>
          </a:ln>
        </p:spPr>
        <p:txBody>
          <a:bodyPr vert="horz" wrap="square" lIns="68415" tIns="34208" rIns="68415" bIns="34208" numCol="1" anchor="t" anchorCtr="0" compatLnSpc="1">
            <a:prstTxWarp prst="textNoShape">
              <a:avLst/>
            </a:prstTxWarp>
          </a:bodyPr>
          <a:lstStyle/>
          <a:p>
            <a:endParaRPr lang="ja-JP" altLang="en-US" sz="1000" dirty="0"/>
          </a:p>
        </p:txBody>
      </p:sp>
      <p:sp>
        <p:nvSpPr>
          <p:cNvPr id="225" name="AutoShape 3"/>
          <p:cNvSpPr>
            <a:spLocks noChangeAspect="1" noChangeArrowheads="1" noTextEdit="1"/>
          </p:cNvSpPr>
          <p:nvPr/>
        </p:nvSpPr>
        <p:spPr bwMode="auto">
          <a:xfrm>
            <a:off x="-17699" y="-6730"/>
            <a:ext cx="953457" cy="617143"/>
          </a:xfrm>
          <a:prstGeom prst="rect">
            <a:avLst/>
          </a:prstGeom>
          <a:noFill/>
          <a:ln w="9525">
            <a:noFill/>
            <a:miter lim="800000"/>
            <a:headEnd/>
            <a:tailEnd/>
          </a:ln>
        </p:spPr>
        <p:txBody>
          <a:bodyPr vert="horz" wrap="square" lIns="91423" tIns="45712" rIns="91423" bIns="45712" numCol="1" anchor="t" anchorCtr="0" compatLnSpc="1">
            <a:prstTxWarp prst="textNoShape">
              <a:avLst/>
            </a:prstTxWarp>
          </a:bodyPr>
          <a:lstStyle/>
          <a:p>
            <a:endParaRPr lang="ja-JP" altLang="en-US" sz="1000" dirty="0"/>
          </a:p>
        </p:txBody>
      </p:sp>
      <p:sp>
        <p:nvSpPr>
          <p:cNvPr id="439" name="テキスト ボックス 438"/>
          <p:cNvSpPr txBox="1"/>
          <p:nvPr/>
        </p:nvSpPr>
        <p:spPr>
          <a:xfrm>
            <a:off x="53278" y="826425"/>
            <a:ext cx="430853" cy="2808312"/>
          </a:xfrm>
          <a:prstGeom prst="rect">
            <a:avLst/>
          </a:prstGeom>
          <a:noFill/>
        </p:spPr>
        <p:txBody>
          <a:bodyPr vert="eaVert" wrap="square" lIns="91423" tIns="45712" rIns="91423" bIns="45712" rtlCol="0">
            <a:spAutoFit/>
          </a:bodyPr>
          <a:lstStyle/>
          <a:p>
            <a:pPr algn="ctr"/>
            <a:r>
              <a:rPr lang="ja-JP" altLang="en-US" sz="1600" b="1" dirty="0" smtClean="0">
                <a:solidFill>
                  <a:srgbClr val="002060"/>
                </a:solidFill>
              </a:rPr>
              <a:t>③コミュニケーションの円滑化</a:t>
            </a:r>
            <a:endParaRPr lang="en-US" altLang="ja-JP" sz="1600" b="1" dirty="0" smtClean="0">
              <a:solidFill>
                <a:srgbClr val="002060"/>
              </a:solidFill>
            </a:endParaRPr>
          </a:p>
        </p:txBody>
      </p:sp>
      <p:grpSp>
        <p:nvGrpSpPr>
          <p:cNvPr id="2" name="グループ化 440"/>
          <p:cNvGrpSpPr/>
          <p:nvPr/>
        </p:nvGrpSpPr>
        <p:grpSpPr>
          <a:xfrm>
            <a:off x="0" y="246569"/>
            <a:ext cx="9901353" cy="6611431"/>
            <a:chOff x="-13408" y="351155"/>
            <a:chExt cx="12795594" cy="9256004"/>
          </a:xfrm>
        </p:grpSpPr>
        <p:grpSp>
          <p:nvGrpSpPr>
            <p:cNvPr id="3" name="グループ化 435"/>
            <p:cNvGrpSpPr/>
            <p:nvPr/>
          </p:nvGrpSpPr>
          <p:grpSpPr>
            <a:xfrm>
              <a:off x="-13408" y="351155"/>
              <a:ext cx="12795594" cy="9256004"/>
              <a:chOff x="5348" y="250825"/>
              <a:chExt cx="9901352" cy="6611435"/>
            </a:xfrm>
          </p:grpSpPr>
          <p:sp>
            <p:nvSpPr>
              <p:cNvPr id="431" name="Rectangle 200"/>
              <p:cNvSpPr>
                <a:spLocks noChangeArrowheads="1"/>
              </p:cNvSpPr>
              <p:nvPr/>
            </p:nvSpPr>
            <p:spPr bwMode="auto">
              <a:xfrm>
                <a:off x="5185877" y="729779"/>
                <a:ext cx="7937" cy="6094289"/>
              </a:xfrm>
              <a:prstGeom prst="rect">
                <a:avLst/>
              </a:prstGeom>
              <a:solidFill>
                <a:srgbClr val="000000"/>
              </a:solidFill>
              <a:ln w="9525">
                <a:solidFill>
                  <a:schemeClr val="tx1"/>
                </a:solidFill>
                <a:prstDash val="sysDot"/>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430" name="Rectangle 200"/>
              <p:cNvSpPr>
                <a:spLocks noChangeArrowheads="1"/>
              </p:cNvSpPr>
              <p:nvPr/>
            </p:nvSpPr>
            <p:spPr bwMode="auto">
              <a:xfrm>
                <a:off x="4481280" y="739304"/>
                <a:ext cx="7937" cy="6094289"/>
              </a:xfrm>
              <a:prstGeom prst="rect">
                <a:avLst/>
              </a:prstGeom>
              <a:solidFill>
                <a:srgbClr val="000000"/>
              </a:solidFill>
              <a:ln w="9525">
                <a:solidFill>
                  <a:schemeClr val="tx1"/>
                </a:solidFill>
                <a:prstDash val="sysDot"/>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27" name="Rectangle 6"/>
              <p:cNvSpPr>
                <a:spLocks noChangeArrowheads="1"/>
              </p:cNvSpPr>
              <p:nvPr/>
            </p:nvSpPr>
            <p:spPr bwMode="auto">
              <a:xfrm>
                <a:off x="7713548" y="375423"/>
                <a:ext cx="107721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200" b="1" dirty="0" smtClean="0">
                    <a:solidFill>
                      <a:srgbClr val="000000"/>
                    </a:solidFill>
                    <a:latin typeface="ＭＳ Ｐゴシック" pitchFamily="50" charset="-128"/>
                    <a:ea typeface="ＭＳ Ｐゴシック" pitchFamily="50" charset="-128"/>
                    <a:cs typeface="ＭＳ Ｐゴシック" pitchFamily="50" charset="-128"/>
                  </a:rPr>
                  <a:t>201</a:t>
                </a:r>
                <a:r>
                  <a:rPr lang="en-US" altLang="ja-JP" sz="1200" b="1" dirty="0" smtClean="0">
                    <a:solidFill>
                      <a:srgbClr val="000000"/>
                    </a:solidFill>
                    <a:latin typeface="ＭＳ Ｐゴシック" pitchFamily="50" charset="-128"/>
                    <a:ea typeface="ＭＳ Ｐゴシック" pitchFamily="50" charset="-128"/>
                    <a:cs typeface="ＭＳ Ｐゴシック" pitchFamily="50" charset="-128"/>
                  </a:rPr>
                  <a:t>6</a:t>
                </a:r>
                <a:r>
                  <a:rPr lang="ja-JP" altLang="en-US" sz="1200" b="1" dirty="0" smtClean="0">
                    <a:solidFill>
                      <a:srgbClr val="000000"/>
                    </a:solidFill>
                    <a:latin typeface="ＭＳ Ｐゴシック" pitchFamily="50" charset="-128"/>
                    <a:ea typeface="ＭＳ Ｐゴシック" pitchFamily="50" charset="-128"/>
                    <a:cs typeface="ＭＳ Ｐゴシック" pitchFamily="50" charset="-128"/>
                  </a:rPr>
                  <a:t>～</a:t>
                </a:r>
                <a:r>
                  <a:rPr lang="en-US" altLang="ja-JP" sz="1200" b="1" dirty="0" smtClean="0">
                    <a:solidFill>
                      <a:srgbClr val="000000"/>
                    </a:solidFill>
                    <a:latin typeface="ＭＳ Ｐゴシック" pitchFamily="50" charset="-128"/>
                    <a:ea typeface="ＭＳ Ｐゴシック" pitchFamily="50" charset="-128"/>
                    <a:cs typeface="ＭＳ Ｐゴシック" pitchFamily="50" charset="-128"/>
                  </a:rPr>
                  <a:t>2020</a:t>
                </a:r>
                <a:r>
                  <a:rPr lang="ja-JP" altLang="en-US" sz="1200" b="1" dirty="0" smtClean="0">
                    <a:solidFill>
                      <a:srgbClr val="000000"/>
                    </a:solidFill>
                    <a:latin typeface="ＭＳ Ｐゴシック" pitchFamily="50" charset="-128"/>
                    <a:ea typeface="ＭＳ Ｐゴシック" pitchFamily="50" charset="-128"/>
                    <a:cs typeface="ＭＳ Ｐゴシック" pitchFamily="50" charset="-128"/>
                  </a:rPr>
                  <a:t>年度</a:t>
                </a:r>
                <a:endParaRPr lang="ja-JP" altLang="en-US" sz="1200" b="1" dirty="0" smtClean="0">
                  <a:latin typeface="Arial" pitchFamily="34" charset="0"/>
                  <a:ea typeface="ＭＳ Ｐゴシック" pitchFamily="50" charset="-128"/>
                  <a:cs typeface="ＭＳ Ｐゴシック" pitchFamily="50" charset="-128"/>
                </a:endParaRPr>
              </a:p>
            </p:txBody>
          </p:sp>
          <p:sp>
            <p:nvSpPr>
              <p:cNvPr id="228" name="Rectangle 7"/>
              <p:cNvSpPr>
                <a:spLocks noChangeArrowheads="1"/>
              </p:cNvSpPr>
              <p:nvPr/>
            </p:nvSpPr>
            <p:spPr bwMode="auto">
              <a:xfrm>
                <a:off x="8896028" y="377241"/>
                <a:ext cx="923330"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ltLang="ja-JP" sz="1200" b="1" dirty="0" smtClean="0">
                    <a:solidFill>
                      <a:srgbClr val="000000"/>
                    </a:solidFill>
                    <a:latin typeface="ＭＳ Ｐゴシック" pitchFamily="50" charset="-128"/>
                    <a:ea typeface="ＭＳ Ｐゴシック" pitchFamily="50" charset="-128"/>
                    <a:cs typeface="ＭＳ Ｐゴシック" pitchFamily="50" charset="-128"/>
                  </a:rPr>
                  <a:t>2020</a:t>
                </a:r>
                <a:r>
                  <a:rPr lang="ja-JP" altLang="en-US" sz="1200" b="1" dirty="0" smtClean="0">
                    <a:solidFill>
                      <a:srgbClr val="000000"/>
                    </a:solidFill>
                    <a:latin typeface="ＭＳ Ｐゴシック" pitchFamily="50" charset="-128"/>
                    <a:ea typeface="ＭＳ Ｐゴシック" pitchFamily="50" charset="-128"/>
                    <a:cs typeface="ＭＳ Ｐゴシック" pitchFamily="50" charset="-128"/>
                  </a:rPr>
                  <a:t>年度以降</a:t>
                </a:r>
                <a:endParaRPr lang="ja-JP" altLang="ja-JP" sz="1200" b="1" dirty="0" smtClean="0">
                  <a:latin typeface="Arial" pitchFamily="34" charset="0"/>
                  <a:ea typeface="ＭＳ Ｐゴシック" pitchFamily="50" charset="-128"/>
                  <a:cs typeface="ＭＳ Ｐゴシック" pitchFamily="50" charset="-128"/>
                </a:endParaRPr>
              </a:p>
            </p:txBody>
          </p:sp>
          <p:sp>
            <p:nvSpPr>
              <p:cNvPr id="229" name="Rectangle 9"/>
              <p:cNvSpPr>
                <a:spLocks noChangeArrowheads="1"/>
              </p:cNvSpPr>
              <p:nvPr/>
            </p:nvSpPr>
            <p:spPr bwMode="auto">
              <a:xfrm>
                <a:off x="546685" y="666750"/>
                <a:ext cx="65"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ja-JP" altLang="ja-JP" sz="1000" dirty="0" smtClean="0">
                  <a:latin typeface="Arial" pitchFamily="34" charset="0"/>
                  <a:ea typeface="ＭＳ Ｐゴシック" pitchFamily="50" charset="-128"/>
                  <a:cs typeface="ＭＳ Ｐゴシック" pitchFamily="50" charset="-128"/>
                </a:endParaRPr>
              </a:p>
            </p:txBody>
          </p:sp>
          <p:sp>
            <p:nvSpPr>
              <p:cNvPr id="233" name="Rectangle 13"/>
              <p:cNvSpPr>
                <a:spLocks noChangeArrowheads="1"/>
              </p:cNvSpPr>
              <p:nvPr/>
            </p:nvSpPr>
            <p:spPr bwMode="auto">
              <a:xfrm>
                <a:off x="3380911" y="322684"/>
                <a:ext cx="769441"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500" b="1" dirty="0" smtClean="0">
                    <a:solidFill>
                      <a:srgbClr val="000000"/>
                    </a:solidFill>
                    <a:latin typeface="ＭＳ Ｐゴシック" pitchFamily="50" charset="-128"/>
                    <a:ea typeface="ＭＳ Ｐゴシック" pitchFamily="50" charset="-128"/>
                    <a:cs typeface="ＭＳ Ｐゴシック" pitchFamily="50" charset="-128"/>
                  </a:rPr>
                  <a:t>2014</a:t>
                </a:r>
                <a:r>
                  <a:rPr lang="ja-JP" altLang="en-US" sz="1500" b="1" dirty="0" smtClean="0">
                    <a:solidFill>
                      <a:srgbClr val="000000"/>
                    </a:solidFill>
                    <a:latin typeface="ＭＳ Ｐゴシック" pitchFamily="50" charset="-128"/>
                    <a:ea typeface="ＭＳ Ｐゴシック" pitchFamily="50" charset="-128"/>
                    <a:cs typeface="ＭＳ Ｐゴシック" pitchFamily="50" charset="-128"/>
                  </a:rPr>
                  <a:t>年度</a:t>
                </a:r>
                <a:endParaRPr lang="ja-JP" altLang="en-US" sz="1500" b="1" dirty="0" smtClean="0">
                  <a:latin typeface="Arial" pitchFamily="34" charset="0"/>
                  <a:ea typeface="ＭＳ Ｐゴシック" pitchFamily="50" charset="-128"/>
                  <a:cs typeface="ＭＳ Ｐゴシック" pitchFamily="50" charset="-128"/>
                </a:endParaRPr>
              </a:p>
            </p:txBody>
          </p:sp>
          <p:sp>
            <p:nvSpPr>
              <p:cNvPr id="234" name="Rectangle 14"/>
              <p:cNvSpPr>
                <a:spLocks noChangeArrowheads="1"/>
              </p:cNvSpPr>
              <p:nvPr/>
            </p:nvSpPr>
            <p:spPr bwMode="auto">
              <a:xfrm>
                <a:off x="6437117" y="346004"/>
                <a:ext cx="769441"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500" b="1" dirty="0" smtClean="0">
                    <a:solidFill>
                      <a:srgbClr val="000000"/>
                    </a:solidFill>
                    <a:latin typeface="ＭＳ Ｐゴシック" pitchFamily="50" charset="-128"/>
                    <a:ea typeface="ＭＳ Ｐゴシック" pitchFamily="50" charset="-128"/>
                    <a:cs typeface="ＭＳ Ｐゴシック" pitchFamily="50" charset="-128"/>
                  </a:rPr>
                  <a:t>2015</a:t>
                </a:r>
                <a:r>
                  <a:rPr lang="ja-JP" altLang="en-US" sz="1500" b="1" dirty="0" smtClean="0">
                    <a:solidFill>
                      <a:srgbClr val="000000"/>
                    </a:solidFill>
                    <a:latin typeface="ＭＳ Ｐゴシック" pitchFamily="50" charset="-128"/>
                    <a:ea typeface="ＭＳ Ｐゴシック" pitchFamily="50" charset="-128"/>
                    <a:cs typeface="ＭＳ Ｐゴシック" pitchFamily="50" charset="-128"/>
                  </a:rPr>
                  <a:t>年度</a:t>
                </a:r>
                <a:endParaRPr lang="ja-JP" altLang="en-US" sz="1500" b="1" dirty="0" smtClean="0">
                  <a:latin typeface="Arial" pitchFamily="34" charset="0"/>
                  <a:ea typeface="ＭＳ Ｐゴシック" pitchFamily="50" charset="-128"/>
                  <a:cs typeface="ＭＳ Ｐゴシック" pitchFamily="50" charset="-128"/>
                </a:endParaRPr>
              </a:p>
            </p:txBody>
          </p:sp>
          <p:sp>
            <p:nvSpPr>
              <p:cNvPr id="300" name="Rectangle 86"/>
              <p:cNvSpPr>
                <a:spLocks noChangeArrowheads="1"/>
              </p:cNvSpPr>
              <p:nvPr/>
            </p:nvSpPr>
            <p:spPr bwMode="auto">
              <a:xfrm>
                <a:off x="22809" y="628650"/>
                <a:ext cx="3636000" cy="190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02" name="Rectangle 91"/>
              <p:cNvSpPr>
                <a:spLocks noChangeArrowheads="1"/>
              </p:cNvSpPr>
              <p:nvPr/>
            </p:nvSpPr>
            <p:spPr bwMode="auto">
              <a:xfrm>
                <a:off x="3599448" y="628650"/>
                <a:ext cx="2196000" cy="190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16" name="Rectangle 106"/>
              <p:cNvSpPr>
                <a:spLocks noChangeArrowheads="1"/>
              </p:cNvSpPr>
              <p:nvPr/>
            </p:nvSpPr>
            <p:spPr bwMode="auto">
              <a:xfrm>
                <a:off x="5645734" y="628650"/>
                <a:ext cx="1152000" cy="190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69" name="Rectangle 171"/>
              <p:cNvSpPr>
                <a:spLocks noChangeArrowheads="1"/>
              </p:cNvSpPr>
              <p:nvPr/>
            </p:nvSpPr>
            <p:spPr bwMode="auto">
              <a:xfrm>
                <a:off x="18285" y="250825"/>
                <a:ext cx="26987" cy="658286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90" name="Rectangle 194"/>
              <p:cNvSpPr>
                <a:spLocks noChangeArrowheads="1"/>
              </p:cNvSpPr>
              <p:nvPr/>
            </p:nvSpPr>
            <p:spPr bwMode="auto">
              <a:xfrm>
                <a:off x="2232807" y="269155"/>
                <a:ext cx="9525" cy="655714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91" name="Rectangle 200"/>
              <p:cNvSpPr>
                <a:spLocks noChangeArrowheads="1"/>
              </p:cNvSpPr>
              <p:nvPr/>
            </p:nvSpPr>
            <p:spPr bwMode="auto">
              <a:xfrm>
                <a:off x="3638629" y="735784"/>
                <a:ext cx="7937" cy="6094289"/>
              </a:xfrm>
              <a:prstGeom prst="rect">
                <a:avLst/>
              </a:prstGeom>
              <a:solidFill>
                <a:srgbClr val="000000"/>
              </a:solidFill>
              <a:ln w="9525">
                <a:solidFill>
                  <a:schemeClr val="tx1"/>
                </a:solidFill>
                <a:prstDash val="sysDot"/>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98" name="Rectangle 228"/>
              <p:cNvSpPr>
                <a:spLocks noChangeArrowheads="1"/>
              </p:cNvSpPr>
              <p:nvPr/>
            </p:nvSpPr>
            <p:spPr bwMode="auto">
              <a:xfrm>
                <a:off x="9877892" y="279399"/>
                <a:ext cx="26987" cy="658286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grpSp>
            <p:nvGrpSpPr>
              <p:cNvPr id="4" name="グループ化 405"/>
              <p:cNvGrpSpPr/>
              <p:nvPr/>
            </p:nvGrpSpPr>
            <p:grpSpPr>
              <a:xfrm>
                <a:off x="5348" y="250825"/>
                <a:ext cx="9901352" cy="28575"/>
                <a:chOff x="48890" y="250825"/>
                <a:chExt cx="9901352" cy="28575"/>
              </a:xfrm>
            </p:grpSpPr>
            <p:sp>
              <p:nvSpPr>
                <p:cNvPr id="237" name="Line 20"/>
                <p:cNvSpPr>
                  <a:spLocks noChangeShapeType="1"/>
                </p:cNvSpPr>
                <p:nvPr/>
              </p:nvSpPr>
              <p:spPr bwMode="auto">
                <a:xfrm flipV="1">
                  <a:off x="488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38" name="Rectangle 21"/>
                <p:cNvSpPr>
                  <a:spLocks noChangeArrowheads="1"/>
                </p:cNvSpPr>
                <p:nvPr/>
              </p:nvSpPr>
              <p:spPr bwMode="auto">
                <a:xfrm>
                  <a:off x="48890"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41" name="Line 24"/>
                <p:cNvSpPr>
                  <a:spLocks noChangeShapeType="1"/>
                </p:cNvSpPr>
                <p:nvPr/>
              </p:nvSpPr>
              <p:spPr bwMode="auto">
                <a:xfrm flipV="1">
                  <a:off x="561652"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42" name="Rectangle 25"/>
                <p:cNvSpPr>
                  <a:spLocks noChangeArrowheads="1"/>
                </p:cNvSpPr>
                <p:nvPr/>
              </p:nvSpPr>
              <p:spPr bwMode="auto">
                <a:xfrm>
                  <a:off x="561652"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45" name="Line 28"/>
                <p:cNvSpPr>
                  <a:spLocks noChangeShapeType="1"/>
                </p:cNvSpPr>
                <p:nvPr/>
              </p:nvSpPr>
              <p:spPr bwMode="auto">
                <a:xfrm flipV="1">
                  <a:off x="27793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46" name="Rectangle 29"/>
                <p:cNvSpPr>
                  <a:spLocks noChangeArrowheads="1"/>
                </p:cNvSpPr>
                <p:nvPr/>
              </p:nvSpPr>
              <p:spPr bwMode="auto">
                <a:xfrm>
                  <a:off x="2779390"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47" name="Line 30"/>
                <p:cNvSpPr>
                  <a:spLocks noChangeShapeType="1"/>
                </p:cNvSpPr>
                <p:nvPr/>
              </p:nvSpPr>
              <p:spPr bwMode="auto">
                <a:xfrm flipV="1">
                  <a:off x="3265165"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48" name="Rectangle 31"/>
                <p:cNvSpPr>
                  <a:spLocks noChangeArrowheads="1"/>
                </p:cNvSpPr>
                <p:nvPr/>
              </p:nvSpPr>
              <p:spPr bwMode="auto">
                <a:xfrm>
                  <a:off x="3265165"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50" name="Line 34"/>
                <p:cNvSpPr>
                  <a:spLocks noChangeShapeType="1"/>
                </p:cNvSpPr>
                <p:nvPr/>
              </p:nvSpPr>
              <p:spPr bwMode="auto">
                <a:xfrm flipV="1">
                  <a:off x="36429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51" name="Rectangle 35"/>
                <p:cNvSpPr>
                  <a:spLocks noChangeArrowheads="1"/>
                </p:cNvSpPr>
                <p:nvPr/>
              </p:nvSpPr>
              <p:spPr bwMode="auto">
                <a:xfrm>
                  <a:off x="3642990"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54" name="Line 38"/>
                <p:cNvSpPr>
                  <a:spLocks noChangeShapeType="1"/>
                </p:cNvSpPr>
                <p:nvPr/>
              </p:nvSpPr>
              <p:spPr bwMode="auto">
                <a:xfrm flipV="1">
                  <a:off x="4103365"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55" name="Rectangle 39"/>
                <p:cNvSpPr>
                  <a:spLocks noChangeArrowheads="1"/>
                </p:cNvSpPr>
                <p:nvPr/>
              </p:nvSpPr>
              <p:spPr bwMode="auto">
                <a:xfrm>
                  <a:off x="4103365"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57" name="Line 42"/>
                <p:cNvSpPr>
                  <a:spLocks noChangeShapeType="1"/>
                </p:cNvSpPr>
                <p:nvPr/>
              </p:nvSpPr>
              <p:spPr bwMode="auto">
                <a:xfrm flipV="1">
                  <a:off x="495902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58" name="Rectangle 43"/>
                <p:cNvSpPr>
                  <a:spLocks noChangeArrowheads="1"/>
                </p:cNvSpPr>
                <p:nvPr/>
              </p:nvSpPr>
              <p:spPr bwMode="auto">
                <a:xfrm>
                  <a:off x="4959027"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61" name="Line 46"/>
                <p:cNvSpPr>
                  <a:spLocks noChangeShapeType="1"/>
                </p:cNvSpPr>
                <p:nvPr/>
              </p:nvSpPr>
              <p:spPr bwMode="auto">
                <a:xfrm flipV="1">
                  <a:off x="5120952"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62" name="Rectangle 47"/>
                <p:cNvSpPr>
                  <a:spLocks noChangeArrowheads="1"/>
                </p:cNvSpPr>
                <p:nvPr/>
              </p:nvSpPr>
              <p:spPr bwMode="auto">
                <a:xfrm>
                  <a:off x="5120952"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65" name="Line 50"/>
                <p:cNvSpPr>
                  <a:spLocks noChangeShapeType="1"/>
                </p:cNvSpPr>
                <p:nvPr/>
              </p:nvSpPr>
              <p:spPr bwMode="auto">
                <a:xfrm flipV="1">
                  <a:off x="5309865"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66" name="Rectangle 51"/>
                <p:cNvSpPr>
                  <a:spLocks noChangeArrowheads="1"/>
                </p:cNvSpPr>
                <p:nvPr/>
              </p:nvSpPr>
              <p:spPr bwMode="auto">
                <a:xfrm>
                  <a:off x="5309865"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69" name="Line 54"/>
                <p:cNvSpPr>
                  <a:spLocks noChangeShapeType="1"/>
                </p:cNvSpPr>
                <p:nvPr/>
              </p:nvSpPr>
              <p:spPr bwMode="auto">
                <a:xfrm flipV="1">
                  <a:off x="54717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70" name="Rectangle 55"/>
                <p:cNvSpPr>
                  <a:spLocks noChangeArrowheads="1"/>
                </p:cNvSpPr>
                <p:nvPr/>
              </p:nvSpPr>
              <p:spPr bwMode="auto">
                <a:xfrm>
                  <a:off x="5471790"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73" name="Line 58"/>
                <p:cNvSpPr>
                  <a:spLocks noChangeShapeType="1"/>
                </p:cNvSpPr>
                <p:nvPr/>
              </p:nvSpPr>
              <p:spPr bwMode="auto">
                <a:xfrm flipV="1">
                  <a:off x="568927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74" name="Rectangle 59"/>
                <p:cNvSpPr>
                  <a:spLocks noChangeArrowheads="1"/>
                </p:cNvSpPr>
                <p:nvPr/>
              </p:nvSpPr>
              <p:spPr bwMode="auto">
                <a:xfrm>
                  <a:off x="5689277"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77" name="Line 62"/>
                <p:cNvSpPr>
                  <a:spLocks noChangeShapeType="1"/>
                </p:cNvSpPr>
                <p:nvPr/>
              </p:nvSpPr>
              <p:spPr bwMode="auto">
                <a:xfrm flipV="1">
                  <a:off x="585914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78" name="Rectangle 63"/>
                <p:cNvSpPr>
                  <a:spLocks noChangeArrowheads="1"/>
                </p:cNvSpPr>
                <p:nvPr/>
              </p:nvSpPr>
              <p:spPr bwMode="auto">
                <a:xfrm>
                  <a:off x="5859140"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79" name="Line 64"/>
                <p:cNvSpPr>
                  <a:spLocks noChangeShapeType="1"/>
                </p:cNvSpPr>
                <p:nvPr/>
              </p:nvSpPr>
              <p:spPr bwMode="auto">
                <a:xfrm flipV="1">
                  <a:off x="6346502"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80" name="Rectangle 65"/>
                <p:cNvSpPr>
                  <a:spLocks noChangeArrowheads="1"/>
                </p:cNvSpPr>
                <p:nvPr/>
              </p:nvSpPr>
              <p:spPr bwMode="auto">
                <a:xfrm>
                  <a:off x="6346502"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83" name="Line 68"/>
                <p:cNvSpPr>
                  <a:spLocks noChangeShapeType="1"/>
                </p:cNvSpPr>
                <p:nvPr/>
              </p:nvSpPr>
              <p:spPr bwMode="auto">
                <a:xfrm flipV="1">
                  <a:off x="672432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84" name="Rectangle 69"/>
                <p:cNvSpPr>
                  <a:spLocks noChangeArrowheads="1"/>
                </p:cNvSpPr>
                <p:nvPr/>
              </p:nvSpPr>
              <p:spPr bwMode="auto">
                <a:xfrm>
                  <a:off x="6724327"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87" name="Line 72"/>
                <p:cNvSpPr>
                  <a:spLocks noChangeShapeType="1"/>
                </p:cNvSpPr>
                <p:nvPr/>
              </p:nvSpPr>
              <p:spPr bwMode="auto">
                <a:xfrm flipV="1">
                  <a:off x="710374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88" name="Rectangle 73"/>
                <p:cNvSpPr>
                  <a:spLocks noChangeArrowheads="1"/>
                </p:cNvSpPr>
                <p:nvPr/>
              </p:nvSpPr>
              <p:spPr bwMode="auto">
                <a:xfrm>
                  <a:off x="7103740"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91" name="Line 76"/>
                <p:cNvSpPr>
                  <a:spLocks noChangeShapeType="1"/>
                </p:cNvSpPr>
                <p:nvPr/>
              </p:nvSpPr>
              <p:spPr bwMode="auto">
                <a:xfrm flipV="1">
                  <a:off x="78593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92" name="Rectangle 77"/>
                <p:cNvSpPr>
                  <a:spLocks noChangeArrowheads="1"/>
                </p:cNvSpPr>
                <p:nvPr/>
              </p:nvSpPr>
              <p:spPr bwMode="auto">
                <a:xfrm>
                  <a:off x="7859390"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95" name="Line 80"/>
                <p:cNvSpPr>
                  <a:spLocks noChangeShapeType="1"/>
                </p:cNvSpPr>
                <p:nvPr/>
              </p:nvSpPr>
              <p:spPr bwMode="auto">
                <a:xfrm flipV="1">
                  <a:off x="8770615"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96" name="Rectangle 81"/>
                <p:cNvSpPr>
                  <a:spLocks noChangeArrowheads="1"/>
                </p:cNvSpPr>
                <p:nvPr/>
              </p:nvSpPr>
              <p:spPr bwMode="auto">
                <a:xfrm>
                  <a:off x="8770615"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97" name="Line 82"/>
                <p:cNvSpPr>
                  <a:spLocks noChangeShapeType="1"/>
                </p:cNvSpPr>
                <p:nvPr/>
              </p:nvSpPr>
              <p:spPr bwMode="auto">
                <a:xfrm flipV="1">
                  <a:off x="9940602"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98" name="Rectangle 83"/>
                <p:cNvSpPr>
                  <a:spLocks noChangeArrowheads="1"/>
                </p:cNvSpPr>
                <p:nvPr/>
              </p:nvSpPr>
              <p:spPr bwMode="auto">
                <a:xfrm>
                  <a:off x="9940602"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31" name="Line 129"/>
                <p:cNvSpPr>
                  <a:spLocks noChangeShapeType="1"/>
                </p:cNvSpPr>
                <p:nvPr/>
              </p:nvSpPr>
              <p:spPr bwMode="auto">
                <a:xfrm flipV="1">
                  <a:off x="452722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32" name="Rectangle 130"/>
                <p:cNvSpPr>
                  <a:spLocks noChangeArrowheads="1"/>
                </p:cNvSpPr>
                <p:nvPr/>
              </p:nvSpPr>
              <p:spPr bwMode="auto">
                <a:xfrm>
                  <a:off x="4527227"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37" name="Line 139"/>
                <p:cNvSpPr>
                  <a:spLocks noChangeShapeType="1"/>
                </p:cNvSpPr>
                <p:nvPr/>
              </p:nvSpPr>
              <p:spPr bwMode="auto">
                <a:xfrm flipV="1">
                  <a:off x="5220965"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38" name="Rectangle 140"/>
                <p:cNvSpPr>
                  <a:spLocks noChangeArrowheads="1"/>
                </p:cNvSpPr>
                <p:nvPr/>
              </p:nvSpPr>
              <p:spPr bwMode="auto">
                <a:xfrm>
                  <a:off x="5220965"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47" name="Line 149"/>
                <p:cNvSpPr>
                  <a:spLocks noChangeShapeType="1"/>
                </p:cNvSpPr>
                <p:nvPr/>
              </p:nvSpPr>
              <p:spPr bwMode="auto">
                <a:xfrm flipV="1">
                  <a:off x="558132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48" name="Rectangle 150"/>
                <p:cNvSpPr>
                  <a:spLocks noChangeArrowheads="1"/>
                </p:cNvSpPr>
                <p:nvPr/>
              </p:nvSpPr>
              <p:spPr bwMode="auto">
                <a:xfrm>
                  <a:off x="5581327"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1" name="Line 173"/>
                <p:cNvSpPr>
                  <a:spLocks noChangeShapeType="1"/>
                </p:cNvSpPr>
                <p:nvPr/>
              </p:nvSpPr>
              <p:spPr bwMode="auto">
                <a:xfrm flipV="1">
                  <a:off x="102202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2" name="Rectangle 174"/>
                <p:cNvSpPr>
                  <a:spLocks noChangeArrowheads="1"/>
                </p:cNvSpPr>
                <p:nvPr/>
              </p:nvSpPr>
              <p:spPr bwMode="auto">
                <a:xfrm>
                  <a:off x="1022027"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3" name="Line 175"/>
                <p:cNvSpPr>
                  <a:spLocks noChangeShapeType="1"/>
                </p:cNvSpPr>
                <p:nvPr/>
              </p:nvSpPr>
              <p:spPr bwMode="auto">
                <a:xfrm flipV="1">
                  <a:off x="14458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4" name="Rectangle 176"/>
                <p:cNvSpPr>
                  <a:spLocks noChangeArrowheads="1"/>
                </p:cNvSpPr>
                <p:nvPr/>
              </p:nvSpPr>
              <p:spPr bwMode="auto">
                <a:xfrm>
                  <a:off x="1445890"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5" name="Line 177"/>
                <p:cNvSpPr>
                  <a:spLocks noChangeShapeType="1"/>
                </p:cNvSpPr>
                <p:nvPr/>
              </p:nvSpPr>
              <p:spPr bwMode="auto">
                <a:xfrm flipV="1">
                  <a:off x="18776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6" name="Rectangle 178"/>
                <p:cNvSpPr>
                  <a:spLocks noChangeArrowheads="1"/>
                </p:cNvSpPr>
                <p:nvPr/>
              </p:nvSpPr>
              <p:spPr bwMode="auto">
                <a:xfrm>
                  <a:off x="1877690"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7" name="Line 179"/>
                <p:cNvSpPr>
                  <a:spLocks noChangeShapeType="1"/>
                </p:cNvSpPr>
                <p:nvPr/>
              </p:nvSpPr>
              <p:spPr bwMode="auto">
                <a:xfrm flipV="1">
                  <a:off x="2039615"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8" name="Rectangle 180"/>
                <p:cNvSpPr>
                  <a:spLocks noChangeArrowheads="1"/>
                </p:cNvSpPr>
                <p:nvPr/>
              </p:nvSpPr>
              <p:spPr bwMode="auto">
                <a:xfrm>
                  <a:off x="2039615"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9" name="Line 181"/>
                <p:cNvSpPr>
                  <a:spLocks noChangeShapeType="1"/>
                </p:cNvSpPr>
                <p:nvPr/>
              </p:nvSpPr>
              <p:spPr bwMode="auto">
                <a:xfrm flipV="1">
                  <a:off x="213962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0" name="Rectangle 182"/>
                <p:cNvSpPr>
                  <a:spLocks noChangeArrowheads="1"/>
                </p:cNvSpPr>
                <p:nvPr/>
              </p:nvSpPr>
              <p:spPr bwMode="auto">
                <a:xfrm>
                  <a:off x="2139627"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1" name="Line 183"/>
                <p:cNvSpPr>
                  <a:spLocks noChangeShapeType="1"/>
                </p:cNvSpPr>
                <p:nvPr/>
              </p:nvSpPr>
              <p:spPr bwMode="auto">
                <a:xfrm flipV="1">
                  <a:off x="222852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2" name="Rectangle 184"/>
                <p:cNvSpPr>
                  <a:spLocks noChangeArrowheads="1"/>
                </p:cNvSpPr>
                <p:nvPr/>
              </p:nvSpPr>
              <p:spPr bwMode="auto">
                <a:xfrm>
                  <a:off x="2228527"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3" name="Line 185"/>
                <p:cNvSpPr>
                  <a:spLocks noChangeShapeType="1"/>
                </p:cNvSpPr>
                <p:nvPr/>
              </p:nvSpPr>
              <p:spPr bwMode="auto">
                <a:xfrm flipV="1">
                  <a:off x="239204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4" name="Rectangle 186"/>
                <p:cNvSpPr>
                  <a:spLocks noChangeArrowheads="1"/>
                </p:cNvSpPr>
                <p:nvPr/>
              </p:nvSpPr>
              <p:spPr bwMode="auto">
                <a:xfrm>
                  <a:off x="2392040"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5" name="Line 187"/>
                <p:cNvSpPr>
                  <a:spLocks noChangeShapeType="1"/>
                </p:cNvSpPr>
                <p:nvPr/>
              </p:nvSpPr>
              <p:spPr bwMode="auto">
                <a:xfrm flipV="1">
                  <a:off x="24999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6" name="Rectangle 188"/>
                <p:cNvSpPr>
                  <a:spLocks noChangeArrowheads="1"/>
                </p:cNvSpPr>
                <p:nvPr/>
              </p:nvSpPr>
              <p:spPr bwMode="auto">
                <a:xfrm>
                  <a:off x="2499990"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7" name="Line 189"/>
                <p:cNvSpPr>
                  <a:spLocks noChangeShapeType="1"/>
                </p:cNvSpPr>
                <p:nvPr/>
              </p:nvSpPr>
              <p:spPr bwMode="auto">
                <a:xfrm flipV="1">
                  <a:off x="260794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8" name="Rectangle 190"/>
                <p:cNvSpPr>
                  <a:spLocks noChangeArrowheads="1"/>
                </p:cNvSpPr>
                <p:nvPr/>
              </p:nvSpPr>
              <p:spPr bwMode="auto">
                <a:xfrm>
                  <a:off x="2607940"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99" name="Rectangle 229"/>
                <p:cNvSpPr>
                  <a:spLocks noChangeArrowheads="1"/>
                </p:cNvSpPr>
                <p:nvPr/>
              </p:nvSpPr>
              <p:spPr bwMode="auto">
                <a:xfrm>
                  <a:off x="88814" y="250825"/>
                  <a:ext cx="9861428" cy="2857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grpSp>
          <p:sp>
            <p:nvSpPr>
              <p:cNvPr id="402" name="Rectangle 232"/>
              <p:cNvSpPr>
                <a:spLocks noChangeArrowheads="1"/>
              </p:cNvSpPr>
              <p:nvPr/>
            </p:nvSpPr>
            <p:spPr bwMode="auto">
              <a:xfrm>
                <a:off x="6680785" y="628650"/>
                <a:ext cx="3208337" cy="190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405" name="Rectangle 235"/>
              <p:cNvSpPr>
                <a:spLocks noChangeArrowheads="1"/>
              </p:cNvSpPr>
              <p:nvPr/>
            </p:nvSpPr>
            <p:spPr bwMode="auto">
              <a:xfrm>
                <a:off x="34041" y="6822396"/>
                <a:ext cx="9861428" cy="2857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grpSp>
            <p:nvGrpSpPr>
              <p:cNvPr id="5" name="グループ化 422"/>
              <p:cNvGrpSpPr/>
              <p:nvPr/>
            </p:nvGrpSpPr>
            <p:grpSpPr>
              <a:xfrm>
                <a:off x="3530692" y="555029"/>
                <a:ext cx="195000" cy="205714"/>
                <a:chOff x="4031434" y="574079"/>
                <a:chExt cx="195000" cy="205714"/>
              </a:xfrm>
            </p:grpSpPr>
            <p:sp>
              <p:nvSpPr>
                <p:cNvPr id="422" name="正方形/長方形 421"/>
                <p:cNvSpPr/>
                <p:nvPr/>
              </p:nvSpPr>
              <p:spPr bwMode="auto">
                <a:xfrm>
                  <a:off x="4031434" y="574079"/>
                  <a:ext cx="195000" cy="205714"/>
                </a:xfrm>
                <a:prstGeom prst="rect">
                  <a:avLst/>
                </a:prstGeom>
                <a:solidFill>
                  <a:schemeClr val="bg1"/>
                </a:solidFill>
                <a:ln w="9525">
                  <a:solidFill>
                    <a:schemeClr val="tx1"/>
                  </a:solidFill>
                  <a:miter lim="800000"/>
                  <a:headEnd/>
                  <a:tailEnd/>
                </a:ln>
              </p:spPr>
              <p:txBody>
                <a:bodyPr vert="horz" wrap="square" lIns="91440" tIns="45720" rIns="91440" bIns="45720" numCol="1" rtlCol="0" anchor="t" anchorCtr="0" compatLnSpc="1">
                  <a:prstTxWarp prst="textNoShape">
                    <a:avLst/>
                  </a:prstTxWarp>
                </a:bodyPr>
                <a:lstStyle/>
                <a:p>
                  <a:pPr algn="ctr"/>
                  <a:endParaRPr lang="ja-JP" altLang="en-US" sz="1000" dirty="0"/>
                </a:p>
              </p:txBody>
            </p:sp>
            <p:sp>
              <p:nvSpPr>
                <p:cNvPr id="409" name="Rectangle 18"/>
                <p:cNvSpPr>
                  <a:spLocks noChangeArrowheads="1"/>
                </p:cNvSpPr>
                <p:nvPr/>
              </p:nvSpPr>
              <p:spPr bwMode="auto">
                <a:xfrm>
                  <a:off x="4073996" y="611609"/>
                  <a:ext cx="128240"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000" dirty="0" smtClean="0">
                      <a:solidFill>
                        <a:srgbClr val="000000"/>
                      </a:solidFill>
                      <a:latin typeface="ＭＳ Ｐゴシック" pitchFamily="50" charset="-128"/>
                      <a:ea typeface="ＭＳ Ｐゴシック" pitchFamily="50" charset="-128"/>
                      <a:cs typeface="ＭＳ Ｐゴシック" pitchFamily="50" charset="-128"/>
                    </a:rPr>
                    <a:t>夏</a:t>
                  </a:r>
                  <a:endParaRPr lang="ja-JP" altLang="en-US" sz="1000" dirty="0" smtClean="0">
                    <a:latin typeface="Arial" pitchFamily="34" charset="0"/>
                    <a:ea typeface="ＭＳ Ｐゴシック" pitchFamily="50" charset="-128"/>
                    <a:cs typeface="ＭＳ Ｐゴシック" pitchFamily="50" charset="-128"/>
                  </a:endParaRPr>
                </a:p>
              </p:txBody>
            </p:sp>
          </p:grpSp>
          <p:grpSp>
            <p:nvGrpSpPr>
              <p:cNvPr id="6" name="グループ化 423"/>
              <p:cNvGrpSpPr/>
              <p:nvPr/>
            </p:nvGrpSpPr>
            <p:grpSpPr>
              <a:xfrm>
                <a:off x="4381741" y="561379"/>
                <a:ext cx="195000" cy="205714"/>
                <a:chOff x="4369961" y="574079"/>
                <a:chExt cx="195000" cy="205714"/>
              </a:xfrm>
            </p:grpSpPr>
            <p:sp>
              <p:nvSpPr>
                <p:cNvPr id="425" name="正方形/長方形 424"/>
                <p:cNvSpPr/>
                <p:nvPr/>
              </p:nvSpPr>
              <p:spPr bwMode="auto">
                <a:xfrm>
                  <a:off x="4369961" y="574079"/>
                  <a:ext cx="195000" cy="205714"/>
                </a:xfrm>
                <a:prstGeom prst="rect">
                  <a:avLst/>
                </a:prstGeom>
                <a:solidFill>
                  <a:schemeClr val="bg1"/>
                </a:solidFill>
                <a:ln w="9525">
                  <a:solidFill>
                    <a:schemeClr val="tx1"/>
                  </a:solidFill>
                  <a:miter lim="800000"/>
                  <a:headEnd/>
                  <a:tailEnd/>
                </a:ln>
              </p:spPr>
              <p:txBody>
                <a:bodyPr vert="horz" wrap="square" lIns="91440" tIns="45720" rIns="91440" bIns="45720" numCol="1" rtlCol="0" anchor="t" anchorCtr="0" compatLnSpc="1">
                  <a:prstTxWarp prst="textNoShape">
                    <a:avLst/>
                  </a:prstTxWarp>
                </a:bodyPr>
                <a:lstStyle/>
                <a:p>
                  <a:pPr algn="ctr"/>
                  <a:endParaRPr lang="ja-JP" altLang="en-US" sz="1000" dirty="0"/>
                </a:p>
              </p:txBody>
            </p:sp>
            <p:sp>
              <p:nvSpPr>
                <p:cNvPr id="426" name="Rectangle 18"/>
                <p:cNvSpPr>
                  <a:spLocks noChangeArrowheads="1"/>
                </p:cNvSpPr>
                <p:nvPr/>
              </p:nvSpPr>
              <p:spPr bwMode="auto">
                <a:xfrm>
                  <a:off x="4403641" y="611609"/>
                  <a:ext cx="128240"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000" dirty="0" smtClean="0">
                      <a:solidFill>
                        <a:srgbClr val="000000"/>
                      </a:solidFill>
                      <a:latin typeface="ＭＳ Ｐゴシック" pitchFamily="50" charset="-128"/>
                      <a:ea typeface="ＭＳ Ｐゴシック" pitchFamily="50" charset="-128"/>
                      <a:cs typeface="ＭＳ Ｐゴシック" pitchFamily="50" charset="-128"/>
                    </a:rPr>
                    <a:t>秋</a:t>
                  </a:r>
                  <a:endParaRPr lang="ja-JP" altLang="en-US" sz="1000" dirty="0" smtClean="0">
                    <a:latin typeface="Arial" pitchFamily="34" charset="0"/>
                    <a:ea typeface="ＭＳ Ｐゴシック" pitchFamily="50" charset="-128"/>
                    <a:cs typeface="ＭＳ Ｐゴシック" pitchFamily="50" charset="-128"/>
                  </a:endParaRPr>
                </a:p>
              </p:txBody>
            </p:sp>
          </p:grpSp>
          <p:grpSp>
            <p:nvGrpSpPr>
              <p:cNvPr id="7" name="グループ化 426"/>
              <p:cNvGrpSpPr/>
              <p:nvPr/>
            </p:nvGrpSpPr>
            <p:grpSpPr>
              <a:xfrm>
                <a:off x="5013829" y="552308"/>
                <a:ext cx="334286" cy="205714"/>
                <a:chOff x="4425985" y="577708"/>
                <a:chExt cx="334286" cy="205714"/>
              </a:xfrm>
            </p:grpSpPr>
            <p:sp>
              <p:nvSpPr>
                <p:cNvPr id="428" name="正方形/長方形 427"/>
                <p:cNvSpPr/>
                <p:nvPr/>
              </p:nvSpPr>
              <p:spPr bwMode="auto">
                <a:xfrm>
                  <a:off x="4425985" y="577708"/>
                  <a:ext cx="334286" cy="205714"/>
                </a:xfrm>
                <a:prstGeom prst="rect">
                  <a:avLst/>
                </a:prstGeom>
                <a:solidFill>
                  <a:schemeClr val="bg1"/>
                </a:solidFill>
                <a:ln w="9525">
                  <a:solidFill>
                    <a:schemeClr val="tx1"/>
                  </a:solidFill>
                  <a:miter lim="800000"/>
                  <a:headEnd/>
                  <a:tailEnd/>
                </a:ln>
              </p:spPr>
              <p:txBody>
                <a:bodyPr vert="horz" wrap="square" lIns="91440" tIns="45720" rIns="91440" bIns="45720" numCol="1" rtlCol="0" anchor="t" anchorCtr="0" compatLnSpc="1">
                  <a:prstTxWarp prst="textNoShape">
                    <a:avLst/>
                  </a:prstTxWarp>
                </a:bodyPr>
                <a:lstStyle/>
                <a:p>
                  <a:pPr algn="ctr"/>
                  <a:endParaRPr lang="ja-JP" altLang="en-US" sz="1000" dirty="0"/>
                </a:p>
              </p:txBody>
            </p:sp>
            <p:sp>
              <p:nvSpPr>
                <p:cNvPr id="429" name="Rectangle 18"/>
                <p:cNvSpPr>
                  <a:spLocks noChangeArrowheads="1"/>
                </p:cNvSpPr>
                <p:nvPr/>
              </p:nvSpPr>
              <p:spPr bwMode="auto">
                <a:xfrm>
                  <a:off x="4463622" y="611609"/>
                  <a:ext cx="256480"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000" dirty="0" smtClean="0">
                      <a:solidFill>
                        <a:srgbClr val="000000"/>
                      </a:solidFill>
                      <a:latin typeface="ＭＳ Ｐゴシック" pitchFamily="50" charset="-128"/>
                      <a:ea typeface="ＭＳ Ｐゴシック" pitchFamily="50" charset="-128"/>
                      <a:cs typeface="ＭＳ Ｐゴシック" pitchFamily="50" charset="-128"/>
                    </a:rPr>
                    <a:t>年末</a:t>
                  </a:r>
                  <a:endParaRPr lang="ja-JP" altLang="en-US" sz="1000" dirty="0" smtClean="0">
                    <a:latin typeface="Arial" pitchFamily="34" charset="0"/>
                    <a:ea typeface="ＭＳ Ｐゴシック" pitchFamily="50" charset="-128"/>
                    <a:cs typeface="ＭＳ Ｐゴシック" pitchFamily="50" charset="-128"/>
                  </a:endParaRPr>
                </a:p>
              </p:txBody>
            </p:sp>
          </p:grpSp>
          <p:sp>
            <p:nvSpPr>
              <p:cNvPr id="432" name="Rectangle 200"/>
              <p:cNvSpPr>
                <a:spLocks noChangeArrowheads="1"/>
              </p:cNvSpPr>
              <p:nvPr/>
            </p:nvSpPr>
            <p:spPr bwMode="auto">
              <a:xfrm>
                <a:off x="5790980" y="269719"/>
                <a:ext cx="7937" cy="658286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434" name="Rectangle 194"/>
              <p:cNvSpPr>
                <a:spLocks noChangeArrowheads="1"/>
              </p:cNvSpPr>
              <p:nvPr/>
            </p:nvSpPr>
            <p:spPr bwMode="auto">
              <a:xfrm>
                <a:off x="7674494" y="260647"/>
                <a:ext cx="9525" cy="658286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grpSp>
        <p:sp>
          <p:nvSpPr>
            <p:cNvPr id="438" name="Rectangle 172"/>
            <p:cNvSpPr>
              <a:spLocks noChangeArrowheads="1"/>
            </p:cNvSpPr>
            <p:nvPr/>
          </p:nvSpPr>
          <p:spPr bwMode="auto">
            <a:xfrm>
              <a:off x="589672" y="900676"/>
              <a:ext cx="22566" cy="86760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440" name="Rectangle 172"/>
            <p:cNvSpPr>
              <a:spLocks noChangeArrowheads="1"/>
            </p:cNvSpPr>
            <p:nvPr/>
          </p:nvSpPr>
          <p:spPr bwMode="auto">
            <a:xfrm>
              <a:off x="2174410" y="365669"/>
              <a:ext cx="22566" cy="92160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grpSp>
      <p:sp>
        <p:nvSpPr>
          <p:cNvPr id="484" name="テキスト ボックス 483"/>
          <p:cNvSpPr txBox="1"/>
          <p:nvPr/>
        </p:nvSpPr>
        <p:spPr>
          <a:xfrm>
            <a:off x="329315" y="-60374"/>
            <a:ext cx="10028571" cy="392250"/>
          </a:xfrm>
          <a:prstGeom prst="rect">
            <a:avLst/>
          </a:prstGeom>
          <a:noFill/>
        </p:spPr>
        <p:txBody>
          <a:bodyPr wrap="square" lIns="68415" tIns="34208" rIns="68415" bIns="34208" rtlCol="0">
            <a:spAutoFit/>
          </a:bodyPr>
          <a:lstStyle/>
          <a:p>
            <a:r>
              <a:rPr lang="ja-JP" altLang="en-US" sz="2100" b="1" dirty="0" smtClean="0"/>
              <a:t>「現場の省力化・効率化」　（２）</a:t>
            </a:r>
            <a:endParaRPr lang="ja-JP" altLang="en-US" sz="2100" b="1" dirty="0"/>
          </a:p>
        </p:txBody>
      </p:sp>
      <p:sp>
        <p:nvSpPr>
          <p:cNvPr id="486" name="Rectangle 13"/>
          <p:cNvSpPr>
            <a:spLocks noChangeArrowheads="1"/>
          </p:cNvSpPr>
          <p:nvPr/>
        </p:nvSpPr>
        <p:spPr bwMode="auto">
          <a:xfrm>
            <a:off x="1791228" y="270775"/>
            <a:ext cx="307777" cy="3693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dirty="0" smtClean="0">
                <a:latin typeface="Arial" pitchFamily="34" charset="0"/>
                <a:ea typeface="ＭＳ Ｐゴシック" pitchFamily="50" charset="-128"/>
                <a:cs typeface="ＭＳ Ｐゴシック" pitchFamily="50" charset="-128"/>
              </a:rPr>
              <a:t>主な</a:t>
            </a:r>
            <a:endParaRPr lang="en-US" altLang="ja-JP" sz="1200" b="1" dirty="0" smtClean="0">
              <a:latin typeface="Arial" pitchFamily="34" charset="0"/>
              <a:ea typeface="ＭＳ Ｐゴシック" pitchFamily="50" charset="-128"/>
              <a:cs typeface="ＭＳ Ｐゴシック" pitchFamily="50" charset="-128"/>
            </a:endParaRPr>
          </a:p>
          <a:p>
            <a:pPr fontAlgn="base">
              <a:spcBef>
                <a:spcPct val="0"/>
              </a:spcBef>
              <a:spcAft>
                <a:spcPct val="0"/>
              </a:spcAft>
            </a:pPr>
            <a:r>
              <a:rPr lang="ja-JP" altLang="en-US" sz="1200" b="1" dirty="0" smtClean="0">
                <a:latin typeface="Arial" pitchFamily="34" charset="0"/>
                <a:ea typeface="ＭＳ Ｐゴシック" pitchFamily="50" charset="-128"/>
                <a:cs typeface="ＭＳ Ｐゴシック" pitchFamily="50" charset="-128"/>
              </a:rPr>
              <a:t>主体</a:t>
            </a:r>
          </a:p>
        </p:txBody>
      </p:sp>
      <p:cxnSp>
        <p:nvCxnSpPr>
          <p:cNvPr id="182" name="直線コネクタ 181"/>
          <p:cNvCxnSpPr/>
          <p:nvPr/>
        </p:nvCxnSpPr>
        <p:spPr>
          <a:xfrm>
            <a:off x="22109" y="4170217"/>
            <a:ext cx="9861429"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正方形/長方形 20"/>
          <p:cNvSpPr/>
          <p:nvPr/>
        </p:nvSpPr>
        <p:spPr>
          <a:xfrm>
            <a:off x="506995" y="3462203"/>
            <a:ext cx="1166891" cy="642863"/>
          </a:xfrm>
          <a:prstGeom prst="roundRect">
            <a:avLst>
              <a:gd name="adj" fmla="val 7336"/>
            </a:avLst>
          </a:prstGeom>
          <a:ln/>
        </p:spPr>
        <p:style>
          <a:lnRef idx="1">
            <a:schemeClr val="accent6"/>
          </a:lnRef>
          <a:fillRef idx="2">
            <a:schemeClr val="accent6"/>
          </a:fillRef>
          <a:effectRef idx="1">
            <a:schemeClr val="accent6"/>
          </a:effectRef>
          <a:fontRef idx="minor">
            <a:schemeClr val="dk1"/>
          </a:fontRef>
        </p:style>
        <p:txBody>
          <a:bodyPr lIns="20148" tIns="35819" rIns="20148"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受発注者間の</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円滑な</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コミュニケーション</a:t>
            </a:r>
            <a:endParaRPr lang="en-US" altLang="ja-JP" sz="1000" dirty="0" smtClean="0">
              <a:solidFill>
                <a:srgbClr val="002060"/>
              </a:solidFill>
              <a:latin typeface="+mj-ea"/>
              <a:ea typeface="+mj-ea"/>
            </a:endParaRPr>
          </a:p>
        </p:txBody>
      </p:sp>
      <p:sp>
        <p:nvSpPr>
          <p:cNvPr id="161" name="正方形/長方形 20"/>
          <p:cNvSpPr/>
          <p:nvPr/>
        </p:nvSpPr>
        <p:spPr>
          <a:xfrm>
            <a:off x="506995" y="807147"/>
            <a:ext cx="1166891" cy="1928571"/>
          </a:xfrm>
          <a:prstGeom prst="roundRect">
            <a:avLst>
              <a:gd name="adj" fmla="val 7336"/>
            </a:avLst>
          </a:prstGeom>
          <a:ln/>
        </p:spPr>
        <p:style>
          <a:lnRef idx="1">
            <a:schemeClr val="accent6"/>
          </a:lnRef>
          <a:fillRef idx="2">
            <a:schemeClr val="accent6"/>
          </a:fillRef>
          <a:effectRef idx="1">
            <a:schemeClr val="accent6"/>
          </a:effectRef>
          <a:fontRef idx="minor">
            <a:schemeClr val="dk1"/>
          </a:fontRef>
        </p:style>
        <p:txBody>
          <a:bodyPr lIns="20148" tIns="35819" rIns="20148"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元請・下請間の</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コミュニケーションの円滑化</a:t>
            </a:r>
            <a:endParaRPr lang="en-US" altLang="ja-JP" sz="1000" dirty="0" smtClean="0">
              <a:solidFill>
                <a:srgbClr val="002060"/>
              </a:solidFill>
              <a:latin typeface="+mj-ea"/>
              <a:ea typeface="+mj-ea"/>
            </a:endParaRPr>
          </a:p>
        </p:txBody>
      </p:sp>
      <p:sp>
        <p:nvSpPr>
          <p:cNvPr id="162" name="正方形/長方形 20"/>
          <p:cNvSpPr/>
          <p:nvPr/>
        </p:nvSpPr>
        <p:spPr>
          <a:xfrm>
            <a:off x="506995" y="2788374"/>
            <a:ext cx="1166891" cy="610511"/>
          </a:xfrm>
          <a:prstGeom prst="roundRect">
            <a:avLst>
              <a:gd name="adj" fmla="val 7336"/>
            </a:avLst>
          </a:prstGeom>
          <a:ln/>
        </p:spPr>
        <p:style>
          <a:lnRef idx="1">
            <a:schemeClr val="accent6"/>
          </a:lnRef>
          <a:fillRef idx="2">
            <a:schemeClr val="accent6"/>
          </a:fillRef>
          <a:effectRef idx="1">
            <a:schemeClr val="accent6"/>
          </a:effectRef>
          <a:fontRef idx="minor">
            <a:schemeClr val="dk1"/>
          </a:fontRef>
        </p:style>
        <p:txBody>
          <a:bodyPr lIns="20148" tIns="35819" rIns="20148"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ＩＴを活用した</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ＶＥの普及促進</a:t>
            </a:r>
            <a:endParaRPr lang="en-US" altLang="ja-JP" sz="1000" dirty="0" smtClean="0">
              <a:solidFill>
                <a:srgbClr val="002060"/>
              </a:solidFill>
              <a:latin typeface="+mj-ea"/>
              <a:ea typeface="+mj-ea"/>
            </a:endParaRPr>
          </a:p>
        </p:txBody>
      </p:sp>
      <p:sp>
        <p:nvSpPr>
          <p:cNvPr id="195" name="テキスト ボックス 194"/>
          <p:cNvSpPr txBox="1"/>
          <p:nvPr/>
        </p:nvSpPr>
        <p:spPr>
          <a:xfrm>
            <a:off x="53278" y="4015512"/>
            <a:ext cx="430853" cy="2962454"/>
          </a:xfrm>
          <a:prstGeom prst="rect">
            <a:avLst/>
          </a:prstGeom>
          <a:noFill/>
        </p:spPr>
        <p:txBody>
          <a:bodyPr vert="eaVert" wrap="square" lIns="91423" tIns="45712" rIns="91423" bIns="45712" rtlCol="0">
            <a:spAutoFit/>
          </a:bodyPr>
          <a:lstStyle/>
          <a:p>
            <a:pPr algn="ctr">
              <a:tabLst>
                <a:tab pos="804119" algn="l"/>
              </a:tabLst>
            </a:pPr>
            <a:r>
              <a:rPr lang="ja-JP" altLang="en-US" sz="1600" b="1" dirty="0" smtClean="0">
                <a:solidFill>
                  <a:srgbClr val="002060"/>
                </a:solidFill>
              </a:rPr>
              <a:t>④技術者・技能者の効率的活用</a:t>
            </a:r>
            <a:endParaRPr lang="en-US" altLang="ja-JP" sz="1600" b="1" dirty="0" smtClean="0">
              <a:solidFill>
                <a:srgbClr val="002060"/>
              </a:solidFill>
            </a:endParaRPr>
          </a:p>
        </p:txBody>
      </p:sp>
      <p:sp>
        <p:nvSpPr>
          <p:cNvPr id="220" name="正方形/長方形 20"/>
          <p:cNvSpPr/>
          <p:nvPr/>
        </p:nvSpPr>
        <p:spPr>
          <a:xfrm>
            <a:off x="1739411" y="805851"/>
            <a:ext cx="445714" cy="437143"/>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a:solidFill>
              <a:srgbClr val="95B850"/>
            </a:solidFill>
          </a:ln>
        </p:spPr>
        <p:style>
          <a:lnRef idx="1">
            <a:schemeClr val="accent2"/>
          </a:lnRef>
          <a:fillRef idx="2">
            <a:schemeClr val="accent2"/>
          </a:fillRef>
          <a:effectRef idx="1">
            <a:schemeClr val="accent2"/>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p:txBody>
      </p:sp>
      <p:sp>
        <p:nvSpPr>
          <p:cNvPr id="222" name="正方形/長方形 20"/>
          <p:cNvSpPr/>
          <p:nvPr/>
        </p:nvSpPr>
        <p:spPr>
          <a:xfrm>
            <a:off x="1739411" y="2778409"/>
            <a:ext cx="445714" cy="610511"/>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a:solidFill>
              <a:srgbClr val="95B850"/>
            </a:solidFill>
          </a:ln>
        </p:spPr>
        <p:style>
          <a:lnRef idx="1">
            <a:schemeClr val="accent2"/>
          </a:lnRef>
          <a:fillRef idx="2">
            <a:schemeClr val="accent2"/>
          </a:fillRef>
          <a:effectRef idx="1">
            <a:schemeClr val="accent2"/>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p:txBody>
      </p:sp>
      <p:sp>
        <p:nvSpPr>
          <p:cNvPr id="226" name="正方形/長方形 20"/>
          <p:cNvSpPr/>
          <p:nvPr/>
        </p:nvSpPr>
        <p:spPr>
          <a:xfrm>
            <a:off x="1739411" y="3441469"/>
            <a:ext cx="445714" cy="308571"/>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a:solidFill>
              <a:srgbClr val="95B850"/>
            </a:solidFill>
          </a:ln>
        </p:spPr>
        <p:style>
          <a:lnRef idx="1">
            <a:schemeClr val="accent2"/>
          </a:lnRef>
          <a:fillRef idx="2">
            <a:schemeClr val="accent2"/>
          </a:fillRef>
          <a:effectRef idx="1">
            <a:schemeClr val="accent2"/>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p:txBody>
      </p:sp>
      <p:sp>
        <p:nvSpPr>
          <p:cNvPr id="236" name="正方形/長方形 20"/>
          <p:cNvSpPr/>
          <p:nvPr/>
        </p:nvSpPr>
        <p:spPr>
          <a:xfrm>
            <a:off x="1739411" y="3799040"/>
            <a:ext cx="445714" cy="308571"/>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a:solidFill>
              <a:srgbClr val="95B850"/>
            </a:solidFill>
          </a:ln>
        </p:spPr>
        <p:style>
          <a:lnRef idx="1">
            <a:schemeClr val="accent2"/>
          </a:lnRef>
          <a:fillRef idx="2">
            <a:schemeClr val="accent2"/>
          </a:fillRef>
          <a:effectRef idx="1">
            <a:schemeClr val="accent2"/>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p:txBody>
      </p:sp>
      <p:sp>
        <p:nvSpPr>
          <p:cNvPr id="264" name="ホームベース 263"/>
          <p:cNvSpPr/>
          <p:nvPr/>
        </p:nvSpPr>
        <p:spPr>
          <a:xfrm>
            <a:off x="8964874" y="754417"/>
            <a:ext cx="807857" cy="5934728"/>
          </a:xfrm>
          <a:prstGeom prst="homePlate">
            <a:avLst>
              <a:gd name="adj" fmla="val 42985"/>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6930" tIns="34201" rIns="26930" bIns="34201" rtlCol="0" anchor="ctr"/>
          <a:lstStyle/>
          <a:p>
            <a:r>
              <a:rPr lang="ja-JP" altLang="en-US" sz="1200" dirty="0" smtClean="0">
                <a:solidFill>
                  <a:srgbClr val="002060"/>
                </a:solidFill>
              </a:rPr>
              <a:t>フォロー</a:t>
            </a:r>
            <a:endParaRPr lang="en-US" altLang="ja-JP" sz="1200" dirty="0" smtClean="0">
              <a:solidFill>
                <a:srgbClr val="002060"/>
              </a:solidFill>
            </a:endParaRPr>
          </a:p>
          <a:p>
            <a:r>
              <a:rPr lang="ja-JP" altLang="en-US" sz="1200" dirty="0" smtClean="0">
                <a:solidFill>
                  <a:srgbClr val="002060"/>
                </a:solidFill>
              </a:rPr>
              <a:t>アップ</a:t>
            </a:r>
            <a:endParaRPr lang="en-US" altLang="ja-JP" sz="1200" dirty="0" smtClean="0">
              <a:solidFill>
                <a:srgbClr val="002060"/>
              </a:solidFill>
            </a:endParaRPr>
          </a:p>
          <a:p>
            <a:endParaRPr lang="en-US" altLang="ja-JP" sz="1200" dirty="0" smtClean="0">
              <a:solidFill>
                <a:srgbClr val="002060"/>
              </a:solidFill>
            </a:endParaRPr>
          </a:p>
          <a:p>
            <a:endParaRPr lang="en-US" altLang="ja-JP" sz="1200" dirty="0" smtClean="0">
              <a:solidFill>
                <a:srgbClr val="002060"/>
              </a:solidFill>
            </a:endParaRPr>
          </a:p>
          <a:p>
            <a:endParaRPr lang="ja-JP" altLang="en-US" sz="1200" dirty="0">
              <a:solidFill>
                <a:srgbClr val="002060"/>
              </a:solidFill>
            </a:endParaRPr>
          </a:p>
        </p:txBody>
      </p:sp>
      <p:sp>
        <p:nvSpPr>
          <p:cNvPr id="146" name="ホームベース 145"/>
          <p:cNvSpPr/>
          <p:nvPr/>
        </p:nvSpPr>
        <p:spPr>
          <a:xfrm>
            <a:off x="2252821" y="3808142"/>
            <a:ext cx="5363531" cy="308571"/>
          </a:xfrm>
          <a:prstGeom prst="homePlate">
            <a:avLst>
              <a:gd name="adj" fmla="val 52142"/>
            </a:avLst>
          </a:prstGeom>
          <a:solidFill>
            <a:srgbClr val="0070C0"/>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pPr algn="ctr"/>
            <a:r>
              <a:rPr lang="ja-JP" altLang="en-US" sz="1000" dirty="0" smtClean="0">
                <a:solidFill>
                  <a:schemeClr val="bg1"/>
                </a:solidFill>
              </a:rPr>
              <a:t>スキルやマンパワーが不足している発注者に対する支援</a:t>
            </a:r>
            <a:endParaRPr lang="en-US" altLang="ja-JP" sz="1000" dirty="0" smtClean="0">
              <a:solidFill>
                <a:schemeClr val="bg1"/>
              </a:solidFill>
            </a:endParaRPr>
          </a:p>
          <a:p>
            <a:pPr algn="ctr"/>
            <a:r>
              <a:rPr lang="ja-JP" altLang="en-US" sz="1000" dirty="0" smtClean="0">
                <a:solidFill>
                  <a:schemeClr val="bg1"/>
                </a:solidFill>
              </a:rPr>
              <a:t>（市町村職員の研修等の充実、</a:t>
            </a:r>
            <a:r>
              <a:rPr lang="en-US" altLang="ja-JP" sz="1000" dirty="0" smtClean="0">
                <a:solidFill>
                  <a:schemeClr val="bg1"/>
                </a:solidFill>
              </a:rPr>
              <a:t>CM</a:t>
            </a:r>
            <a:r>
              <a:rPr lang="ja-JP" altLang="en-US" sz="1000" dirty="0" smtClean="0">
                <a:solidFill>
                  <a:schemeClr val="bg1"/>
                </a:solidFill>
              </a:rPr>
              <a:t>方式の活用）　</a:t>
            </a:r>
            <a:r>
              <a:rPr lang="ja-JP" altLang="en-US" sz="1000" dirty="0">
                <a:solidFill>
                  <a:schemeClr val="bg1"/>
                </a:solidFill>
              </a:rPr>
              <a:t>　</a:t>
            </a:r>
          </a:p>
        </p:txBody>
      </p:sp>
      <p:sp>
        <p:nvSpPr>
          <p:cNvPr id="147" name="ホームベース 146"/>
          <p:cNvSpPr/>
          <p:nvPr/>
        </p:nvSpPr>
        <p:spPr>
          <a:xfrm>
            <a:off x="2267185" y="816219"/>
            <a:ext cx="3482143" cy="462857"/>
          </a:xfrm>
          <a:prstGeom prst="homePlate">
            <a:avLst/>
          </a:prstGeom>
          <a:solidFill>
            <a:srgbClr val="0070C0"/>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6935" tIns="34201" rIns="0" bIns="34201" rtlCol="0" anchor="ctr"/>
          <a:lstStyle/>
          <a:p>
            <a:pPr marL="65328" indent="-65328"/>
            <a:r>
              <a:rPr lang="ja-JP" altLang="en-US" sz="1000" dirty="0" smtClean="0">
                <a:solidFill>
                  <a:schemeClr val="bg1"/>
                </a:solidFill>
              </a:rPr>
              <a:t>・専門工事業者により取り組まれているリードタイムを踏まえた工程管理を行うシステムの活用状況を把握し、同システムが元下間で有効活用されるよう必要な支援を検討</a:t>
            </a:r>
            <a:r>
              <a:rPr lang="en-US" altLang="ja-JP" sz="1000" dirty="0" smtClean="0">
                <a:solidFill>
                  <a:schemeClr val="bg1"/>
                </a:solidFill>
              </a:rPr>
              <a:t>【</a:t>
            </a:r>
            <a:r>
              <a:rPr lang="ja-JP" altLang="en-US" sz="1000" dirty="0" smtClean="0">
                <a:solidFill>
                  <a:schemeClr val="bg1"/>
                </a:solidFill>
              </a:rPr>
              <a:t>年度内</a:t>
            </a:r>
            <a:r>
              <a:rPr lang="en-US" altLang="ja-JP" sz="1000" dirty="0" smtClean="0">
                <a:solidFill>
                  <a:schemeClr val="bg1"/>
                </a:solidFill>
              </a:rPr>
              <a:t>】</a:t>
            </a:r>
            <a:endParaRPr lang="ja-JP" altLang="en-US" sz="1000" dirty="0" smtClean="0">
              <a:solidFill>
                <a:schemeClr val="bg1"/>
              </a:solidFill>
            </a:endParaRPr>
          </a:p>
        </p:txBody>
      </p:sp>
      <p:sp>
        <p:nvSpPr>
          <p:cNvPr id="150" name="ホームベース 149"/>
          <p:cNvSpPr/>
          <p:nvPr/>
        </p:nvSpPr>
        <p:spPr>
          <a:xfrm>
            <a:off x="2278417" y="1594037"/>
            <a:ext cx="3482143" cy="1131429"/>
          </a:xfrm>
          <a:prstGeom prst="homePlate">
            <a:avLst>
              <a:gd name="adj" fmla="val 34629"/>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pPr marL="65328" indent="-65328"/>
            <a:r>
              <a:rPr lang="ja-JP" altLang="en-US" sz="900" dirty="0" smtClean="0">
                <a:solidFill>
                  <a:srgbClr val="002060"/>
                </a:solidFill>
              </a:rPr>
              <a:t>・元請と専門工事業者が対等な立場に立って協議を行う</a:t>
            </a:r>
            <a:endParaRPr lang="en-US" altLang="ja-JP" sz="900" dirty="0" smtClean="0">
              <a:solidFill>
                <a:srgbClr val="002060"/>
              </a:solidFill>
            </a:endParaRPr>
          </a:p>
          <a:p>
            <a:pPr marL="65328" indent="-65328"/>
            <a:r>
              <a:rPr lang="ja-JP" altLang="en-US" sz="900" dirty="0" smtClean="0">
                <a:solidFill>
                  <a:srgbClr val="002060"/>
                </a:solidFill>
              </a:rPr>
              <a:t>　場の整備・拡大・活用（各地方建設生産システム合理化協議会の活性化）　（建産連）　</a:t>
            </a:r>
            <a:endParaRPr lang="en-US" altLang="ja-JP" sz="900" dirty="0" smtClean="0">
              <a:solidFill>
                <a:srgbClr val="002060"/>
              </a:solidFill>
            </a:endParaRPr>
          </a:p>
          <a:p>
            <a:pPr marL="65328" indent="-65328"/>
            <a:r>
              <a:rPr lang="ja-JP" altLang="en-US" sz="900" dirty="0" smtClean="0">
                <a:solidFill>
                  <a:srgbClr val="002060"/>
                </a:solidFill>
              </a:rPr>
              <a:t>・総合工事業、専門工事業、発注者等による広域ブロック単位の意見交換の場づくり（モデル事例として、関東甲信越ブロック協議会を開催）</a:t>
            </a:r>
            <a:r>
              <a:rPr lang="en-US" altLang="ja-JP" sz="900" dirty="0" smtClean="0">
                <a:solidFill>
                  <a:srgbClr val="002060"/>
                </a:solidFill>
              </a:rPr>
              <a:t>【</a:t>
            </a:r>
            <a:r>
              <a:rPr lang="ja-JP" altLang="en-US" sz="900" dirty="0" smtClean="0">
                <a:solidFill>
                  <a:srgbClr val="002060"/>
                </a:solidFill>
              </a:rPr>
              <a:t>９月開催予定</a:t>
            </a:r>
            <a:r>
              <a:rPr lang="en-US" altLang="ja-JP" sz="900" dirty="0" smtClean="0">
                <a:solidFill>
                  <a:srgbClr val="002060"/>
                </a:solidFill>
              </a:rPr>
              <a:t>】</a:t>
            </a:r>
            <a:r>
              <a:rPr lang="ja-JP" altLang="en-US" sz="900" dirty="0" smtClean="0">
                <a:solidFill>
                  <a:srgbClr val="002060"/>
                </a:solidFill>
              </a:rPr>
              <a:t>　（建産連）</a:t>
            </a:r>
            <a:endParaRPr lang="en-US" altLang="ja-JP" sz="900" dirty="0" smtClean="0">
              <a:solidFill>
                <a:srgbClr val="002060"/>
              </a:solidFill>
            </a:endParaRPr>
          </a:p>
          <a:p>
            <a:pPr marL="65328" indent="-65328"/>
            <a:r>
              <a:rPr lang="ja-JP" altLang="en-US" sz="900" dirty="0" smtClean="0">
                <a:solidFill>
                  <a:srgbClr val="002060"/>
                </a:solidFill>
              </a:rPr>
              <a:t>・総合工事業団体、専門工事業団体の意見交換会の継続（建専連）</a:t>
            </a:r>
            <a:endParaRPr lang="ja-JP" altLang="en-US" sz="900" dirty="0">
              <a:solidFill>
                <a:srgbClr val="002060"/>
              </a:solidFill>
            </a:endParaRPr>
          </a:p>
        </p:txBody>
      </p:sp>
      <p:sp>
        <p:nvSpPr>
          <p:cNvPr id="154" name="ホームベース 153"/>
          <p:cNvSpPr/>
          <p:nvPr/>
        </p:nvSpPr>
        <p:spPr>
          <a:xfrm>
            <a:off x="2255953" y="2788374"/>
            <a:ext cx="3532854" cy="610511"/>
          </a:xfrm>
          <a:prstGeom prst="homePlate">
            <a:avLst/>
          </a:prstGeom>
          <a:solidFill>
            <a:srgbClr val="0070C0"/>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6935" tIns="34201" rIns="0" bIns="34201" rtlCol="0" anchor="ctr"/>
          <a:lstStyle/>
          <a:p>
            <a:pPr marL="65328" indent="-65328"/>
            <a:r>
              <a:rPr lang="ja-JP" altLang="en-US" sz="1000" dirty="0" smtClean="0">
                <a:solidFill>
                  <a:schemeClr val="bg1"/>
                </a:solidFill>
              </a:rPr>
              <a:t>・復興事業において、ＩＴを活用した現場管理による</a:t>
            </a:r>
            <a:r>
              <a:rPr lang="en-US" altLang="ja-JP" sz="1000" dirty="0" smtClean="0">
                <a:solidFill>
                  <a:schemeClr val="bg1"/>
                </a:solidFill>
              </a:rPr>
              <a:t>VE</a:t>
            </a:r>
            <a:r>
              <a:rPr lang="ja-JP" altLang="en-US" sz="1000" dirty="0" smtClean="0">
                <a:solidFill>
                  <a:schemeClr val="bg1"/>
                </a:solidFill>
              </a:rPr>
              <a:t>の効果、課題を把握</a:t>
            </a:r>
            <a:r>
              <a:rPr lang="en-US" altLang="ja-JP" sz="1000" dirty="0" smtClean="0">
                <a:solidFill>
                  <a:schemeClr val="bg1"/>
                </a:solidFill>
              </a:rPr>
              <a:t>【</a:t>
            </a:r>
            <a:r>
              <a:rPr lang="ja-JP" altLang="en-US" sz="1000" dirty="0" smtClean="0">
                <a:solidFill>
                  <a:schemeClr val="bg1"/>
                </a:solidFill>
              </a:rPr>
              <a:t>年度内</a:t>
            </a:r>
            <a:r>
              <a:rPr lang="en-US" altLang="ja-JP" sz="1000" dirty="0" smtClean="0">
                <a:solidFill>
                  <a:schemeClr val="bg1"/>
                </a:solidFill>
              </a:rPr>
              <a:t>】</a:t>
            </a:r>
            <a:r>
              <a:rPr lang="ja-JP" altLang="en-US" sz="1000" dirty="0" smtClean="0">
                <a:solidFill>
                  <a:schemeClr val="bg1"/>
                </a:solidFill>
              </a:rPr>
              <a:t>　　</a:t>
            </a:r>
            <a:endParaRPr lang="ja-JP" altLang="en-US" sz="1000" dirty="0">
              <a:solidFill>
                <a:schemeClr val="bg1"/>
              </a:solidFill>
            </a:endParaRPr>
          </a:p>
        </p:txBody>
      </p:sp>
      <p:sp>
        <p:nvSpPr>
          <p:cNvPr id="158" name="山形 157"/>
          <p:cNvSpPr/>
          <p:nvPr/>
        </p:nvSpPr>
        <p:spPr>
          <a:xfrm>
            <a:off x="5510640" y="2788375"/>
            <a:ext cx="2228384" cy="610511"/>
          </a:xfrm>
          <a:prstGeom prst="chevron">
            <a:avLst/>
          </a:prstGeom>
          <a:solidFill>
            <a:srgbClr val="85CBFF"/>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6935" tIns="34201" rIns="26935" bIns="34201" rtlCol="0" anchor="ctr"/>
          <a:lstStyle/>
          <a:p>
            <a:r>
              <a:rPr lang="ja-JP" altLang="en-US" sz="1000" dirty="0" smtClean="0">
                <a:solidFill>
                  <a:schemeClr val="bg1"/>
                </a:solidFill>
              </a:rPr>
              <a:t>他の案件についても水平展開を図るよう方策を検討　　</a:t>
            </a:r>
            <a:endParaRPr lang="ja-JP" altLang="en-US" sz="1000" dirty="0">
              <a:solidFill>
                <a:schemeClr val="bg1"/>
              </a:solidFill>
            </a:endParaRPr>
          </a:p>
        </p:txBody>
      </p:sp>
      <p:sp>
        <p:nvSpPr>
          <p:cNvPr id="160" name="正方形/長方形 20"/>
          <p:cNvSpPr/>
          <p:nvPr/>
        </p:nvSpPr>
        <p:spPr>
          <a:xfrm>
            <a:off x="1739411" y="1598673"/>
            <a:ext cx="445714" cy="1131429"/>
          </a:xfrm>
          <a:prstGeom prst="roundRect">
            <a:avLst>
              <a:gd name="adj" fmla="val 7336"/>
            </a:avLst>
          </a:prstGeom>
          <a:ln/>
        </p:spPr>
        <p:style>
          <a:lnRef idx="1">
            <a:schemeClr val="accent3"/>
          </a:lnRef>
          <a:fillRef idx="2">
            <a:schemeClr val="accent3"/>
          </a:fillRef>
          <a:effectRef idx="1">
            <a:schemeClr val="accent3"/>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団体</a:t>
            </a:r>
            <a:endParaRPr lang="en-US" altLang="ja-JP" sz="1000" dirty="0" smtClean="0">
              <a:solidFill>
                <a:srgbClr val="002060"/>
              </a:solidFill>
              <a:latin typeface="+mj-ea"/>
              <a:ea typeface="+mj-ea"/>
            </a:endParaRPr>
          </a:p>
        </p:txBody>
      </p:sp>
      <p:sp>
        <p:nvSpPr>
          <p:cNvPr id="163" name="正方形/長方形 162"/>
          <p:cNvSpPr/>
          <p:nvPr/>
        </p:nvSpPr>
        <p:spPr>
          <a:xfrm>
            <a:off x="2267187" y="4242074"/>
            <a:ext cx="1349290" cy="797143"/>
          </a:xfrm>
          <a:prstGeom prst="rect">
            <a:avLst/>
          </a:prstGeom>
          <a:solidFill>
            <a:srgbClr val="0070C0"/>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pPr marL="65328" indent="-65328"/>
            <a:r>
              <a:rPr lang="ja-JP" altLang="en-US" sz="1000" dirty="0" smtClean="0">
                <a:solidFill>
                  <a:schemeClr val="bg1"/>
                </a:solidFill>
              </a:rPr>
              <a:t>・適正な施工確保のための技術者制度検討会を設置し検討開始</a:t>
            </a:r>
            <a:r>
              <a:rPr lang="ja-JP" altLang="en-US" sz="1000" b="1" dirty="0" smtClean="0">
                <a:solidFill>
                  <a:schemeClr val="bg1"/>
                </a:solidFill>
              </a:rPr>
              <a:t>　</a:t>
            </a:r>
            <a:r>
              <a:rPr lang="en-US" altLang="ja-JP" sz="1000" b="1" dirty="0" smtClean="0">
                <a:solidFill>
                  <a:schemeClr val="bg1"/>
                </a:solidFill>
              </a:rPr>
              <a:t>【</a:t>
            </a:r>
            <a:r>
              <a:rPr lang="ja-JP" altLang="en-US" sz="1000" dirty="0" smtClean="0">
                <a:solidFill>
                  <a:schemeClr val="bg1"/>
                </a:solidFill>
              </a:rPr>
              <a:t>第１回会議を９月に開催</a:t>
            </a:r>
            <a:r>
              <a:rPr lang="en-US" altLang="ja-JP" sz="1000" b="1" dirty="0" smtClean="0">
                <a:solidFill>
                  <a:schemeClr val="bg1"/>
                </a:solidFill>
              </a:rPr>
              <a:t>】</a:t>
            </a:r>
            <a:r>
              <a:rPr lang="ja-JP" altLang="en-US" sz="1000" b="1" dirty="0" smtClean="0">
                <a:solidFill>
                  <a:schemeClr val="bg1"/>
                </a:solidFill>
              </a:rPr>
              <a:t>　　</a:t>
            </a:r>
            <a:r>
              <a:rPr lang="ja-JP" altLang="en-US" sz="1000" b="1" dirty="0">
                <a:solidFill>
                  <a:schemeClr val="bg1"/>
                </a:solidFill>
              </a:rPr>
              <a:t>　</a:t>
            </a:r>
          </a:p>
        </p:txBody>
      </p:sp>
      <p:sp>
        <p:nvSpPr>
          <p:cNvPr id="164" name="ホームベース 163"/>
          <p:cNvSpPr/>
          <p:nvPr/>
        </p:nvSpPr>
        <p:spPr>
          <a:xfrm>
            <a:off x="2255955" y="5125930"/>
            <a:ext cx="2897143" cy="257143"/>
          </a:xfrm>
          <a:prstGeom prst="homePlate">
            <a:avLst>
              <a:gd name="adj" fmla="val 52142"/>
            </a:avLst>
          </a:prstGeom>
          <a:solidFill>
            <a:srgbClr val="0070C0"/>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pPr algn="ctr"/>
            <a:r>
              <a:rPr lang="ja-JP" altLang="en-US" sz="1000" dirty="0" smtClean="0">
                <a:solidFill>
                  <a:schemeClr val="bg1"/>
                </a:solidFill>
              </a:rPr>
              <a:t>多能工育成の先進事例の収集、水平展開</a:t>
            </a:r>
            <a:endParaRPr lang="ja-JP" altLang="en-US" sz="1000" dirty="0">
              <a:solidFill>
                <a:schemeClr val="bg1"/>
              </a:solidFill>
            </a:endParaRPr>
          </a:p>
        </p:txBody>
      </p:sp>
      <p:sp>
        <p:nvSpPr>
          <p:cNvPr id="166" name="正方形/長方形 20"/>
          <p:cNvSpPr/>
          <p:nvPr/>
        </p:nvSpPr>
        <p:spPr>
          <a:xfrm>
            <a:off x="506995" y="4252441"/>
            <a:ext cx="1170000" cy="797143"/>
          </a:xfrm>
          <a:prstGeom prst="roundRect">
            <a:avLst>
              <a:gd name="adj" fmla="val 7336"/>
            </a:avLst>
          </a:prstGeom>
          <a:ln/>
        </p:spPr>
        <p:style>
          <a:lnRef idx="1">
            <a:schemeClr val="accent6"/>
          </a:lnRef>
          <a:fillRef idx="2">
            <a:schemeClr val="accent6"/>
          </a:fillRef>
          <a:effectRef idx="1">
            <a:schemeClr val="accent6"/>
          </a:effectRef>
          <a:fontRef idx="minor">
            <a:schemeClr val="dk1"/>
          </a:fontRef>
        </p:style>
        <p:txBody>
          <a:bodyPr lIns="20148" tIns="35819" rIns="20148"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技術者の</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効率的な配置</a:t>
            </a:r>
            <a:endParaRPr lang="en-US" altLang="ja-JP" sz="1000" dirty="0" smtClean="0">
              <a:solidFill>
                <a:srgbClr val="002060"/>
              </a:solidFill>
              <a:latin typeface="+mj-ea"/>
              <a:ea typeface="+mj-ea"/>
            </a:endParaRPr>
          </a:p>
        </p:txBody>
      </p:sp>
      <p:sp>
        <p:nvSpPr>
          <p:cNvPr id="167" name="ホームベース 166"/>
          <p:cNvSpPr/>
          <p:nvPr/>
        </p:nvSpPr>
        <p:spPr>
          <a:xfrm>
            <a:off x="3894746" y="4231616"/>
            <a:ext cx="3694826" cy="797143"/>
          </a:xfrm>
          <a:prstGeom prst="homePlate">
            <a:avLst>
              <a:gd name="adj" fmla="val 52142"/>
            </a:avLst>
          </a:prstGeom>
          <a:solidFill>
            <a:srgbClr val="85CBFF"/>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pPr algn="ctr"/>
            <a:r>
              <a:rPr lang="ja-JP" altLang="en-US" sz="1000" dirty="0" smtClean="0">
                <a:solidFill>
                  <a:schemeClr val="bg1"/>
                </a:solidFill>
              </a:rPr>
              <a:t>技術者制度の改善策について検討委員会で検討</a:t>
            </a:r>
            <a:endParaRPr lang="ja-JP" altLang="en-US" sz="1000" b="1" dirty="0">
              <a:solidFill>
                <a:schemeClr val="bg1"/>
              </a:solidFill>
            </a:endParaRPr>
          </a:p>
        </p:txBody>
      </p:sp>
      <p:sp>
        <p:nvSpPr>
          <p:cNvPr id="168" name="正方形/長方形 20"/>
          <p:cNvSpPr/>
          <p:nvPr/>
        </p:nvSpPr>
        <p:spPr>
          <a:xfrm>
            <a:off x="506995" y="5136296"/>
            <a:ext cx="1166891" cy="874286"/>
          </a:xfrm>
          <a:prstGeom prst="roundRect">
            <a:avLst>
              <a:gd name="adj" fmla="val 7336"/>
            </a:avLst>
          </a:prstGeom>
          <a:ln/>
        </p:spPr>
        <p:style>
          <a:lnRef idx="1">
            <a:schemeClr val="accent6"/>
          </a:lnRef>
          <a:fillRef idx="2">
            <a:schemeClr val="accent6"/>
          </a:fillRef>
          <a:effectRef idx="1">
            <a:schemeClr val="accent6"/>
          </a:effectRef>
          <a:fontRef idx="minor">
            <a:schemeClr val="dk1"/>
          </a:fontRef>
        </p:style>
        <p:txBody>
          <a:bodyPr lIns="20148" tIns="35819" rIns="20148"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lnSpc>
                <a:spcPts val="655"/>
              </a:lnSpc>
              <a:defRPr/>
            </a:pPr>
            <a:r>
              <a:rPr lang="ja-JP" altLang="en-US" sz="1000" dirty="0" smtClean="0">
                <a:solidFill>
                  <a:srgbClr val="002060"/>
                </a:solidFill>
                <a:latin typeface="+mj-ea"/>
                <a:ea typeface="+mj-ea"/>
              </a:rPr>
              <a:t>多能工の育成等</a:t>
            </a:r>
            <a:endParaRPr lang="en-US" altLang="ja-JP" sz="1000" dirty="0" smtClean="0">
              <a:solidFill>
                <a:srgbClr val="002060"/>
              </a:solidFill>
              <a:latin typeface="+mj-ea"/>
              <a:ea typeface="+mj-ea"/>
            </a:endParaRPr>
          </a:p>
        </p:txBody>
      </p:sp>
      <p:sp>
        <p:nvSpPr>
          <p:cNvPr id="169" name="正方形/長方形 20"/>
          <p:cNvSpPr/>
          <p:nvPr/>
        </p:nvSpPr>
        <p:spPr>
          <a:xfrm>
            <a:off x="506995" y="6084546"/>
            <a:ext cx="1166891" cy="668571"/>
          </a:xfrm>
          <a:prstGeom prst="roundRect">
            <a:avLst>
              <a:gd name="adj" fmla="val 7336"/>
            </a:avLst>
          </a:prstGeom>
          <a:ln/>
        </p:spPr>
        <p:style>
          <a:lnRef idx="1">
            <a:schemeClr val="accent6"/>
          </a:lnRef>
          <a:fillRef idx="2">
            <a:schemeClr val="accent6"/>
          </a:fillRef>
          <a:effectRef idx="1">
            <a:schemeClr val="accent6"/>
          </a:effectRef>
          <a:fontRef idx="minor">
            <a:schemeClr val="dk1"/>
          </a:fontRef>
        </p:style>
        <p:txBody>
          <a:bodyPr lIns="20148" tIns="35819" rIns="20148"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技能労働者の一時的な送出・受入を可能とする制度の活用</a:t>
            </a:r>
            <a:endParaRPr lang="en-US" altLang="ja-JP" sz="1000" dirty="0" smtClean="0">
              <a:solidFill>
                <a:srgbClr val="002060"/>
              </a:solidFill>
              <a:latin typeface="+mj-ea"/>
              <a:ea typeface="+mj-ea"/>
            </a:endParaRPr>
          </a:p>
        </p:txBody>
      </p:sp>
      <p:sp>
        <p:nvSpPr>
          <p:cNvPr id="170" name="山形 169"/>
          <p:cNvSpPr/>
          <p:nvPr/>
        </p:nvSpPr>
        <p:spPr>
          <a:xfrm>
            <a:off x="5064441" y="5125930"/>
            <a:ext cx="2797255" cy="257143"/>
          </a:xfrm>
          <a:prstGeom prst="chevron">
            <a:avLst/>
          </a:prstGeom>
          <a:solidFill>
            <a:srgbClr val="85CBFF"/>
          </a:solidFill>
          <a:ln w="158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26935" tIns="34201" rIns="0" bIns="34201" rtlCol="0" anchor="ctr"/>
          <a:lstStyle/>
          <a:p>
            <a:pPr algn="ctr"/>
            <a:r>
              <a:rPr lang="ja-JP" altLang="en-US" sz="1000" dirty="0" smtClean="0">
                <a:solidFill>
                  <a:schemeClr val="bg1"/>
                </a:solidFill>
              </a:rPr>
              <a:t>技能講習における多能工育成コースの充実等</a:t>
            </a:r>
            <a:endParaRPr lang="ja-JP" altLang="en-US" sz="1000" dirty="0">
              <a:solidFill>
                <a:schemeClr val="bg1"/>
              </a:solidFill>
            </a:endParaRPr>
          </a:p>
        </p:txBody>
      </p:sp>
      <p:sp>
        <p:nvSpPr>
          <p:cNvPr id="172" name="山形 171"/>
          <p:cNvSpPr/>
          <p:nvPr/>
        </p:nvSpPr>
        <p:spPr>
          <a:xfrm>
            <a:off x="5888582" y="6073285"/>
            <a:ext cx="1782857" cy="668571"/>
          </a:xfrm>
          <a:prstGeom prst="chevron">
            <a:avLst>
              <a:gd name="adj" fmla="val 42247"/>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34201" rIns="0" bIns="34201" rtlCol="0" anchor="ctr"/>
          <a:lstStyle/>
          <a:p>
            <a:pPr algn="ctr"/>
            <a:r>
              <a:rPr lang="ja-JP" altLang="en-US" sz="1000" dirty="0" smtClean="0">
                <a:solidFill>
                  <a:srgbClr val="002060"/>
                </a:solidFill>
              </a:rPr>
              <a:t>活用状況を</a:t>
            </a:r>
            <a:endParaRPr lang="en-US" altLang="ja-JP" sz="1000" dirty="0" smtClean="0">
              <a:solidFill>
                <a:srgbClr val="002060"/>
              </a:solidFill>
            </a:endParaRPr>
          </a:p>
          <a:p>
            <a:pPr algn="ctr"/>
            <a:r>
              <a:rPr lang="ja-JP" altLang="en-US" sz="1000" dirty="0" smtClean="0">
                <a:solidFill>
                  <a:srgbClr val="002060"/>
                </a:solidFill>
              </a:rPr>
              <a:t>フォローアップ、</a:t>
            </a:r>
            <a:endParaRPr lang="en-US" altLang="ja-JP" sz="1000" dirty="0" smtClean="0">
              <a:solidFill>
                <a:srgbClr val="002060"/>
              </a:solidFill>
            </a:endParaRPr>
          </a:p>
          <a:p>
            <a:pPr algn="ctr"/>
            <a:r>
              <a:rPr lang="ja-JP" altLang="en-US" sz="1000" dirty="0" smtClean="0">
                <a:solidFill>
                  <a:srgbClr val="002060"/>
                </a:solidFill>
              </a:rPr>
              <a:t>それを踏まえた対応</a:t>
            </a:r>
            <a:endParaRPr lang="ja-JP" altLang="en-US" sz="1000" dirty="0">
              <a:solidFill>
                <a:srgbClr val="002060"/>
              </a:solidFill>
            </a:endParaRPr>
          </a:p>
        </p:txBody>
      </p:sp>
      <p:sp>
        <p:nvSpPr>
          <p:cNvPr id="174" name="二等辺三角形 173"/>
          <p:cNvSpPr/>
          <p:nvPr/>
        </p:nvSpPr>
        <p:spPr>
          <a:xfrm rot="5400000">
            <a:off x="3368732" y="4545636"/>
            <a:ext cx="822857" cy="195000"/>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513" tIns="33257" rIns="66513" bIns="33257" rtlCol="0" anchor="ctr"/>
          <a:lstStyle/>
          <a:p>
            <a:pPr algn="ctr"/>
            <a:endParaRPr lang="ja-JP" altLang="en-US" sz="1000" dirty="0"/>
          </a:p>
        </p:txBody>
      </p:sp>
      <p:sp>
        <p:nvSpPr>
          <p:cNvPr id="175" name="正方形/長方形 20"/>
          <p:cNvSpPr/>
          <p:nvPr/>
        </p:nvSpPr>
        <p:spPr>
          <a:xfrm>
            <a:off x="1739411" y="4242074"/>
            <a:ext cx="445714" cy="797143"/>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a:solidFill>
              <a:srgbClr val="95B850"/>
            </a:solidFill>
          </a:ln>
        </p:spPr>
        <p:style>
          <a:lnRef idx="1">
            <a:schemeClr val="accent2"/>
          </a:lnRef>
          <a:fillRef idx="2">
            <a:schemeClr val="accent2"/>
          </a:fillRef>
          <a:effectRef idx="1">
            <a:schemeClr val="accent2"/>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p:txBody>
      </p:sp>
      <p:sp>
        <p:nvSpPr>
          <p:cNvPr id="177" name="正方形/長方形 20"/>
          <p:cNvSpPr/>
          <p:nvPr/>
        </p:nvSpPr>
        <p:spPr>
          <a:xfrm>
            <a:off x="1739411" y="5115563"/>
            <a:ext cx="445714" cy="257143"/>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a:solidFill>
              <a:srgbClr val="95B850"/>
            </a:solidFill>
          </a:ln>
        </p:spPr>
        <p:style>
          <a:lnRef idx="1">
            <a:schemeClr val="accent2"/>
          </a:lnRef>
          <a:fillRef idx="2">
            <a:schemeClr val="accent2"/>
          </a:fillRef>
          <a:effectRef idx="1">
            <a:schemeClr val="accent2"/>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p:txBody>
      </p:sp>
      <p:sp>
        <p:nvSpPr>
          <p:cNvPr id="179" name="正方形/長方形 20"/>
          <p:cNvSpPr/>
          <p:nvPr/>
        </p:nvSpPr>
        <p:spPr>
          <a:xfrm>
            <a:off x="1739411" y="6070292"/>
            <a:ext cx="445714" cy="668571"/>
          </a:xfrm>
          <a:prstGeom prst="roundRect">
            <a:avLst>
              <a:gd name="adj" fmla="val 7336"/>
            </a:avLst>
          </a:prstGeom>
          <a:ln/>
        </p:spPr>
        <p:style>
          <a:lnRef idx="1">
            <a:schemeClr val="accent3"/>
          </a:lnRef>
          <a:fillRef idx="2">
            <a:schemeClr val="accent3"/>
          </a:fillRef>
          <a:effectRef idx="1">
            <a:schemeClr val="accent3"/>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団体</a:t>
            </a:r>
            <a:endParaRPr lang="en-US" altLang="ja-JP" sz="1000" dirty="0" smtClean="0">
              <a:solidFill>
                <a:srgbClr val="002060"/>
              </a:solidFill>
              <a:latin typeface="+mj-ea"/>
              <a:ea typeface="+mj-ea"/>
            </a:endParaRPr>
          </a:p>
        </p:txBody>
      </p:sp>
      <p:sp>
        <p:nvSpPr>
          <p:cNvPr id="189" name="スライド番号プレースホルダ 212"/>
          <p:cNvSpPr>
            <a:spLocks noGrp="1"/>
          </p:cNvSpPr>
          <p:nvPr>
            <p:ph type="sldNum" sz="quarter" idx="12"/>
          </p:nvPr>
        </p:nvSpPr>
        <p:spPr>
          <a:xfrm>
            <a:off x="7600722" y="6571774"/>
            <a:ext cx="2311400" cy="365125"/>
          </a:xfrm>
        </p:spPr>
        <p:txBody>
          <a:bodyPr/>
          <a:lstStyle/>
          <a:p>
            <a:pPr algn="r"/>
            <a:fld id="{E7B1894D-C43F-432D-8B30-776E903D2BD7}" type="slidenum">
              <a:rPr lang="ja-JP" altLang="en-US" sz="1300" smtClean="0"/>
              <a:pPr algn="r"/>
              <a:t>26</a:t>
            </a:fld>
            <a:endParaRPr lang="ja-JP" altLang="en-US" sz="1300" dirty="0"/>
          </a:p>
        </p:txBody>
      </p:sp>
      <p:sp>
        <p:nvSpPr>
          <p:cNvPr id="190" name="山形 189"/>
          <p:cNvSpPr/>
          <p:nvPr/>
        </p:nvSpPr>
        <p:spPr>
          <a:xfrm>
            <a:off x="5554694" y="815766"/>
            <a:ext cx="2117143" cy="462857"/>
          </a:xfrm>
          <a:prstGeom prst="chevron">
            <a:avLst/>
          </a:prstGeom>
          <a:solidFill>
            <a:srgbClr val="85CBFF"/>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pPr algn="ctr"/>
            <a:r>
              <a:rPr lang="ja-JP" altLang="en-US" sz="1000" dirty="0" smtClean="0">
                <a:solidFill>
                  <a:schemeClr val="bg1"/>
                </a:solidFill>
              </a:rPr>
              <a:t>検討結果を踏まえた</a:t>
            </a:r>
            <a:endParaRPr lang="en-US" altLang="ja-JP" sz="1000" dirty="0" smtClean="0">
              <a:solidFill>
                <a:schemeClr val="bg1"/>
              </a:solidFill>
            </a:endParaRPr>
          </a:p>
          <a:p>
            <a:pPr algn="ctr"/>
            <a:r>
              <a:rPr lang="ja-JP" altLang="en-US" sz="1000" dirty="0" smtClean="0">
                <a:solidFill>
                  <a:schemeClr val="bg1"/>
                </a:solidFill>
              </a:rPr>
              <a:t>必要な取組の推進　　</a:t>
            </a:r>
            <a:endParaRPr lang="ja-JP" altLang="en-US" sz="1000" dirty="0">
              <a:solidFill>
                <a:schemeClr val="bg1"/>
              </a:solidFill>
            </a:endParaRPr>
          </a:p>
        </p:txBody>
      </p:sp>
      <p:sp>
        <p:nvSpPr>
          <p:cNvPr id="191" name="山形 190"/>
          <p:cNvSpPr/>
          <p:nvPr/>
        </p:nvSpPr>
        <p:spPr>
          <a:xfrm>
            <a:off x="7477196" y="2800037"/>
            <a:ext cx="1392857" cy="591429"/>
          </a:xfrm>
          <a:prstGeom prst="chevron">
            <a:avLst/>
          </a:prstGeom>
          <a:solidFill>
            <a:srgbClr val="D9EFFF"/>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6935" tIns="34201" rIns="26935" bIns="34201" rtlCol="0" anchor="ctr"/>
          <a:lstStyle/>
          <a:p>
            <a:pPr algn="ctr"/>
            <a:r>
              <a:rPr lang="ja-JP" altLang="en-US" sz="1000" dirty="0" smtClean="0">
                <a:solidFill>
                  <a:srgbClr val="0070C0"/>
                </a:solidFill>
              </a:rPr>
              <a:t>検討結果を</a:t>
            </a:r>
            <a:endParaRPr lang="en-US" altLang="ja-JP" sz="1000" dirty="0" smtClean="0">
              <a:solidFill>
                <a:srgbClr val="0070C0"/>
              </a:solidFill>
            </a:endParaRPr>
          </a:p>
          <a:p>
            <a:pPr algn="ctr"/>
            <a:r>
              <a:rPr lang="ja-JP" altLang="en-US" sz="1000" dirty="0" smtClean="0">
                <a:solidFill>
                  <a:srgbClr val="0070C0"/>
                </a:solidFill>
              </a:rPr>
              <a:t>踏まえた必要な措置を実施</a:t>
            </a:r>
            <a:endParaRPr lang="ja-JP" altLang="en-US" sz="1000" dirty="0">
              <a:solidFill>
                <a:srgbClr val="0070C0"/>
              </a:solidFill>
            </a:endParaRPr>
          </a:p>
        </p:txBody>
      </p:sp>
      <p:sp>
        <p:nvSpPr>
          <p:cNvPr id="192" name="山形 191"/>
          <p:cNvSpPr/>
          <p:nvPr/>
        </p:nvSpPr>
        <p:spPr>
          <a:xfrm>
            <a:off x="7215078" y="4231707"/>
            <a:ext cx="1615714" cy="797143"/>
          </a:xfrm>
          <a:prstGeom prst="chevron">
            <a:avLst/>
          </a:prstGeom>
          <a:solidFill>
            <a:srgbClr val="D9EFFF"/>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6935" tIns="34201" rIns="26935" bIns="34201" rtlCol="0" anchor="ctr"/>
          <a:lstStyle/>
          <a:p>
            <a:pPr algn="ctr"/>
            <a:r>
              <a:rPr lang="ja-JP" altLang="en-US" sz="1000" dirty="0" smtClean="0">
                <a:solidFill>
                  <a:srgbClr val="0070C0"/>
                </a:solidFill>
              </a:rPr>
              <a:t>検討結果を</a:t>
            </a:r>
            <a:endParaRPr lang="en-US" altLang="ja-JP" sz="1000" dirty="0" smtClean="0">
              <a:solidFill>
                <a:srgbClr val="0070C0"/>
              </a:solidFill>
            </a:endParaRPr>
          </a:p>
          <a:p>
            <a:pPr algn="ctr"/>
            <a:r>
              <a:rPr lang="ja-JP" altLang="en-US" sz="1000" dirty="0" smtClean="0">
                <a:solidFill>
                  <a:srgbClr val="0070C0"/>
                </a:solidFill>
              </a:rPr>
              <a:t>踏まえた</a:t>
            </a:r>
            <a:endParaRPr lang="en-US" altLang="ja-JP" sz="1000" dirty="0" smtClean="0">
              <a:solidFill>
                <a:srgbClr val="0070C0"/>
              </a:solidFill>
            </a:endParaRPr>
          </a:p>
          <a:p>
            <a:pPr algn="ctr"/>
            <a:r>
              <a:rPr lang="ja-JP" altLang="en-US" sz="1000" dirty="0" smtClean="0">
                <a:solidFill>
                  <a:srgbClr val="0070C0"/>
                </a:solidFill>
              </a:rPr>
              <a:t>必要な</a:t>
            </a:r>
            <a:endParaRPr lang="en-US" altLang="ja-JP" sz="1000" dirty="0" smtClean="0">
              <a:solidFill>
                <a:srgbClr val="0070C0"/>
              </a:solidFill>
            </a:endParaRPr>
          </a:p>
          <a:p>
            <a:pPr algn="ctr"/>
            <a:r>
              <a:rPr lang="ja-JP" altLang="en-US" sz="1000" dirty="0" smtClean="0">
                <a:solidFill>
                  <a:srgbClr val="0070C0"/>
                </a:solidFill>
              </a:rPr>
              <a:t>措置を実施</a:t>
            </a:r>
            <a:endParaRPr lang="ja-JP" altLang="en-US" sz="1000" dirty="0">
              <a:solidFill>
                <a:srgbClr val="0070C0"/>
              </a:solidFill>
            </a:endParaRPr>
          </a:p>
        </p:txBody>
      </p:sp>
      <p:sp>
        <p:nvSpPr>
          <p:cNvPr id="194" name="ホームベース 193"/>
          <p:cNvSpPr/>
          <p:nvPr/>
        </p:nvSpPr>
        <p:spPr>
          <a:xfrm>
            <a:off x="2267186" y="1324629"/>
            <a:ext cx="6404329" cy="231429"/>
          </a:xfrm>
          <a:prstGeom prst="homePlate">
            <a:avLst>
              <a:gd name="adj" fmla="val 34629"/>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r>
              <a:rPr lang="ja-JP" altLang="en-US" sz="1000" dirty="0" smtClean="0">
                <a:solidFill>
                  <a:srgbClr val="002060"/>
                </a:solidFill>
              </a:rPr>
              <a:t>工程表等の活用事例の調査や活用方策の検討（建産連）　</a:t>
            </a:r>
            <a:endParaRPr lang="ja-JP" altLang="en-US" sz="1000" dirty="0">
              <a:solidFill>
                <a:srgbClr val="002060"/>
              </a:solidFill>
            </a:endParaRPr>
          </a:p>
        </p:txBody>
      </p:sp>
      <p:sp>
        <p:nvSpPr>
          <p:cNvPr id="198" name="正方形/長方形 20"/>
          <p:cNvSpPr/>
          <p:nvPr/>
        </p:nvSpPr>
        <p:spPr>
          <a:xfrm>
            <a:off x="1739411" y="1309827"/>
            <a:ext cx="445714" cy="231429"/>
          </a:xfrm>
          <a:prstGeom prst="roundRect">
            <a:avLst>
              <a:gd name="adj" fmla="val 7336"/>
            </a:avLst>
          </a:prstGeom>
          <a:ln/>
        </p:spPr>
        <p:style>
          <a:lnRef idx="1">
            <a:schemeClr val="accent3"/>
          </a:lnRef>
          <a:fillRef idx="2">
            <a:schemeClr val="accent3"/>
          </a:fillRef>
          <a:effectRef idx="1">
            <a:schemeClr val="accent3"/>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団体</a:t>
            </a:r>
            <a:endParaRPr lang="en-US" altLang="ja-JP" sz="1000" dirty="0" smtClean="0">
              <a:solidFill>
                <a:srgbClr val="002060"/>
              </a:solidFill>
              <a:latin typeface="+mj-ea"/>
              <a:ea typeface="+mj-ea"/>
            </a:endParaRPr>
          </a:p>
        </p:txBody>
      </p:sp>
      <p:sp>
        <p:nvSpPr>
          <p:cNvPr id="201" name="山形 200"/>
          <p:cNvSpPr/>
          <p:nvPr/>
        </p:nvSpPr>
        <p:spPr>
          <a:xfrm>
            <a:off x="5398329" y="1599396"/>
            <a:ext cx="3343229" cy="1131429"/>
          </a:xfrm>
          <a:prstGeom prst="chevron">
            <a:avLst>
              <a:gd name="adj" fmla="val 35291"/>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6935" tIns="34201" rIns="0" bIns="34201" rtlCol="0" anchor="ctr"/>
          <a:lstStyle/>
          <a:p>
            <a:r>
              <a:rPr lang="ja-JP" altLang="en-US" sz="1000" dirty="0" smtClean="0">
                <a:solidFill>
                  <a:srgbClr val="002060"/>
                </a:solidFill>
              </a:rPr>
              <a:t>　モデル的な取組の水平展開</a:t>
            </a:r>
            <a:endParaRPr lang="en-US" altLang="ja-JP" sz="1000" dirty="0" smtClean="0">
              <a:solidFill>
                <a:srgbClr val="002060"/>
              </a:solidFill>
            </a:endParaRPr>
          </a:p>
        </p:txBody>
      </p:sp>
      <p:sp>
        <p:nvSpPr>
          <p:cNvPr id="207" name="正方形/長方形 20"/>
          <p:cNvSpPr/>
          <p:nvPr/>
        </p:nvSpPr>
        <p:spPr>
          <a:xfrm>
            <a:off x="1739411" y="5424570"/>
            <a:ext cx="445714" cy="591429"/>
          </a:xfrm>
          <a:prstGeom prst="roundRect">
            <a:avLst>
              <a:gd name="adj" fmla="val 7336"/>
            </a:avLst>
          </a:prstGeom>
          <a:ln/>
        </p:spPr>
        <p:style>
          <a:lnRef idx="1">
            <a:schemeClr val="accent3"/>
          </a:lnRef>
          <a:fillRef idx="2">
            <a:schemeClr val="accent3"/>
          </a:fillRef>
          <a:effectRef idx="1">
            <a:schemeClr val="accent3"/>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団体</a:t>
            </a:r>
            <a:endParaRPr lang="en-US" altLang="ja-JP" sz="1000" dirty="0" smtClean="0">
              <a:solidFill>
                <a:srgbClr val="002060"/>
              </a:solidFill>
              <a:latin typeface="+mj-ea"/>
              <a:ea typeface="+mj-ea"/>
            </a:endParaRPr>
          </a:p>
        </p:txBody>
      </p:sp>
      <p:sp>
        <p:nvSpPr>
          <p:cNvPr id="208" name="ホームベース 207"/>
          <p:cNvSpPr/>
          <p:nvPr/>
        </p:nvSpPr>
        <p:spPr>
          <a:xfrm>
            <a:off x="2267186" y="5434133"/>
            <a:ext cx="2145000" cy="591429"/>
          </a:xfrm>
          <a:prstGeom prst="homePlate">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r>
              <a:rPr lang="ja-JP" altLang="en-US" sz="1000" dirty="0" smtClean="0">
                <a:solidFill>
                  <a:srgbClr val="002060"/>
                </a:solidFill>
              </a:rPr>
              <a:t>・多能工の活用事例の調査</a:t>
            </a:r>
            <a:endParaRPr lang="en-US" altLang="ja-JP" sz="1000" dirty="0" smtClean="0">
              <a:solidFill>
                <a:srgbClr val="002060"/>
              </a:solidFill>
            </a:endParaRPr>
          </a:p>
          <a:p>
            <a:r>
              <a:rPr lang="ja-JP" altLang="en-US" sz="1000" dirty="0" smtClean="0">
                <a:solidFill>
                  <a:srgbClr val="002060"/>
                </a:solidFill>
              </a:rPr>
              <a:t>　（建産連）　　</a:t>
            </a:r>
            <a:r>
              <a:rPr lang="ja-JP" altLang="en-US" sz="1000" dirty="0">
                <a:solidFill>
                  <a:srgbClr val="002060"/>
                </a:solidFill>
              </a:rPr>
              <a:t>　</a:t>
            </a:r>
          </a:p>
        </p:txBody>
      </p:sp>
      <p:sp>
        <p:nvSpPr>
          <p:cNvPr id="140" name="山形 139"/>
          <p:cNvSpPr/>
          <p:nvPr/>
        </p:nvSpPr>
        <p:spPr>
          <a:xfrm>
            <a:off x="4161682" y="5434133"/>
            <a:ext cx="1615714" cy="591429"/>
          </a:xfrm>
          <a:prstGeom prst="chevron">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6935" tIns="34201" rIns="26935" bIns="34201" rtlCol="0" anchor="ctr"/>
          <a:lstStyle/>
          <a:p>
            <a:r>
              <a:rPr lang="ja-JP" altLang="en-US" sz="1000" dirty="0" smtClean="0">
                <a:solidFill>
                  <a:srgbClr val="002060"/>
                </a:solidFill>
              </a:rPr>
              <a:t>調査結果を踏まえて、水平展開のため必要な</a:t>
            </a:r>
            <a:endParaRPr lang="en-US" altLang="ja-JP" sz="1000" dirty="0" smtClean="0">
              <a:solidFill>
                <a:srgbClr val="002060"/>
              </a:solidFill>
            </a:endParaRPr>
          </a:p>
          <a:p>
            <a:r>
              <a:rPr lang="ja-JP" altLang="en-US" sz="1000" dirty="0" smtClean="0">
                <a:solidFill>
                  <a:srgbClr val="002060"/>
                </a:solidFill>
              </a:rPr>
              <a:t>取組を検討</a:t>
            </a:r>
            <a:endParaRPr lang="ja-JP" altLang="en-US" sz="1000" dirty="0">
              <a:solidFill>
                <a:srgbClr val="002060"/>
              </a:solidFill>
            </a:endParaRPr>
          </a:p>
        </p:txBody>
      </p:sp>
      <p:sp>
        <p:nvSpPr>
          <p:cNvPr id="141" name="ホームベース 140"/>
          <p:cNvSpPr/>
          <p:nvPr/>
        </p:nvSpPr>
        <p:spPr>
          <a:xfrm>
            <a:off x="2255955" y="3454743"/>
            <a:ext cx="5928833" cy="308571"/>
          </a:xfrm>
          <a:prstGeom prst="homePlate">
            <a:avLst>
              <a:gd name="adj" fmla="val 34629"/>
            </a:avLst>
          </a:prstGeom>
          <a:solidFill>
            <a:srgbClr val="0070C0"/>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pPr algn="ctr"/>
            <a:r>
              <a:rPr lang="ja-JP" altLang="en-US" sz="1000" dirty="0" smtClean="0">
                <a:solidFill>
                  <a:schemeClr val="bg1"/>
                </a:solidFill>
              </a:rPr>
              <a:t>引き続き、三者会議（専門工事業者も適宜参画）、ワンデーレスポンス、設計変更の</a:t>
            </a:r>
            <a:endParaRPr lang="en-US" altLang="ja-JP" sz="1000" dirty="0" smtClean="0">
              <a:solidFill>
                <a:schemeClr val="bg1"/>
              </a:solidFill>
            </a:endParaRPr>
          </a:p>
          <a:p>
            <a:pPr algn="ctr"/>
            <a:r>
              <a:rPr lang="ja-JP" altLang="en-US" sz="1000" dirty="0" smtClean="0">
                <a:solidFill>
                  <a:schemeClr val="bg1"/>
                </a:solidFill>
              </a:rPr>
              <a:t>実態調査を行い、改善に向けた検討を実施</a:t>
            </a:r>
            <a:endParaRPr lang="ja-JP" altLang="en-US" sz="1000" dirty="0">
              <a:solidFill>
                <a:schemeClr val="bg1"/>
              </a:solidFill>
            </a:endParaRPr>
          </a:p>
        </p:txBody>
      </p:sp>
      <p:sp>
        <p:nvSpPr>
          <p:cNvPr id="142" name="ホームベース 141"/>
          <p:cNvSpPr/>
          <p:nvPr/>
        </p:nvSpPr>
        <p:spPr>
          <a:xfrm>
            <a:off x="2278417" y="6073285"/>
            <a:ext cx="3844286" cy="668571"/>
          </a:xfrm>
          <a:prstGeom prst="homePlate">
            <a:avLst>
              <a:gd name="adj" fmla="val 40695"/>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pPr marL="65328" indent="-65328"/>
            <a:r>
              <a:rPr lang="ja-JP" altLang="en-US" sz="1000" dirty="0" smtClean="0">
                <a:solidFill>
                  <a:srgbClr val="002060"/>
                </a:solidFill>
              </a:rPr>
              <a:t>・建設業務労働者就業機会確保事業の先進事例を取りまとめ、同事業を活用していない専門工事業団体に対し、同事業の活用促進を働きかけ</a:t>
            </a:r>
            <a:endParaRPr lang="ja-JP" altLang="en-US" sz="1000" dirty="0">
              <a:solidFill>
                <a:srgbClr val="00206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テキスト ボックス 239"/>
          <p:cNvSpPr txBox="1"/>
          <p:nvPr/>
        </p:nvSpPr>
        <p:spPr>
          <a:xfrm>
            <a:off x="-3324" y="637941"/>
            <a:ext cx="461631" cy="6220059"/>
          </a:xfrm>
          <a:prstGeom prst="rect">
            <a:avLst/>
          </a:prstGeom>
          <a:solidFill>
            <a:srgbClr val="FFE7FF"/>
          </a:solidFill>
        </p:spPr>
        <p:txBody>
          <a:bodyPr vert="eaVert" wrap="square" lIns="91423" tIns="45712" rIns="91423" bIns="45712" rtlCol="0">
            <a:spAutoFit/>
          </a:bodyPr>
          <a:lstStyle/>
          <a:p>
            <a:pPr algn="ctr"/>
            <a:endParaRPr lang="ja-JP" altLang="en-US" b="1" dirty="0">
              <a:solidFill>
                <a:srgbClr val="002060"/>
              </a:solidFill>
            </a:endParaRPr>
          </a:p>
        </p:txBody>
      </p:sp>
      <p:sp>
        <p:nvSpPr>
          <p:cNvPr id="199" name="テキスト ボックス 198"/>
          <p:cNvSpPr txBox="1"/>
          <p:nvPr/>
        </p:nvSpPr>
        <p:spPr>
          <a:xfrm>
            <a:off x="61780" y="4375391"/>
            <a:ext cx="369298" cy="2808312"/>
          </a:xfrm>
          <a:prstGeom prst="rect">
            <a:avLst/>
          </a:prstGeom>
          <a:noFill/>
        </p:spPr>
        <p:txBody>
          <a:bodyPr vert="eaVert" wrap="square" lIns="91423" tIns="45712" rIns="91423" bIns="45712" rtlCol="0">
            <a:spAutoFit/>
          </a:bodyPr>
          <a:lstStyle/>
          <a:p>
            <a:pPr algn="ctr">
              <a:tabLst>
                <a:tab pos="804119" algn="l"/>
              </a:tabLst>
            </a:pPr>
            <a:r>
              <a:rPr lang="ja-JP" altLang="en-US" sz="1200" b="1" dirty="0" smtClean="0">
                <a:solidFill>
                  <a:srgbClr val="002060"/>
                </a:solidFill>
              </a:rPr>
              <a:t>③適正な元下関係の促進</a:t>
            </a:r>
            <a:endParaRPr lang="en-US" altLang="ja-JP" sz="1200" b="1" dirty="0" smtClean="0">
              <a:solidFill>
                <a:srgbClr val="002060"/>
              </a:solidFill>
            </a:endParaRPr>
          </a:p>
        </p:txBody>
      </p:sp>
      <p:cxnSp>
        <p:nvCxnSpPr>
          <p:cNvPr id="198" name="直線コネクタ 197"/>
          <p:cNvCxnSpPr/>
          <p:nvPr/>
        </p:nvCxnSpPr>
        <p:spPr>
          <a:xfrm>
            <a:off x="44571" y="4766291"/>
            <a:ext cx="9861429"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469" name="Rectangle 194"/>
          <p:cNvSpPr>
            <a:spLocks noChangeArrowheads="1"/>
          </p:cNvSpPr>
          <p:nvPr/>
        </p:nvSpPr>
        <p:spPr bwMode="auto">
          <a:xfrm>
            <a:off x="8853434" y="257490"/>
            <a:ext cx="9525" cy="6582857"/>
          </a:xfrm>
          <a:prstGeom prst="rect">
            <a:avLst/>
          </a:prstGeom>
          <a:solidFill>
            <a:srgbClr val="000000"/>
          </a:solidFill>
          <a:ln w="9525">
            <a:noFill/>
            <a:miter lim="800000"/>
            <a:headEnd/>
            <a:tailEnd/>
          </a:ln>
        </p:spPr>
        <p:txBody>
          <a:bodyPr vert="horz" wrap="square" lIns="68415" tIns="34208" rIns="68415" bIns="34208" numCol="1" anchor="t" anchorCtr="0" compatLnSpc="1">
            <a:prstTxWarp prst="textNoShape">
              <a:avLst/>
            </a:prstTxWarp>
          </a:bodyPr>
          <a:lstStyle/>
          <a:p>
            <a:endParaRPr lang="ja-JP" altLang="en-US" sz="1000" dirty="0"/>
          </a:p>
        </p:txBody>
      </p:sp>
      <p:sp>
        <p:nvSpPr>
          <p:cNvPr id="225" name="AutoShape 3"/>
          <p:cNvSpPr>
            <a:spLocks noChangeAspect="1" noChangeArrowheads="1" noTextEdit="1"/>
          </p:cNvSpPr>
          <p:nvPr/>
        </p:nvSpPr>
        <p:spPr bwMode="auto">
          <a:xfrm>
            <a:off x="-17699" y="-6730"/>
            <a:ext cx="953457" cy="617143"/>
          </a:xfrm>
          <a:prstGeom prst="rect">
            <a:avLst/>
          </a:prstGeom>
          <a:noFill/>
          <a:ln w="9525">
            <a:noFill/>
            <a:miter lim="800000"/>
            <a:headEnd/>
            <a:tailEnd/>
          </a:ln>
        </p:spPr>
        <p:txBody>
          <a:bodyPr vert="horz" wrap="square" lIns="91423" tIns="45712" rIns="91423" bIns="45712" numCol="1" anchor="t" anchorCtr="0" compatLnSpc="1">
            <a:prstTxWarp prst="textNoShape">
              <a:avLst/>
            </a:prstTxWarp>
          </a:bodyPr>
          <a:lstStyle/>
          <a:p>
            <a:endParaRPr lang="ja-JP" altLang="en-US" sz="1000" dirty="0"/>
          </a:p>
        </p:txBody>
      </p:sp>
      <p:sp>
        <p:nvSpPr>
          <p:cNvPr id="439" name="テキスト ボックス 438"/>
          <p:cNvSpPr txBox="1"/>
          <p:nvPr/>
        </p:nvSpPr>
        <p:spPr>
          <a:xfrm>
            <a:off x="81574" y="477555"/>
            <a:ext cx="369298" cy="2808312"/>
          </a:xfrm>
          <a:prstGeom prst="rect">
            <a:avLst/>
          </a:prstGeom>
          <a:noFill/>
        </p:spPr>
        <p:txBody>
          <a:bodyPr vert="eaVert" wrap="square" lIns="91423" tIns="45712" rIns="91423" bIns="45712" rtlCol="0">
            <a:spAutoFit/>
          </a:bodyPr>
          <a:lstStyle/>
          <a:p>
            <a:pPr algn="ctr"/>
            <a:r>
              <a:rPr lang="ja-JP" altLang="en-US" sz="1200" b="1" dirty="0" smtClean="0">
                <a:solidFill>
                  <a:srgbClr val="002060"/>
                </a:solidFill>
              </a:rPr>
              <a:t>①行き過ぎた重層化の回避</a:t>
            </a:r>
            <a:endParaRPr lang="en-US" altLang="ja-JP" sz="1200" b="1" dirty="0" smtClean="0">
              <a:solidFill>
                <a:srgbClr val="002060"/>
              </a:solidFill>
            </a:endParaRPr>
          </a:p>
        </p:txBody>
      </p:sp>
      <p:grpSp>
        <p:nvGrpSpPr>
          <p:cNvPr id="2" name="グループ化 440"/>
          <p:cNvGrpSpPr/>
          <p:nvPr/>
        </p:nvGrpSpPr>
        <p:grpSpPr>
          <a:xfrm>
            <a:off x="0" y="246569"/>
            <a:ext cx="9901353" cy="6611431"/>
            <a:chOff x="-13408" y="351155"/>
            <a:chExt cx="12795594" cy="9256004"/>
          </a:xfrm>
        </p:grpSpPr>
        <p:grpSp>
          <p:nvGrpSpPr>
            <p:cNvPr id="3" name="グループ化 435"/>
            <p:cNvGrpSpPr/>
            <p:nvPr/>
          </p:nvGrpSpPr>
          <p:grpSpPr>
            <a:xfrm>
              <a:off x="-13408" y="351155"/>
              <a:ext cx="12795594" cy="9256004"/>
              <a:chOff x="5348" y="250825"/>
              <a:chExt cx="9901352" cy="6611435"/>
            </a:xfrm>
          </p:grpSpPr>
          <p:sp>
            <p:nvSpPr>
              <p:cNvPr id="431" name="Rectangle 200"/>
              <p:cNvSpPr>
                <a:spLocks noChangeArrowheads="1"/>
              </p:cNvSpPr>
              <p:nvPr/>
            </p:nvSpPr>
            <p:spPr bwMode="auto">
              <a:xfrm>
                <a:off x="5185877" y="729779"/>
                <a:ext cx="7937" cy="6094289"/>
              </a:xfrm>
              <a:prstGeom prst="rect">
                <a:avLst/>
              </a:prstGeom>
              <a:solidFill>
                <a:srgbClr val="000000"/>
              </a:solidFill>
              <a:ln w="9525">
                <a:solidFill>
                  <a:schemeClr val="tx1"/>
                </a:solidFill>
                <a:prstDash val="sysDot"/>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430" name="Rectangle 200"/>
              <p:cNvSpPr>
                <a:spLocks noChangeArrowheads="1"/>
              </p:cNvSpPr>
              <p:nvPr/>
            </p:nvSpPr>
            <p:spPr bwMode="auto">
              <a:xfrm>
                <a:off x="4481280" y="739304"/>
                <a:ext cx="7937" cy="6094289"/>
              </a:xfrm>
              <a:prstGeom prst="rect">
                <a:avLst/>
              </a:prstGeom>
              <a:solidFill>
                <a:srgbClr val="000000"/>
              </a:solidFill>
              <a:ln w="9525">
                <a:solidFill>
                  <a:schemeClr val="tx1"/>
                </a:solidFill>
                <a:prstDash val="sysDot"/>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27" name="Rectangle 6"/>
              <p:cNvSpPr>
                <a:spLocks noChangeArrowheads="1"/>
              </p:cNvSpPr>
              <p:nvPr/>
            </p:nvSpPr>
            <p:spPr bwMode="auto">
              <a:xfrm>
                <a:off x="7713548" y="375423"/>
                <a:ext cx="107721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200" b="1" dirty="0" smtClean="0">
                    <a:solidFill>
                      <a:srgbClr val="000000"/>
                    </a:solidFill>
                    <a:latin typeface="ＭＳ Ｐゴシック" pitchFamily="50" charset="-128"/>
                    <a:ea typeface="ＭＳ Ｐゴシック" pitchFamily="50" charset="-128"/>
                    <a:cs typeface="ＭＳ Ｐゴシック" pitchFamily="50" charset="-128"/>
                  </a:rPr>
                  <a:t>201</a:t>
                </a:r>
                <a:r>
                  <a:rPr lang="en-US" altLang="ja-JP" sz="1200" b="1" dirty="0" smtClean="0">
                    <a:solidFill>
                      <a:srgbClr val="000000"/>
                    </a:solidFill>
                    <a:latin typeface="ＭＳ Ｐゴシック" pitchFamily="50" charset="-128"/>
                    <a:ea typeface="ＭＳ Ｐゴシック" pitchFamily="50" charset="-128"/>
                    <a:cs typeface="ＭＳ Ｐゴシック" pitchFamily="50" charset="-128"/>
                  </a:rPr>
                  <a:t>6</a:t>
                </a:r>
                <a:r>
                  <a:rPr lang="ja-JP" altLang="en-US" sz="1200" b="1" dirty="0" smtClean="0">
                    <a:solidFill>
                      <a:srgbClr val="000000"/>
                    </a:solidFill>
                    <a:latin typeface="ＭＳ Ｐゴシック" pitchFamily="50" charset="-128"/>
                    <a:ea typeface="ＭＳ Ｐゴシック" pitchFamily="50" charset="-128"/>
                    <a:cs typeface="ＭＳ Ｐゴシック" pitchFamily="50" charset="-128"/>
                  </a:rPr>
                  <a:t>～</a:t>
                </a:r>
                <a:r>
                  <a:rPr lang="en-US" altLang="ja-JP" sz="1200" b="1" dirty="0" smtClean="0">
                    <a:solidFill>
                      <a:srgbClr val="000000"/>
                    </a:solidFill>
                    <a:latin typeface="ＭＳ Ｐゴシック" pitchFamily="50" charset="-128"/>
                    <a:ea typeface="ＭＳ Ｐゴシック" pitchFamily="50" charset="-128"/>
                    <a:cs typeface="ＭＳ Ｐゴシック" pitchFamily="50" charset="-128"/>
                  </a:rPr>
                  <a:t>2020</a:t>
                </a:r>
                <a:r>
                  <a:rPr lang="ja-JP" altLang="en-US" sz="1200" b="1" dirty="0" smtClean="0">
                    <a:solidFill>
                      <a:srgbClr val="000000"/>
                    </a:solidFill>
                    <a:latin typeface="ＭＳ Ｐゴシック" pitchFamily="50" charset="-128"/>
                    <a:ea typeface="ＭＳ Ｐゴシック" pitchFamily="50" charset="-128"/>
                    <a:cs typeface="ＭＳ Ｐゴシック" pitchFamily="50" charset="-128"/>
                  </a:rPr>
                  <a:t>年度</a:t>
                </a:r>
                <a:endParaRPr lang="ja-JP" altLang="en-US" sz="1200" b="1" dirty="0" smtClean="0">
                  <a:latin typeface="Arial" pitchFamily="34" charset="0"/>
                  <a:ea typeface="ＭＳ Ｐゴシック" pitchFamily="50" charset="-128"/>
                  <a:cs typeface="ＭＳ Ｐゴシック" pitchFamily="50" charset="-128"/>
                </a:endParaRPr>
              </a:p>
            </p:txBody>
          </p:sp>
          <p:sp>
            <p:nvSpPr>
              <p:cNvPr id="228" name="Rectangle 7"/>
              <p:cNvSpPr>
                <a:spLocks noChangeArrowheads="1"/>
              </p:cNvSpPr>
              <p:nvPr/>
            </p:nvSpPr>
            <p:spPr bwMode="auto">
              <a:xfrm>
                <a:off x="8896028" y="377241"/>
                <a:ext cx="923330"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ltLang="ja-JP" sz="1200" b="1" dirty="0" smtClean="0">
                    <a:solidFill>
                      <a:srgbClr val="000000"/>
                    </a:solidFill>
                    <a:latin typeface="ＭＳ Ｐゴシック" pitchFamily="50" charset="-128"/>
                    <a:ea typeface="ＭＳ Ｐゴシック" pitchFamily="50" charset="-128"/>
                    <a:cs typeface="ＭＳ Ｐゴシック" pitchFamily="50" charset="-128"/>
                  </a:rPr>
                  <a:t>2020</a:t>
                </a:r>
                <a:r>
                  <a:rPr lang="ja-JP" altLang="en-US" sz="1200" b="1" dirty="0" smtClean="0">
                    <a:solidFill>
                      <a:srgbClr val="000000"/>
                    </a:solidFill>
                    <a:latin typeface="ＭＳ Ｐゴシック" pitchFamily="50" charset="-128"/>
                    <a:ea typeface="ＭＳ Ｐゴシック" pitchFamily="50" charset="-128"/>
                    <a:cs typeface="ＭＳ Ｐゴシック" pitchFamily="50" charset="-128"/>
                  </a:rPr>
                  <a:t>年度以降</a:t>
                </a:r>
                <a:endParaRPr lang="ja-JP" altLang="ja-JP" sz="1200" b="1" dirty="0" smtClean="0">
                  <a:latin typeface="Arial" pitchFamily="34" charset="0"/>
                  <a:ea typeface="ＭＳ Ｐゴシック" pitchFamily="50" charset="-128"/>
                  <a:cs typeface="ＭＳ Ｐゴシック" pitchFamily="50" charset="-128"/>
                </a:endParaRPr>
              </a:p>
            </p:txBody>
          </p:sp>
          <p:sp>
            <p:nvSpPr>
              <p:cNvPr id="229" name="Rectangle 9"/>
              <p:cNvSpPr>
                <a:spLocks noChangeArrowheads="1"/>
              </p:cNvSpPr>
              <p:nvPr/>
            </p:nvSpPr>
            <p:spPr bwMode="auto">
              <a:xfrm>
                <a:off x="546685" y="666750"/>
                <a:ext cx="65"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ja-JP" altLang="ja-JP" sz="1000" dirty="0" smtClean="0">
                  <a:latin typeface="Arial" pitchFamily="34" charset="0"/>
                  <a:ea typeface="ＭＳ Ｐゴシック" pitchFamily="50" charset="-128"/>
                  <a:cs typeface="ＭＳ Ｐゴシック" pitchFamily="50" charset="-128"/>
                </a:endParaRPr>
              </a:p>
            </p:txBody>
          </p:sp>
          <p:sp>
            <p:nvSpPr>
              <p:cNvPr id="233" name="Rectangle 13"/>
              <p:cNvSpPr>
                <a:spLocks noChangeArrowheads="1"/>
              </p:cNvSpPr>
              <p:nvPr/>
            </p:nvSpPr>
            <p:spPr bwMode="auto">
              <a:xfrm>
                <a:off x="3392142" y="322684"/>
                <a:ext cx="769441"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500" b="1" dirty="0" smtClean="0">
                    <a:solidFill>
                      <a:srgbClr val="000000"/>
                    </a:solidFill>
                    <a:latin typeface="ＭＳ Ｐゴシック" pitchFamily="50" charset="-128"/>
                    <a:ea typeface="ＭＳ Ｐゴシック" pitchFamily="50" charset="-128"/>
                    <a:cs typeface="ＭＳ Ｐゴシック" pitchFamily="50" charset="-128"/>
                  </a:rPr>
                  <a:t>2014</a:t>
                </a:r>
                <a:r>
                  <a:rPr lang="ja-JP" altLang="en-US" sz="1500" b="1" dirty="0" smtClean="0">
                    <a:solidFill>
                      <a:srgbClr val="000000"/>
                    </a:solidFill>
                    <a:latin typeface="ＭＳ Ｐゴシック" pitchFamily="50" charset="-128"/>
                    <a:ea typeface="ＭＳ Ｐゴシック" pitchFamily="50" charset="-128"/>
                    <a:cs typeface="ＭＳ Ｐゴシック" pitchFamily="50" charset="-128"/>
                  </a:rPr>
                  <a:t>年度</a:t>
                </a:r>
                <a:endParaRPr lang="ja-JP" altLang="en-US" sz="1500" b="1" dirty="0" smtClean="0">
                  <a:latin typeface="Arial" pitchFamily="34" charset="0"/>
                  <a:ea typeface="ＭＳ Ｐゴシック" pitchFamily="50" charset="-128"/>
                  <a:cs typeface="ＭＳ Ｐゴシック" pitchFamily="50" charset="-128"/>
                </a:endParaRPr>
              </a:p>
            </p:txBody>
          </p:sp>
          <p:sp>
            <p:nvSpPr>
              <p:cNvPr id="234" name="Rectangle 14"/>
              <p:cNvSpPr>
                <a:spLocks noChangeArrowheads="1"/>
              </p:cNvSpPr>
              <p:nvPr/>
            </p:nvSpPr>
            <p:spPr bwMode="auto">
              <a:xfrm>
                <a:off x="6373822" y="347199"/>
                <a:ext cx="769441"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500" b="1" dirty="0" smtClean="0">
                    <a:solidFill>
                      <a:srgbClr val="000000"/>
                    </a:solidFill>
                    <a:latin typeface="ＭＳ Ｐゴシック" pitchFamily="50" charset="-128"/>
                    <a:ea typeface="ＭＳ Ｐゴシック" pitchFamily="50" charset="-128"/>
                    <a:cs typeface="ＭＳ Ｐゴシック" pitchFamily="50" charset="-128"/>
                  </a:rPr>
                  <a:t>2015</a:t>
                </a:r>
                <a:r>
                  <a:rPr lang="ja-JP" altLang="en-US" sz="1500" b="1" dirty="0" smtClean="0">
                    <a:solidFill>
                      <a:srgbClr val="000000"/>
                    </a:solidFill>
                    <a:latin typeface="ＭＳ Ｐゴシック" pitchFamily="50" charset="-128"/>
                    <a:ea typeface="ＭＳ Ｐゴシック" pitchFamily="50" charset="-128"/>
                    <a:cs typeface="ＭＳ Ｐゴシック" pitchFamily="50" charset="-128"/>
                  </a:rPr>
                  <a:t>年度</a:t>
                </a:r>
                <a:endParaRPr lang="ja-JP" altLang="en-US" sz="1500" b="1" dirty="0" smtClean="0">
                  <a:latin typeface="Arial" pitchFamily="34" charset="0"/>
                  <a:ea typeface="ＭＳ Ｐゴシック" pitchFamily="50" charset="-128"/>
                  <a:cs typeface="ＭＳ Ｐゴシック" pitchFamily="50" charset="-128"/>
                </a:endParaRPr>
              </a:p>
            </p:txBody>
          </p:sp>
          <p:sp>
            <p:nvSpPr>
              <p:cNvPr id="300" name="Rectangle 86"/>
              <p:cNvSpPr>
                <a:spLocks noChangeArrowheads="1"/>
              </p:cNvSpPr>
              <p:nvPr/>
            </p:nvSpPr>
            <p:spPr bwMode="auto">
              <a:xfrm>
                <a:off x="22809" y="628650"/>
                <a:ext cx="3636000" cy="190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02" name="Rectangle 91"/>
              <p:cNvSpPr>
                <a:spLocks noChangeArrowheads="1"/>
              </p:cNvSpPr>
              <p:nvPr/>
            </p:nvSpPr>
            <p:spPr bwMode="auto">
              <a:xfrm>
                <a:off x="3599448" y="628650"/>
                <a:ext cx="2196000" cy="190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16" name="Rectangle 106"/>
              <p:cNvSpPr>
                <a:spLocks noChangeArrowheads="1"/>
              </p:cNvSpPr>
              <p:nvPr/>
            </p:nvSpPr>
            <p:spPr bwMode="auto">
              <a:xfrm>
                <a:off x="5645734" y="628650"/>
                <a:ext cx="1152000" cy="190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69" name="Rectangle 171"/>
              <p:cNvSpPr>
                <a:spLocks noChangeArrowheads="1"/>
              </p:cNvSpPr>
              <p:nvPr/>
            </p:nvSpPr>
            <p:spPr bwMode="auto">
              <a:xfrm>
                <a:off x="18285" y="250825"/>
                <a:ext cx="26987" cy="658286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90" name="Rectangle 194"/>
              <p:cNvSpPr>
                <a:spLocks noChangeArrowheads="1"/>
              </p:cNvSpPr>
              <p:nvPr/>
            </p:nvSpPr>
            <p:spPr bwMode="auto">
              <a:xfrm>
                <a:off x="2232807" y="269155"/>
                <a:ext cx="9525" cy="655714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91" name="Rectangle 200"/>
              <p:cNvSpPr>
                <a:spLocks noChangeArrowheads="1"/>
              </p:cNvSpPr>
              <p:nvPr/>
            </p:nvSpPr>
            <p:spPr bwMode="auto">
              <a:xfrm>
                <a:off x="3638629" y="735784"/>
                <a:ext cx="7937" cy="6094289"/>
              </a:xfrm>
              <a:prstGeom prst="rect">
                <a:avLst/>
              </a:prstGeom>
              <a:solidFill>
                <a:srgbClr val="000000"/>
              </a:solidFill>
              <a:ln w="9525">
                <a:solidFill>
                  <a:schemeClr val="tx1"/>
                </a:solidFill>
                <a:prstDash val="sysDot"/>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98" name="Rectangle 228"/>
              <p:cNvSpPr>
                <a:spLocks noChangeArrowheads="1"/>
              </p:cNvSpPr>
              <p:nvPr/>
            </p:nvSpPr>
            <p:spPr bwMode="auto">
              <a:xfrm>
                <a:off x="9877892" y="279399"/>
                <a:ext cx="26987" cy="658286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grpSp>
            <p:nvGrpSpPr>
              <p:cNvPr id="4" name="グループ化 405"/>
              <p:cNvGrpSpPr/>
              <p:nvPr/>
            </p:nvGrpSpPr>
            <p:grpSpPr>
              <a:xfrm>
                <a:off x="5348" y="250825"/>
                <a:ext cx="9901352" cy="28575"/>
                <a:chOff x="48890" y="250825"/>
                <a:chExt cx="9901352" cy="28575"/>
              </a:xfrm>
            </p:grpSpPr>
            <p:sp>
              <p:nvSpPr>
                <p:cNvPr id="237" name="Line 20"/>
                <p:cNvSpPr>
                  <a:spLocks noChangeShapeType="1"/>
                </p:cNvSpPr>
                <p:nvPr/>
              </p:nvSpPr>
              <p:spPr bwMode="auto">
                <a:xfrm flipV="1">
                  <a:off x="488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38" name="Rectangle 21"/>
                <p:cNvSpPr>
                  <a:spLocks noChangeArrowheads="1"/>
                </p:cNvSpPr>
                <p:nvPr/>
              </p:nvSpPr>
              <p:spPr bwMode="auto">
                <a:xfrm>
                  <a:off x="48890"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41" name="Line 24"/>
                <p:cNvSpPr>
                  <a:spLocks noChangeShapeType="1"/>
                </p:cNvSpPr>
                <p:nvPr/>
              </p:nvSpPr>
              <p:spPr bwMode="auto">
                <a:xfrm flipV="1">
                  <a:off x="561652"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42" name="Rectangle 25"/>
                <p:cNvSpPr>
                  <a:spLocks noChangeArrowheads="1"/>
                </p:cNvSpPr>
                <p:nvPr/>
              </p:nvSpPr>
              <p:spPr bwMode="auto">
                <a:xfrm>
                  <a:off x="561652"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45" name="Line 28"/>
                <p:cNvSpPr>
                  <a:spLocks noChangeShapeType="1"/>
                </p:cNvSpPr>
                <p:nvPr/>
              </p:nvSpPr>
              <p:spPr bwMode="auto">
                <a:xfrm flipV="1">
                  <a:off x="27793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46" name="Rectangle 29"/>
                <p:cNvSpPr>
                  <a:spLocks noChangeArrowheads="1"/>
                </p:cNvSpPr>
                <p:nvPr/>
              </p:nvSpPr>
              <p:spPr bwMode="auto">
                <a:xfrm>
                  <a:off x="2779390"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47" name="Line 30"/>
                <p:cNvSpPr>
                  <a:spLocks noChangeShapeType="1"/>
                </p:cNvSpPr>
                <p:nvPr/>
              </p:nvSpPr>
              <p:spPr bwMode="auto">
                <a:xfrm flipV="1">
                  <a:off x="3265165"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48" name="Rectangle 31"/>
                <p:cNvSpPr>
                  <a:spLocks noChangeArrowheads="1"/>
                </p:cNvSpPr>
                <p:nvPr/>
              </p:nvSpPr>
              <p:spPr bwMode="auto">
                <a:xfrm>
                  <a:off x="3265165"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50" name="Line 34"/>
                <p:cNvSpPr>
                  <a:spLocks noChangeShapeType="1"/>
                </p:cNvSpPr>
                <p:nvPr/>
              </p:nvSpPr>
              <p:spPr bwMode="auto">
                <a:xfrm flipV="1">
                  <a:off x="36429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51" name="Rectangle 35"/>
                <p:cNvSpPr>
                  <a:spLocks noChangeArrowheads="1"/>
                </p:cNvSpPr>
                <p:nvPr/>
              </p:nvSpPr>
              <p:spPr bwMode="auto">
                <a:xfrm>
                  <a:off x="3642990"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54" name="Line 38"/>
                <p:cNvSpPr>
                  <a:spLocks noChangeShapeType="1"/>
                </p:cNvSpPr>
                <p:nvPr/>
              </p:nvSpPr>
              <p:spPr bwMode="auto">
                <a:xfrm flipV="1">
                  <a:off x="4103365"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55" name="Rectangle 39"/>
                <p:cNvSpPr>
                  <a:spLocks noChangeArrowheads="1"/>
                </p:cNvSpPr>
                <p:nvPr/>
              </p:nvSpPr>
              <p:spPr bwMode="auto">
                <a:xfrm>
                  <a:off x="4103365"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57" name="Line 42"/>
                <p:cNvSpPr>
                  <a:spLocks noChangeShapeType="1"/>
                </p:cNvSpPr>
                <p:nvPr/>
              </p:nvSpPr>
              <p:spPr bwMode="auto">
                <a:xfrm flipV="1">
                  <a:off x="495902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58" name="Rectangle 43"/>
                <p:cNvSpPr>
                  <a:spLocks noChangeArrowheads="1"/>
                </p:cNvSpPr>
                <p:nvPr/>
              </p:nvSpPr>
              <p:spPr bwMode="auto">
                <a:xfrm>
                  <a:off x="4959027"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61" name="Line 46"/>
                <p:cNvSpPr>
                  <a:spLocks noChangeShapeType="1"/>
                </p:cNvSpPr>
                <p:nvPr/>
              </p:nvSpPr>
              <p:spPr bwMode="auto">
                <a:xfrm flipV="1">
                  <a:off x="5120952"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62" name="Rectangle 47"/>
                <p:cNvSpPr>
                  <a:spLocks noChangeArrowheads="1"/>
                </p:cNvSpPr>
                <p:nvPr/>
              </p:nvSpPr>
              <p:spPr bwMode="auto">
                <a:xfrm>
                  <a:off x="5120952"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65" name="Line 50"/>
                <p:cNvSpPr>
                  <a:spLocks noChangeShapeType="1"/>
                </p:cNvSpPr>
                <p:nvPr/>
              </p:nvSpPr>
              <p:spPr bwMode="auto">
                <a:xfrm flipV="1">
                  <a:off x="5309865"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66" name="Rectangle 51"/>
                <p:cNvSpPr>
                  <a:spLocks noChangeArrowheads="1"/>
                </p:cNvSpPr>
                <p:nvPr/>
              </p:nvSpPr>
              <p:spPr bwMode="auto">
                <a:xfrm>
                  <a:off x="5309865"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69" name="Line 54"/>
                <p:cNvSpPr>
                  <a:spLocks noChangeShapeType="1"/>
                </p:cNvSpPr>
                <p:nvPr/>
              </p:nvSpPr>
              <p:spPr bwMode="auto">
                <a:xfrm flipV="1">
                  <a:off x="54717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70" name="Rectangle 55"/>
                <p:cNvSpPr>
                  <a:spLocks noChangeArrowheads="1"/>
                </p:cNvSpPr>
                <p:nvPr/>
              </p:nvSpPr>
              <p:spPr bwMode="auto">
                <a:xfrm>
                  <a:off x="5471790"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73" name="Line 58"/>
                <p:cNvSpPr>
                  <a:spLocks noChangeShapeType="1"/>
                </p:cNvSpPr>
                <p:nvPr/>
              </p:nvSpPr>
              <p:spPr bwMode="auto">
                <a:xfrm flipV="1">
                  <a:off x="568927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74" name="Rectangle 59"/>
                <p:cNvSpPr>
                  <a:spLocks noChangeArrowheads="1"/>
                </p:cNvSpPr>
                <p:nvPr/>
              </p:nvSpPr>
              <p:spPr bwMode="auto">
                <a:xfrm>
                  <a:off x="5689277"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77" name="Line 62"/>
                <p:cNvSpPr>
                  <a:spLocks noChangeShapeType="1"/>
                </p:cNvSpPr>
                <p:nvPr/>
              </p:nvSpPr>
              <p:spPr bwMode="auto">
                <a:xfrm flipV="1">
                  <a:off x="585914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78" name="Rectangle 63"/>
                <p:cNvSpPr>
                  <a:spLocks noChangeArrowheads="1"/>
                </p:cNvSpPr>
                <p:nvPr/>
              </p:nvSpPr>
              <p:spPr bwMode="auto">
                <a:xfrm>
                  <a:off x="5859140"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79" name="Line 64"/>
                <p:cNvSpPr>
                  <a:spLocks noChangeShapeType="1"/>
                </p:cNvSpPr>
                <p:nvPr/>
              </p:nvSpPr>
              <p:spPr bwMode="auto">
                <a:xfrm flipV="1">
                  <a:off x="6346502"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80" name="Rectangle 65"/>
                <p:cNvSpPr>
                  <a:spLocks noChangeArrowheads="1"/>
                </p:cNvSpPr>
                <p:nvPr/>
              </p:nvSpPr>
              <p:spPr bwMode="auto">
                <a:xfrm>
                  <a:off x="6346502"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83" name="Line 68"/>
                <p:cNvSpPr>
                  <a:spLocks noChangeShapeType="1"/>
                </p:cNvSpPr>
                <p:nvPr/>
              </p:nvSpPr>
              <p:spPr bwMode="auto">
                <a:xfrm flipV="1">
                  <a:off x="672432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84" name="Rectangle 69"/>
                <p:cNvSpPr>
                  <a:spLocks noChangeArrowheads="1"/>
                </p:cNvSpPr>
                <p:nvPr/>
              </p:nvSpPr>
              <p:spPr bwMode="auto">
                <a:xfrm>
                  <a:off x="6724327"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87" name="Line 72"/>
                <p:cNvSpPr>
                  <a:spLocks noChangeShapeType="1"/>
                </p:cNvSpPr>
                <p:nvPr/>
              </p:nvSpPr>
              <p:spPr bwMode="auto">
                <a:xfrm flipV="1">
                  <a:off x="710374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88" name="Rectangle 73"/>
                <p:cNvSpPr>
                  <a:spLocks noChangeArrowheads="1"/>
                </p:cNvSpPr>
                <p:nvPr/>
              </p:nvSpPr>
              <p:spPr bwMode="auto">
                <a:xfrm>
                  <a:off x="7103740"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91" name="Line 76"/>
                <p:cNvSpPr>
                  <a:spLocks noChangeShapeType="1"/>
                </p:cNvSpPr>
                <p:nvPr/>
              </p:nvSpPr>
              <p:spPr bwMode="auto">
                <a:xfrm flipV="1">
                  <a:off x="78593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92" name="Rectangle 77"/>
                <p:cNvSpPr>
                  <a:spLocks noChangeArrowheads="1"/>
                </p:cNvSpPr>
                <p:nvPr/>
              </p:nvSpPr>
              <p:spPr bwMode="auto">
                <a:xfrm>
                  <a:off x="7859390"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95" name="Line 80"/>
                <p:cNvSpPr>
                  <a:spLocks noChangeShapeType="1"/>
                </p:cNvSpPr>
                <p:nvPr/>
              </p:nvSpPr>
              <p:spPr bwMode="auto">
                <a:xfrm flipV="1">
                  <a:off x="8770615"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96" name="Rectangle 81"/>
                <p:cNvSpPr>
                  <a:spLocks noChangeArrowheads="1"/>
                </p:cNvSpPr>
                <p:nvPr/>
              </p:nvSpPr>
              <p:spPr bwMode="auto">
                <a:xfrm>
                  <a:off x="8770615"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97" name="Line 82"/>
                <p:cNvSpPr>
                  <a:spLocks noChangeShapeType="1"/>
                </p:cNvSpPr>
                <p:nvPr/>
              </p:nvSpPr>
              <p:spPr bwMode="auto">
                <a:xfrm flipV="1">
                  <a:off x="9940602"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298" name="Rectangle 83"/>
                <p:cNvSpPr>
                  <a:spLocks noChangeArrowheads="1"/>
                </p:cNvSpPr>
                <p:nvPr/>
              </p:nvSpPr>
              <p:spPr bwMode="auto">
                <a:xfrm>
                  <a:off x="9940602"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31" name="Line 129"/>
                <p:cNvSpPr>
                  <a:spLocks noChangeShapeType="1"/>
                </p:cNvSpPr>
                <p:nvPr/>
              </p:nvSpPr>
              <p:spPr bwMode="auto">
                <a:xfrm flipV="1">
                  <a:off x="452722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32" name="Rectangle 130"/>
                <p:cNvSpPr>
                  <a:spLocks noChangeArrowheads="1"/>
                </p:cNvSpPr>
                <p:nvPr/>
              </p:nvSpPr>
              <p:spPr bwMode="auto">
                <a:xfrm>
                  <a:off x="4527227"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37" name="Line 139"/>
                <p:cNvSpPr>
                  <a:spLocks noChangeShapeType="1"/>
                </p:cNvSpPr>
                <p:nvPr/>
              </p:nvSpPr>
              <p:spPr bwMode="auto">
                <a:xfrm flipV="1">
                  <a:off x="5220965"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38" name="Rectangle 140"/>
                <p:cNvSpPr>
                  <a:spLocks noChangeArrowheads="1"/>
                </p:cNvSpPr>
                <p:nvPr/>
              </p:nvSpPr>
              <p:spPr bwMode="auto">
                <a:xfrm>
                  <a:off x="5220965"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47" name="Line 149"/>
                <p:cNvSpPr>
                  <a:spLocks noChangeShapeType="1"/>
                </p:cNvSpPr>
                <p:nvPr/>
              </p:nvSpPr>
              <p:spPr bwMode="auto">
                <a:xfrm flipV="1">
                  <a:off x="558132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48" name="Rectangle 150"/>
                <p:cNvSpPr>
                  <a:spLocks noChangeArrowheads="1"/>
                </p:cNvSpPr>
                <p:nvPr/>
              </p:nvSpPr>
              <p:spPr bwMode="auto">
                <a:xfrm>
                  <a:off x="5581327"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1" name="Line 173"/>
                <p:cNvSpPr>
                  <a:spLocks noChangeShapeType="1"/>
                </p:cNvSpPr>
                <p:nvPr/>
              </p:nvSpPr>
              <p:spPr bwMode="auto">
                <a:xfrm flipV="1">
                  <a:off x="102202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2" name="Rectangle 174"/>
                <p:cNvSpPr>
                  <a:spLocks noChangeArrowheads="1"/>
                </p:cNvSpPr>
                <p:nvPr/>
              </p:nvSpPr>
              <p:spPr bwMode="auto">
                <a:xfrm>
                  <a:off x="1022027"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3" name="Line 175"/>
                <p:cNvSpPr>
                  <a:spLocks noChangeShapeType="1"/>
                </p:cNvSpPr>
                <p:nvPr/>
              </p:nvSpPr>
              <p:spPr bwMode="auto">
                <a:xfrm flipV="1">
                  <a:off x="14458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4" name="Rectangle 176"/>
                <p:cNvSpPr>
                  <a:spLocks noChangeArrowheads="1"/>
                </p:cNvSpPr>
                <p:nvPr/>
              </p:nvSpPr>
              <p:spPr bwMode="auto">
                <a:xfrm>
                  <a:off x="1445890"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5" name="Line 177"/>
                <p:cNvSpPr>
                  <a:spLocks noChangeShapeType="1"/>
                </p:cNvSpPr>
                <p:nvPr/>
              </p:nvSpPr>
              <p:spPr bwMode="auto">
                <a:xfrm flipV="1">
                  <a:off x="18776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6" name="Rectangle 178"/>
                <p:cNvSpPr>
                  <a:spLocks noChangeArrowheads="1"/>
                </p:cNvSpPr>
                <p:nvPr/>
              </p:nvSpPr>
              <p:spPr bwMode="auto">
                <a:xfrm>
                  <a:off x="1877690"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7" name="Line 179"/>
                <p:cNvSpPr>
                  <a:spLocks noChangeShapeType="1"/>
                </p:cNvSpPr>
                <p:nvPr/>
              </p:nvSpPr>
              <p:spPr bwMode="auto">
                <a:xfrm flipV="1">
                  <a:off x="2039615"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8" name="Rectangle 180"/>
                <p:cNvSpPr>
                  <a:spLocks noChangeArrowheads="1"/>
                </p:cNvSpPr>
                <p:nvPr/>
              </p:nvSpPr>
              <p:spPr bwMode="auto">
                <a:xfrm>
                  <a:off x="2039615"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79" name="Line 181"/>
                <p:cNvSpPr>
                  <a:spLocks noChangeShapeType="1"/>
                </p:cNvSpPr>
                <p:nvPr/>
              </p:nvSpPr>
              <p:spPr bwMode="auto">
                <a:xfrm flipV="1">
                  <a:off x="213962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0" name="Rectangle 182"/>
                <p:cNvSpPr>
                  <a:spLocks noChangeArrowheads="1"/>
                </p:cNvSpPr>
                <p:nvPr/>
              </p:nvSpPr>
              <p:spPr bwMode="auto">
                <a:xfrm>
                  <a:off x="2139627"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1" name="Line 183"/>
                <p:cNvSpPr>
                  <a:spLocks noChangeShapeType="1"/>
                </p:cNvSpPr>
                <p:nvPr/>
              </p:nvSpPr>
              <p:spPr bwMode="auto">
                <a:xfrm flipV="1">
                  <a:off x="2228527"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2" name="Rectangle 184"/>
                <p:cNvSpPr>
                  <a:spLocks noChangeArrowheads="1"/>
                </p:cNvSpPr>
                <p:nvPr/>
              </p:nvSpPr>
              <p:spPr bwMode="auto">
                <a:xfrm>
                  <a:off x="2228527" y="250825"/>
                  <a:ext cx="9525"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3" name="Line 185"/>
                <p:cNvSpPr>
                  <a:spLocks noChangeShapeType="1"/>
                </p:cNvSpPr>
                <p:nvPr/>
              </p:nvSpPr>
              <p:spPr bwMode="auto">
                <a:xfrm flipV="1">
                  <a:off x="239204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4" name="Rectangle 186"/>
                <p:cNvSpPr>
                  <a:spLocks noChangeArrowheads="1"/>
                </p:cNvSpPr>
                <p:nvPr/>
              </p:nvSpPr>
              <p:spPr bwMode="auto">
                <a:xfrm>
                  <a:off x="2392040"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5" name="Line 187"/>
                <p:cNvSpPr>
                  <a:spLocks noChangeShapeType="1"/>
                </p:cNvSpPr>
                <p:nvPr/>
              </p:nvSpPr>
              <p:spPr bwMode="auto">
                <a:xfrm flipV="1">
                  <a:off x="249999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6" name="Rectangle 188"/>
                <p:cNvSpPr>
                  <a:spLocks noChangeArrowheads="1"/>
                </p:cNvSpPr>
                <p:nvPr/>
              </p:nvSpPr>
              <p:spPr bwMode="auto">
                <a:xfrm>
                  <a:off x="2499990"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7" name="Line 189"/>
                <p:cNvSpPr>
                  <a:spLocks noChangeShapeType="1"/>
                </p:cNvSpPr>
                <p:nvPr/>
              </p:nvSpPr>
              <p:spPr bwMode="auto">
                <a:xfrm flipV="1">
                  <a:off x="2607940" y="260350"/>
                  <a:ext cx="1587" cy="1588"/>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88" name="Rectangle 190"/>
                <p:cNvSpPr>
                  <a:spLocks noChangeArrowheads="1"/>
                </p:cNvSpPr>
                <p:nvPr/>
              </p:nvSpPr>
              <p:spPr bwMode="auto">
                <a:xfrm>
                  <a:off x="2607940" y="250825"/>
                  <a:ext cx="7937" cy="952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399" name="Rectangle 229"/>
                <p:cNvSpPr>
                  <a:spLocks noChangeArrowheads="1"/>
                </p:cNvSpPr>
                <p:nvPr/>
              </p:nvSpPr>
              <p:spPr bwMode="auto">
                <a:xfrm>
                  <a:off x="88814" y="250825"/>
                  <a:ext cx="9861428" cy="2857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grpSp>
          <p:sp>
            <p:nvSpPr>
              <p:cNvPr id="402" name="Rectangle 232"/>
              <p:cNvSpPr>
                <a:spLocks noChangeArrowheads="1"/>
              </p:cNvSpPr>
              <p:nvPr/>
            </p:nvSpPr>
            <p:spPr bwMode="auto">
              <a:xfrm>
                <a:off x="6680785" y="628650"/>
                <a:ext cx="3208337" cy="190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405" name="Rectangle 235"/>
              <p:cNvSpPr>
                <a:spLocks noChangeArrowheads="1"/>
              </p:cNvSpPr>
              <p:nvPr/>
            </p:nvSpPr>
            <p:spPr bwMode="auto">
              <a:xfrm>
                <a:off x="34041" y="6822396"/>
                <a:ext cx="9861428" cy="2857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grpSp>
            <p:nvGrpSpPr>
              <p:cNvPr id="5" name="グループ化 422"/>
              <p:cNvGrpSpPr/>
              <p:nvPr/>
            </p:nvGrpSpPr>
            <p:grpSpPr>
              <a:xfrm>
                <a:off x="3530692" y="555029"/>
                <a:ext cx="195000" cy="205714"/>
                <a:chOff x="4031434" y="574079"/>
                <a:chExt cx="195000" cy="205714"/>
              </a:xfrm>
            </p:grpSpPr>
            <p:sp>
              <p:nvSpPr>
                <p:cNvPr id="422" name="正方形/長方形 421"/>
                <p:cNvSpPr/>
                <p:nvPr/>
              </p:nvSpPr>
              <p:spPr bwMode="auto">
                <a:xfrm>
                  <a:off x="4031434" y="574079"/>
                  <a:ext cx="195000" cy="205714"/>
                </a:xfrm>
                <a:prstGeom prst="rect">
                  <a:avLst/>
                </a:prstGeom>
                <a:solidFill>
                  <a:schemeClr val="bg1"/>
                </a:solidFill>
                <a:ln w="9525">
                  <a:solidFill>
                    <a:schemeClr val="tx1"/>
                  </a:solidFill>
                  <a:miter lim="800000"/>
                  <a:headEnd/>
                  <a:tailEnd/>
                </a:ln>
              </p:spPr>
              <p:txBody>
                <a:bodyPr vert="horz" wrap="square" lIns="91440" tIns="45720" rIns="91440" bIns="45720" numCol="1" rtlCol="0" anchor="t" anchorCtr="0" compatLnSpc="1">
                  <a:prstTxWarp prst="textNoShape">
                    <a:avLst/>
                  </a:prstTxWarp>
                </a:bodyPr>
                <a:lstStyle/>
                <a:p>
                  <a:pPr algn="ctr"/>
                  <a:endParaRPr lang="ja-JP" altLang="en-US" sz="1000" dirty="0"/>
                </a:p>
              </p:txBody>
            </p:sp>
            <p:sp>
              <p:nvSpPr>
                <p:cNvPr id="409" name="Rectangle 18"/>
                <p:cNvSpPr>
                  <a:spLocks noChangeArrowheads="1"/>
                </p:cNvSpPr>
                <p:nvPr/>
              </p:nvSpPr>
              <p:spPr bwMode="auto">
                <a:xfrm>
                  <a:off x="4073996" y="611609"/>
                  <a:ext cx="128240"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000" dirty="0" smtClean="0">
                      <a:solidFill>
                        <a:srgbClr val="000000"/>
                      </a:solidFill>
                      <a:latin typeface="ＭＳ Ｐゴシック" pitchFamily="50" charset="-128"/>
                      <a:ea typeface="ＭＳ Ｐゴシック" pitchFamily="50" charset="-128"/>
                      <a:cs typeface="ＭＳ Ｐゴシック" pitchFamily="50" charset="-128"/>
                    </a:rPr>
                    <a:t>夏</a:t>
                  </a:r>
                  <a:endParaRPr lang="ja-JP" altLang="en-US" sz="1000" dirty="0" smtClean="0">
                    <a:latin typeface="Arial" pitchFamily="34" charset="0"/>
                    <a:ea typeface="ＭＳ Ｐゴシック" pitchFamily="50" charset="-128"/>
                    <a:cs typeface="ＭＳ Ｐゴシック" pitchFamily="50" charset="-128"/>
                  </a:endParaRPr>
                </a:p>
              </p:txBody>
            </p:sp>
          </p:grpSp>
          <p:grpSp>
            <p:nvGrpSpPr>
              <p:cNvPr id="6" name="グループ化 423"/>
              <p:cNvGrpSpPr/>
              <p:nvPr/>
            </p:nvGrpSpPr>
            <p:grpSpPr>
              <a:xfrm>
                <a:off x="4381741" y="561379"/>
                <a:ext cx="195000" cy="205714"/>
                <a:chOff x="4369961" y="574079"/>
                <a:chExt cx="195000" cy="205714"/>
              </a:xfrm>
            </p:grpSpPr>
            <p:sp>
              <p:nvSpPr>
                <p:cNvPr id="425" name="正方形/長方形 424"/>
                <p:cNvSpPr/>
                <p:nvPr/>
              </p:nvSpPr>
              <p:spPr bwMode="auto">
                <a:xfrm>
                  <a:off x="4369961" y="574079"/>
                  <a:ext cx="195000" cy="205714"/>
                </a:xfrm>
                <a:prstGeom prst="rect">
                  <a:avLst/>
                </a:prstGeom>
                <a:solidFill>
                  <a:schemeClr val="bg1"/>
                </a:solidFill>
                <a:ln w="9525">
                  <a:solidFill>
                    <a:schemeClr val="tx1"/>
                  </a:solidFill>
                  <a:miter lim="800000"/>
                  <a:headEnd/>
                  <a:tailEnd/>
                </a:ln>
              </p:spPr>
              <p:txBody>
                <a:bodyPr vert="horz" wrap="square" lIns="91440" tIns="45720" rIns="91440" bIns="45720" numCol="1" rtlCol="0" anchor="t" anchorCtr="0" compatLnSpc="1">
                  <a:prstTxWarp prst="textNoShape">
                    <a:avLst/>
                  </a:prstTxWarp>
                </a:bodyPr>
                <a:lstStyle/>
                <a:p>
                  <a:pPr algn="ctr"/>
                  <a:endParaRPr lang="ja-JP" altLang="en-US" sz="1000" dirty="0"/>
                </a:p>
              </p:txBody>
            </p:sp>
            <p:sp>
              <p:nvSpPr>
                <p:cNvPr id="426" name="Rectangle 18"/>
                <p:cNvSpPr>
                  <a:spLocks noChangeArrowheads="1"/>
                </p:cNvSpPr>
                <p:nvPr/>
              </p:nvSpPr>
              <p:spPr bwMode="auto">
                <a:xfrm>
                  <a:off x="4403641" y="611609"/>
                  <a:ext cx="128240"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000" dirty="0" smtClean="0">
                      <a:solidFill>
                        <a:srgbClr val="000000"/>
                      </a:solidFill>
                      <a:latin typeface="ＭＳ Ｐゴシック" pitchFamily="50" charset="-128"/>
                      <a:ea typeface="ＭＳ Ｐゴシック" pitchFamily="50" charset="-128"/>
                      <a:cs typeface="ＭＳ Ｐゴシック" pitchFamily="50" charset="-128"/>
                    </a:rPr>
                    <a:t>秋</a:t>
                  </a:r>
                  <a:endParaRPr lang="ja-JP" altLang="en-US" sz="1000" dirty="0" smtClean="0">
                    <a:latin typeface="Arial" pitchFamily="34" charset="0"/>
                    <a:ea typeface="ＭＳ Ｐゴシック" pitchFamily="50" charset="-128"/>
                    <a:cs typeface="ＭＳ Ｐゴシック" pitchFamily="50" charset="-128"/>
                  </a:endParaRPr>
                </a:p>
              </p:txBody>
            </p:sp>
          </p:grpSp>
          <p:grpSp>
            <p:nvGrpSpPr>
              <p:cNvPr id="7" name="グループ化 426"/>
              <p:cNvGrpSpPr/>
              <p:nvPr/>
            </p:nvGrpSpPr>
            <p:grpSpPr>
              <a:xfrm>
                <a:off x="5013829" y="552308"/>
                <a:ext cx="334286" cy="205714"/>
                <a:chOff x="4425985" y="577708"/>
                <a:chExt cx="334286" cy="205714"/>
              </a:xfrm>
            </p:grpSpPr>
            <p:sp>
              <p:nvSpPr>
                <p:cNvPr id="428" name="正方形/長方形 427"/>
                <p:cNvSpPr/>
                <p:nvPr/>
              </p:nvSpPr>
              <p:spPr bwMode="auto">
                <a:xfrm>
                  <a:off x="4425985" y="577708"/>
                  <a:ext cx="334286" cy="205714"/>
                </a:xfrm>
                <a:prstGeom prst="rect">
                  <a:avLst/>
                </a:prstGeom>
                <a:solidFill>
                  <a:schemeClr val="bg1"/>
                </a:solidFill>
                <a:ln w="9525">
                  <a:solidFill>
                    <a:schemeClr val="tx1"/>
                  </a:solidFill>
                  <a:miter lim="800000"/>
                  <a:headEnd/>
                  <a:tailEnd/>
                </a:ln>
              </p:spPr>
              <p:txBody>
                <a:bodyPr vert="horz" wrap="square" lIns="91440" tIns="45720" rIns="91440" bIns="45720" numCol="1" rtlCol="0" anchor="t" anchorCtr="0" compatLnSpc="1">
                  <a:prstTxWarp prst="textNoShape">
                    <a:avLst/>
                  </a:prstTxWarp>
                </a:bodyPr>
                <a:lstStyle/>
                <a:p>
                  <a:pPr algn="ctr"/>
                  <a:endParaRPr lang="ja-JP" altLang="en-US" sz="1000" dirty="0"/>
                </a:p>
              </p:txBody>
            </p:sp>
            <p:sp>
              <p:nvSpPr>
                <p:cNvPr id="429" name="Rectangle 18"/>
                <p:cNvSpPr>
                  <a:spLocks noChangeArrowheads="1"/>
                </p:cNvSpPr>
                <p:nvPr/>
              </p:nvSpPr>
              <p:spPr bwMode="auto">
                <a:xfrm>
                  <a:off x="4463622" y="611609"/>
                  <a:ext cx="256480"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000" dirty="0" smtClean="0">
                      <a:solidFill>
                        <a:srgbClr val="000000"/>
                      </a:solidFill>
                      <a:latin typeface="ＭＳ Ｐゴシック" pitchFamily="50" charset="-128"/>
                      <a:ea typeface="ＭＳ Ｐゴシック" pitchFamily="50" charset="-128"/>
                      <a:cs typeface="ＭＳ Ｐゴシック" pitchFamily="50" charset="-128"/>
                    </a:rPr>
                    <a:t>年末</a:t>
                  </a:r>
                  <a:endParaRPr lang="ja-JP" altLang="en-US" sz="1000" dirty="0" smtClean="0">
                    <a:latin typeface="Arial" pitchFamily="34" charset="0"/>
                    <a:ea typeface="ＭＳ Ｐゴシック" pitchFamily="50" charset="-128"/>
                    <a:cs typeface="ＭＳ Ｐゴシック" pitchFamily="50" charset="-128"/>
                  </a:endParaRPr>
                </a:p>
              </p:txBody>
            </p:sp>
          </p:grpSp>
          <p:sp>
            <p:nvSpPr>
              <p:cNvPr id="432" name="Rectangle 200"/>
              <p:cNvSpPr>
                <a:spLocks noChangeArrowheads="1"/>
              </p:cNvSpPr>
              <p:nvPr/>
            </p:nvSpPr>
            <p:spPr bwMode="auto">
              <a:xfrm>
                <a:off x="5790980" y="269719"/>
                <a:ext cx="7937" cy="658286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434" name="Rectangle 194"/>
              <p:cNvSpPr>
                <a:spLocks noChangeArrowheads="1"/>
              </p:cNvSpPr>
              <p:nvPr/>
            </p:nvSpPr>
            <p:spPr bwMode="auto">
              <a:xfrm>
                <a:off x="7674494" y="260647"/>
                <a:ext cx="9525" cy="658286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grpSp>
        <p:sp>
          <p:nvSpPr>
            <p:cNvPr id="438" name="Rectangle 172"/>
            <p:cNvSpPr>
              <a:spLocks noChangeArrowheads="1"/>
            </p:cNvSpPr>
            <p:nvPr/>
          </p:nvSpPr>
          <p:spPr bwMode="auto">
            <a:xfrm>
              <a:off x="604186" y="900676"/>
              <a:ext cx="22566" cy="86760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sp>
          <p:nvSpPr>
            <p:cNvPr id="440" name="Rectangle 172"/>
            <p:cNvSpPr>
              <a:spLocks noChangeArrowheads="1"/>
            </p:cNvSpPr>
            <p:nvPr/>
          </p:nvSpPr>
          <p:spPr bwMode="auto">
            <a:xfrm>
              <a:off x="2216828" y="365669"/>
              <a:ext cx="22566" cy="92160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sz="1000" dirty="0"/>
            </a:p>
          </p:txBody>
        </p:sp>
      </p:grpSp>
      <p:sp>
        <p:nvSpPr>
          <p:cNvPr id="484" name="テキスト ボックス 483"/>
          <p:cNvSpPr txBox="1"/>
          <p:nvPr/>
        </p:nvSpPr>
        <p:spPr>
          <a:xfrm>
            <a:off x="385035" y="-60374"/>
            <a:ext cx="10028571" cy="392250"/>
          </a:xfrm>
          <a:prstGeom prst="rect">
            <a:avLst/>
          </a:prstGeom>
          <a:noFill/>
        </p:spPr>
        <p:txBody>
          <a:bodyPr wrap="square" lIns="68415" tIns="34208" rIns="68415" bIns="34208" rtlCol="0">
            <a:spAutoFit/>
          </a:bodyPr>
          <a:lstStyle/>
          <a:p>
            <a:r>
              <a:rPr lang="ja-JP" altLang="en-US" sz="2100" b="1" dirty="0" smtClean="0"/>
              <a:t>「重層下請構造の改善」　</a:t>
            </a:r>
            <a:endParaRPr lang="ja-JP" altLang="en-US" sz="2100" b="1" dirty="0"/>
          </a:p>
        </p:txBody>
      </p:sp>
      <p:sp>
        <p:nvSpPr>
          <p:cNvPr id="486" name="Rectangle 13"/>
          <p:cNvSpPr>
            <a:spLocks noChangeArrowheads="1"/>
          </p:cNvSpPr>
          <p:nvPr/>
        </p:nvSpPr>
        <p:spPr bwMode="auto">
          <a:xfrm>
            <a:off x="1813690" y="270775"/>
            <a:ext cx="307777" cy="3693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dirty="0" smtClean="0">
                <a:latin typeface="Arial" pitchFamily="34" charset="0"/>
                <a:ea typeface="ＭＳ Ｐゴシック" pitchFamily="50" charset="-128"/>
                <a:cs typeface="ＭＳ Ｐゴシック" pitchFamily="50" charset="-128"/>
              </a:rPr>
              <a:t>主な</a:t>
            </a:r>
            <a:endParaRPr lang="en-US" altLang="ja-JP" sz="1200" b="1" dirty="0" smtClean="0">
              <a:latin typeface="Arial" pitchFamily="34" charset="0"/>
              <a:ea typeface="ＭＳ Ｐゴシック" pitchFamily="50" charset="-128"/>
              <a:cs typeface="ＭＳ Ｐゴシック" pitchFamily="50" charset="-128"/>
            </a:endParaRPr>
          </a:p>
          <a:p>
            <a:pPr fontAlgn="base">
              <a:spcBef>
                <a:spcPct val="0"/>
              </a:spcBef>
              <a:spcAft>
                <a:spcPct val="0"/>
              </a:spcAft>
            </a:pPr>
            <a:r>
              <a:rPr lang="ja-JP" altLang="en-US" sz="1200" b="1" dirty="0" smtClean="0">
                <a:latin typeface="Arial" pitchFamily="34" charset="0"/>
                <a:ea typeface="ＭＳ Ｐゴシック" pitchFamily="50" charset="-128"/>
                <a:cs typeface="ＭＳ Ｐゴシック" pitchFamily="50" charset="-128"/>
              </a:rPr>
              <a:t>主体</a:t>
            </a:r>
          </a:p>
        </p:txBody>
      </p:sp>
      <p:cxnSp>
        <p:nvCxnSpPr>
          <p:cNvPr id="182" name="直線コネクタ 181"/>
          <p:cNvCxnSpPr/>
          <p:nvPr/>
        </p:nvCxnSpPr>
        <p:spPr>
          <a:xfrm>
            <a:off x="22109" y="3078926"/>
            <a:ext cx="9861429"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95" name="テキスト ボックス 194"/>
          <p:cNvSpPr txBox="1"/>
          <p:nvPr/>
        </p:nvSpPr>
        <p:spPr>
          <a:xfrm>
            <a:off x="101121" y="2503183"/>
            <a:ext cx="338520" cy="2808312"/>
          </a:xfrm>
          <a:prstGeom prst="rect">
            <a:avLst/>
          </a:prstGeom>
          <a:noFill/>
        </p:spPr>
        <p:txBody>
          <a:bodyPr vert="eaVert" wrap="square" lIns="91423" tIns="45712" rIns="91423" bIns="45712" rtlCol="0">
            <a:spAutoFit/>
          </a:bodyPr>
          <a:lstStyle/>
          <a:p>
            <a:pPr algn="ctr">
              <a:tabLst>
                <a:tab pos="804119" algn="l"/>
              </a:tabLst>
            </a:pPr>
            <a:r>
              <a:rPr lang="ja-JP" altLang="en-US" sz="1000" b="1" dirty="0" smtClean="0">
                <a:solidFill>
                  <a:srgbClr val="002060"/>
                </a:solidFill>
              </a:rPr>
              <a:t>②技能者の雇用形態の明確化</a:t>
            </a:r>
            <a:endParaRPr lang="en-US" altLang="ja-JP" sz="1000" b="1" dirty="0" smtClean="0">
              <a:solidFill>
                <a:srgbClr val="002060"/>
              </a:solidFill>
            </a:endParaRPr>
          </a:p>
        </p:txBody>
      </p:sp>
      <p:sp>
        <p:nvSpPr>
          <p:cNvPr id="264" name="ホームベース 263"/>
          <p:cNvSpPr/>
          <p:nvPr/>
        </p:nvSpPr>
        <p:spPr>
          <a:xfrm>
            <a:off x="8964874" y="754417"/>
            <a:ext cx="807857" cy="5934728"/>
          </a:xfrm>
          <a:prstGeom prst="homePlate">
            <a:avLst>
              <a:gd name="adj" fmla="val 42985"/>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6930" tIns="34201" rIns="26930" bIns="34201" rtlCol="0" anchor="t"/>
          <a:lstStyle/>
          <a:p>
            <a:endParaRPr lang="en-US" altLang="ja-JP" sz="1200" dirty="0" smtClean="0">
              <a:solidFill>
                <a:srgbClr val="002060"/>
              </a:solidFill>
            </a:endParaRPr>
          </a:p>
          <a:p>
            <a:endParaRPr lang="en-US" altLang="ja-JP" sz="1200" dirty="0" smtClean="0">
              <a:solidFill>
                <a:srgbClr val="002060"/>
              </a:solidFill>
            </a:endParaRPr>
          </a:p>
          <a:p>
            <a:endParaRPr lang="en-US" altLang="ja-JP" sz="1200" dirty="0" smtClean="0">
              <a:solidFill>
                <a:srgbClr val="002060"/>
              </a:solidFill>
            </a:endParaRPr>
          </a:p>
          <a:p>
            <a:endParaRPr lang="en-US" altLang="ja-JP" sz="1200" dirty="0" smtClean="0">
              <a:solidFill>
                <a:srgbClr val="002060"/>
              </a:solidFill>
            </a:endParaRPr>
          </a:p>
          <a:p>
            <a:endParaRPr lang="en-US" altLang="ja-JP" sz="1200" dirty="0" smtClean="0">
              <a:solidFill>
                <a:srgbClr val="002060"/>
              </a:solidFill>
            </a:endParaRPr>
          </a:p>
          <a:p>
            <a:endParaRPr lang="en-US" altLang="ja-JP" sz="1200" dirty="0" smtClean="0">
              <a:solidFill>
                <a:srgbClr val="002060"/>
              </a:solidFill>
            </a:endParaRPr>
          </a:p>
          <a:p>
            <a:endParaRPr lang="en-US" altLang="ja-JP" sz="1200" dirty="0" smtClean="0">
              <a:solidFill>
                <a:srgbClr val="002060"/>
              </a:solidFill>
            </a:endParaRPr>
          </a:p>
          <a:p>
            <a:endParaRPr lang="en-US" altLang="ja-JP" sz="1200" dirty="0" smtClean="0">
              <a:solidFill>
                <a:srgbClr val="002060"/>
              </a:solidFill>
            </a:endParaRPr>
          </a:p>
          <a:p>
            <a:r>
              <a:rPr lang="ja-JP" altLang="en-US" sz="1200" dirty="0" smtClean="0">
                <a:solidFill>
                  <a:srgbClr val="002060"/>
                </a:solidFill>
              </a:rPr>
              <a:t>フォロー</a:t>
            </a:r>
            <a:endParaRPr lang="en-US" altLang="ja-JP" sz="1200" dirty="0" smtClean="0">
              <a:solidFill>
                <a:srgbClr val="002060"/>
              </a:solidFill>
            </a:endParaRPr>
          </a:p>
          <a:p>
            <a:r>
              <a:rPr lang="ja-JP" altLang="en-US" sz="1200" dirty="0" smtClean="0">
                <a:solidFill>
                  <a:srgbClr val="002060"/>
                </a:solidFill>
              </a:rPr>
              <a:t>アップ</a:t>
            </a:r>
            <a:endParaRPr lang="en-US" altLang="ja-JP" sz="1200" dirty="0" smtClean="0">
              <a:solidFill>
                <a:srgbClr val="002060"/>
              </a:solidFill>
            </a:endParaRPr>
          </a:p>
          <a:p>
            <a:endParaRPr lang="en-US" altLang="ja-JP" sz="1200" dirty="0" smtClean="0">
              <a:solidFill>
                <a:srgbClr val="002060"/>
              </a:solidFill>
            </a:endParaRPr>
          </a:p>
          <a:p>
            <a:endParaRPr lang="en-US" altLang="ja-JP" sz="1200" dirty="0" smtClean="0">
              <a:solidFill>
                <a:srgbClr val="002060"/>
              </a:solidFill>
            </a:endParaRPr>
          </a:p>
          <a:p>
            <a:endParaRPr lang="ja-JP" altLang="en-US" sz="1200" dirty="0">
              <a:solidFill>
                <a:srgbClr val="002060"/>
              </a:solidFill>
            </a:endParaRPr>
          </a:p>
        </p:txBody>
      </p:sp>
      <p:sp>
        <p:nvSpPr>
          <p:cNvPr id="135" name="正方形/長方形 20"/>
          <p:cNvSpPr/>
          <p:nvPr/>
        </p:nvSpPr>
        <p:spPr>
          <a:xfrm>
            <a:off x="531859" y="826586"/>
            <a:ext cx="1166891" cy="2185714"/>
          </a:xfrm>
          <a:prstGeom prst="roundRect">
            <a:avLst>
              <a:gd name="adj" fmla="val 7336"/>
            </a:avLst>
          </a:prstGeom>
          <a:ln/>
        </p:spPr>
        <p:style>
          <a:lnRef idx="1">
            <a:schemeClr val="accent6"/>
          </a:lnRef>
          <a:fillRef idx="2">
            <a:schemeClr val="accent6"/>
          </a:fillRef>
          <a:effectRef idx="1">
            <a:schemeClr val="accent6"/>
          </a:effectRef>
          <a:fontRef idx="minor">
            <a:schemeClr val="dk1"/>
          </a:fontRef>
        </p:style>
        <p:txBody>
          <a:bodyPr lIns="20148" tIns="35819" rIns="20148"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工種等による次数目標の設定や不要な次数の削減</a:t>
            </a:r>
            <a:endParaRPr lang="en-US" altLang="ja-JP" sz="1000" dirty="0" smtClean="0">
              <a:solidFill>
                <a:srgbClr val="002060"/>
              </a:solidFill>
              <a:latin typeface="+mj-ea"/>
              <a:ea typeface="+mj-ea"/>
            </a:endParaRPr>
          </a:p>
        </p:txBody>
      </p:sp>
      <p:sp>
        <p:nvSpPr>
          <p:cNvPr id="145" name="ホームベース 144"/>
          <p:cNvSpPr/>
          <p:nvPr/>
        </p:nvSpPr>
        <p:spPr>
          <a:xfrm>
            <a:off x="2267185" y="847722"/>
            <a:ext cx="3287143" cy="1419827"/>
          </a:xfrm>
          <a:prstGeom prst="homePlate">
            <a:avLst>
              <a:gd name="adj" fmla="val 28366"/>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6935" tIns="35179" rIns="26935" bIns="35179" rtlCol="0" anchor="ctr"/>
          <a:lstStyle/>
          <a:p>
            <a:r>
              <a:rPr lang="ja-JP" altLang="en-US" sz="1000" dirty="0" smtClean="0">
                <a:solidFill>
                  <a:srgbClr val="002060"/>
                </a:solidFill>
              </a:rPr>
              <a:t>・日建連の会員企業において</a:t>
            </a:r>
            <a:r>
              <a:rPr lang="en-US" altLang="ja-JP" sz="900" dirty="0" smtClean="0">
                <a:solidFill>
                  <a:srgbClr val="002060"/>
                </a:solidFill>
              </a:rPr>
              <a:t>､</a:t>
            </a:r>
            <a:r>
              <a:rPr lang="ja-JP" altLang="en-US" sz="1000" dirty="0" smtClean="0">
                <a:solidFill>
                  <a:srgbClr val="002060"/>
                </a:solidFill>
              </a:rPr>
              <a:t>下請次数目標の設定を</a:t>
            </a:r>
            <a:endParaRPr lang="en-US" altLang="ja-JP" sz="1000" dirty="0" smtClean="0">
              <a:solidFill>
                <a:srgbClr val="002060"/>
              </a:solidFill>
            </a:endParaRPr>
          </a:p>
          <a:p>
            <a:r>
              <a:rPr lang="ja-JP" altLang="en-US" sz="1000" dirty="0" smtClean="0">
                <a:solidFill>
                  <a:srgbClr val="002060"/>
                </a:solidFill>
              </a:rPr>
              <a:t>　今年度中に実施</a:t>
            </a:r>
            <a:r>
              <a:rPr lang="ja-JP" altLang="en-US" sz="800" dirty="0" smtClean="0">
                <a:solidFill>
                  <a:srgbClr val="002060"/>
                </a:solidFill>
              </a:rPr>
              <a:t>。</a:t>
            </a:r>
            <a:r>
              <a:rPr lang="ja-JP" altLang="en-US" sz="1000" dirty="0" smtClean="0">
                <a:solidFill>
                  <a:srgbClr val="002060"/>
                </a:solidFill>
              </a:rPr>
              <a:t>分野別に目標達成の可能性を検証</a:t>
            </a:r>
            <a:r>
              <a:rPr lang="ja-JP" altLang="en-US" sz="800" dirty="0" smtClean="0">
                <a:solidFill>
                  <a:srgbClr val="002060"/>
                </a:solidFill>
              </a:rPr>
              <a:t>。</a:t>
            </a:r>
            <a:r>
              <a:rPr lang="ja-JP" altLang="en-US" sz="1000" dirty="0" smtClean="0">
                <a:solidFill>
                  <a:srgbClr val="002060"/>
                </a:solidFill>
              </a:rPr>
              <a:t>　</a:t>
            </a:r>
            <a:endParaRPr lang="en-US" altLang="ja-JP" sz="1000" dirty="0" smtClean="0">
              <a:solidFill>
                <a:srgbClr val="002060"/>
              </a:solidFill>
            </a:endParaRPr>
          </a:p>
          <a:p>
            <a:r>
              <a:rPr lang="ja-JP" altLang="en-US" sz="1000" dirty="0" smtClean="0">
                <a:solidFill>
                  <a:srgbClr val="002060"/>
                </a:solidFill>
              </a:rPr>
              <a:t>　（日建連）</a:t>
            </a:r>
            <a:endParaRPr lang="en-US" altLang="ja-JP" sz="1000" dirty="0" smtClean="0">
              <a:solidFill>
                <a:srgbClr val="002060"/>
              </a:solidFill>
            </a:endParaRPr>
          </a:p>
          <a:p>
            <a:pPr marL="65328" indent="-65328"/>
            <a:r>
              <a:rPr lang="ja-JP" altLang="en-US" sz="1000" dirty="0" smtClean="0">
                <a:solidFill>
                  <a:srgbClr val="002060"/>
                </a:solidFill>
              </a:rPr>
              <a:t>・</a:t>
            </a:r>
            <a:r>
              <a:rPr lang="ja-JP" altLang="ja-JP" sz="1000" dirty="0" smtClean="0">
                <a:solidFill>
                  <a:srgbClr val="002060"/>
                </a:solidFill>
              </a:rPr>
              <a:t> 行き過ぎた重層化の是正について地域や事業の実情を勘案しつつ検討</a:t>
            </a:r>
            <a:r>
              <a:rPr lang="ja-JP" altLang="en-US" sz="1000" dirty="0" smtClean="0">
                <a:solidFill>
                  <a:srgbClr val="002060"/>
                </a:solidFill>
              </a:rPr>
              <a:t>（全建）</a:t>
            </a:r>
            <a:r>
              <a:rPr lang="ja-JP" altLang="ja-JP" sz="1000" dirty="0" smtClean="0">
                <a:solidFill>
                  <a:srgbClr val="002060"/>
                </a:solidFill>
              </a:rPr>
              <a:t>　</a:t>
            </a:r>
            <a:endParaRPr lang="en-US" altLang="ja-JP" sz="1000" dirty="0" smtClean="0">
              <a:solidFill>
                <a:srgbClr val="002060"/>
              </a:solidFill>
            </a:endParaRPr>
          </a:p>
          <a:p>
            <a:pPr marL="65328" indent="-65328"/>
            <a:r>
              <a:rPr lang="ja-JP" altLang="en-US" sz="1000" dirty="0" smtClean="0">
                <a:solidFill>
                  <a:srgbClr val="002060"/>
                </a:solidFill>
              </a:rPr>
              <a:t>・</a:t>
            </a:r>
            <a:r>
              <a:rPr lang="ja-JP" altLang="ja-JP" sz="1000" dirty="0" smtClean="0">
                <a:solidFill>
                  <a:srgbClr val="002060"/>
                </a:solidFill>
              </a:rPr>
              <a:t>ブロック意見交換会等で</a:t>
            </a:r>
            <a:r>
              <a:rPr lang="ja-JP" altLang="en-US" sz="1000" dirty="0" smtClean="0">
                <a:solidFill>
                  <a:srgbClr val="002060"/>
                </a:solidFill>
              </a:rPr>
              <a:t>会員企業に対して</a:t>
            </a:r>
            <a:r>
              <a:rPr lang="ja-JP" altLang="ja-JP" sz="1000" dirty="0" smtClean="0">
                <a:solidFill>
                  <a:srgbClr val="002060"/>
                </a:solidFill>
              </a:rPr>
              <a:t>重層下請の実態調査を実施【今秋】</a:t>
            </a:r>
            <a:r>
              <a:rPr lang="ja-JP" altLang="en-US" sz="1000" dirty="0" smtClean="0">
                <a:solidFill>
                  <a:srgbClr val="002060"/>
                </a:solidFill>
              </a:rPr>
              <a:t>（全中建）</a:t>
            </a:r>
            <a:endParaRPr lang="en-US" altLang="ja-JP" sz="1000" dirty="0" smtClean="0">
              <a:solidFill>
                <a:srgbClr val="002060"/>
              </a:solidFill>
            </a:endParaRPr>
          </a:p>
          <a:p>
            <a:r>
              <a:rPr lang="ja-JP" altLang="en-US" sz="1000" dirty="0" smtClean="0">
                <a:solidFill>
                  <a:srgbClr val="002060"/>
                </a:solidFill>
              </a:rPr>
              <a:t>・地域建設業としての視点に立った次数制限の検討</a:t>
            </a:r>
            <a:endParaRPr lang="en-US" altLang="ja-JP" sz="1000" dirty="0" smtClean="0">
              <a:solidFill>
                <a:srgbClr val="002060"/>
              </a:solidFill>
            </a:endParaRPr>
          </a:p>
          <a:p>
            <a:r>
              <a:rPr lang="ja-JP" altLang="en-US" sz="1000" dirty="0" smtClean="0">
                <a:solidFill>
                  <a:srgbClr val="002060"/>
                </a:solidFill>
              </a:rPr>
              <a:t>　（建産連）</a:t>
            </a:r>
            <a:r>
              <a:rPr lang="ja-JP" altLang="ja-JP" sz="1000" dirty="0" smtClean="0">
                <a:solidFill>
                  <a:srgbClr val="002060"/>
                </a:solidFill>
              </a:rPr>
              <a:t>　 </a:t>
            </a:r>
            <a:r>
              <a:rPr lang="ja-JP" altLang="en-US" sz="1000" dirty="0" smtClean="0">
                <a:solidFill>
                  <a:srgbClr val="002060"/>
                </a:solidFill>
              </a:rPr>
              <a:t>　　　　　　</a:t>
            </a:r>
            <a:endParaRPr lang="ja-JP" altLang="en-US" sz="1000" dirty="0">
              <a:solidFill>
                <a:srgbClr val="002060"/>
              </a:solidFill>
            </a:endParaRPr>
          </a:p>
        </p:txBody>
      </p:sp>
      <p:sp>
        <p:nvSpPr>
          <p:cNvPr id="149" name="山形 148"/>
          <p:cNvSpPr/>
          <p:nvPr/>
        </p:nvSpPr>
        <p:spPr>
          <a:xfrm>
            <a:off x="5176317" y="847724"/>
            <a:ext cx="2228571" cy="1419827"/>
          </a:xfrm>
          <a:prstGeom prst="chevron">
            <a:avLst>
              <a:gd name="adj" fmla="val 28366"/>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0358" tIns="35179" rIns="70358" bIns="35179" rtlCol="0" anchor="ctr"/>
          <a:lstStyle/>
          <a:p>
            <a:pPr algn="ctr"/>
            <a:r>
              <a:rPr lang="ja-JP" altLang="en-US" sz="1000" dirty="0" smtClean="0">
                <a:solidFill>
                  <a:srgbClr val="002060"/>
                </a:solidFill>
              </a:rPr>
              <a:t>取組を継続、</a:t>
            </a:r>
            <a:endParaRPr lang="en-US" altLang="ja-JP" sz="1000" dirty="0" smtClean="0">
              <a:solidFill>
                <a:srgbClr val="002060"/>
              </a:solidFill>
            </a:endParaRPr>
          </a:p>
          <a:p>
            <a:pPr algn="ctr"/>
            <a:r>
              <a:rPr lang="ja-JP" altLang="en-US" sz="1000" dirty="0" smtClean="0">
                <a:solidFill>
                  <a:srgbClr val="002060"/>
                </a:solidFill>
              </a:rPr>
              <a:t>進捗状況を踏まえ</a:t>
            </a:r>
            <a:endParaRPr lang="en-US" altLang="ja-JP" sz="1000" dirty="0" smtClean="0">
              <a:solidFill>
                <a:srgbClr val="002060"/>
              </a:solidFill>
            </a:endParaRPr>
          </a:p>
          <a:p>
            <a:pPr algn="ctr"/>
            <a:r>
              <a:rPr lang="ja-JP" altLang="en-US" sz="1000" dirty="0" smtClean="0">
                <a:solidFill>
                  <a:srgbClr val="002060"/>
                </a:solidFill>
              </a:rPr>
              <a:t>更なる取組を推進　　　　　　　</a:t>
            </a:r>
            <a:endParaRPr lang="ja-JP" altLang="en-US" sz="1000" dirty="0">
              <a:solidFill>
                <a:srgbClr val="002060"/>
              </a:solidFill>
            </a:endParaRPr>
          </a:p>
        </p:txBody>
      </p:sp>
      <p:grpSp>
        <p:nvGrpSpPr>
          <p:cNvPr id="8" name="グループ化 150"/>
          <p:cNvGrpSpPr/>
          <p:nvPr/>
        </p:nvGrpSpPr>
        <p:grpSpPr>
          <a:xfrm>
            <a:off x="1754520" y="2307944"/>
            <a:ext cx="7134979" cy="699214"/>
            <a:chOff x="2267380" y="1146130"/>
            <a:chExt cx="9220588" cy="978900"/>
          </a:xfrm>
        </p:grpSpPr>
        <p:sp>
          <p:nvSpPr>
            <p:cNvPr id="134" name="山形 133"/>
            <p:cNvSpPr/>
            <p:nvPr/>
          </p:nvSpPr>
          <p:spPr>
            <a:xfrm>
              <a:off x="7031326" y="1146130"/>
              <a:ext cx="2052000" cy="972000"/>
            </a:xfrm>
            <a:prstGeom prst="chevron">
              <a:avLst/>
            </a:prstGeom>
            <a:solidFill>
              <a:srgbClr val="85CBFF"/>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tIns="45711" rIns="36000" bIns="45711" rtlCol="0" anchor="ctr"/>
            <a:lstStyle/>
            <a:p>
              <a:r>
                <a:rPr lang="ja-JP" altLang="en-US" sz="1000" dirty="0" smtClean="0">
                  <a:solidFill>
                    <a:schemeClr val="bg1"/>
                  </a:solidFill>
                </a:rPr>
                <a:t>工種別、工事規模別の下請次数を実態調査　</a:t>
              </a:r>
              <a:r>
                <a:rPr lang="en-US" altLang="ja-JP" sz="1000" b="1" dirty="0" smtClean="0">
                  <a:solidFill>
                    <a:schemeClr val="bg1"/>
                  </a:solidFill>
                </a:rPr>
                <a:t>【</a:t>
              </a:r>
              <a:r>
                <a:rPr lang="ja-JP" altLang="en-US" sz="1000" b="1" dirty="0" smtClean="0">
                  <a:solidFill>
                    <a:schemeClr val="bg1"/>
                  </a:solidFill>
                </a:rPr>
                <a:t>来年度</a:t>
              </a:r>
              <a:r>
                <a:rPr lang="en-US" altLang="ja-JP" sz="1000" b="1" dirty="0" smtClean="0">
                  <a:solidFill>
                    <a:schemeClr val="bg1"/>
                  </a:solidFill>
                </a:rPr>
                <a:t>】</a:t>
              </a:r>
              <a:r>
                <a:rPr lang="ja-JP" altLang="en-US" sz="1000" b="1" dirty="0" smtClean="0">
                  <a:solidFill>
                    <a:schemeClr val="bg1"/>
                  </a:solidFill>
                </a:rPr>
                <a:t>　</a:t>
              </a:r>
              <a:endParaRPr lang="ja-JP" altLang="en-US" sz="1000" b="1" dirty="0">
                <a:solidFill>
                  <a:schemeClr val="bg1"/>
                </a:solidFill>
              </a:endParaRPr>
            </a:p>
          </p:txBody>
        </p:sp>
        <p:sp>
          <p:nvSpPr>
            <p:cNvPr id="139" name="ホームベース 138"/>
            <p:cNvSpPr/>
            <p:nvPr/>
          </p:nvSpPr>
          <p:spPr>
            <a:xfrm>
              <a:off x="2926870" y="1153030"/>
              <a:ext cx="4536000" cy="972000"/>
            </a:xfrm>
            <a:prstGeom prst="homePlate">
              <a:avLst/>
            </a:prstGeom>
            <a:solidFill>
              <a:srgbClr val="0070C0"/>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r>
                <a:rPr lang="ja-JP" altLang="en-US" sz="1000" dirty="0" smtClean="0">
                  <a:solidFill>
                    <a:schemeClr val="bg1"/>
                  </a:solidFill>
                </a:rPr>
                <a:t>下請次数に関する地方公共団体</a:t>
              </a:r>
              <a:endParaRPr lang="en-US" altLang="ja-JP" sz="1000" dirty="0" smtClean="0">
                <a:solidFill>
                  <a:schemeClr val="bg1"/>
                </a:solidFill>
              </a:endParaRPr>
            </a:p>
            <a:p>
              <a:pPr algn="ctr"/>
              <a:r>
                <a:rPr lang="ja-JP" altLang="en-US" sz="1000" dirty="0" smtClean="0">
                  <a:solidFill>
                    <a:schemeClr val="bg1"/>
                  </a:solidFill>
                </a:rPr>
                <a:t>や団体の取組状況を把握</a:t>
              </a:r>
              <a:endParaRPr lang="ja-JP" altLang="en-US" sz="1000" dirty="0">
                <a:solidFill>
                  <a:schemeClr val="bg1"/>
                </a:solidFill>
              </a:endParaRPr>
            </a:p>
          </p:txBody>
        </p:sp>
        <p:sp>
          <p:nvSpPr>
            <p:cNvPr id="141" name="山形 140"/>
            <p:cNvSpPr/>
            <p:nvPr/>
          </p:nvSpPr>
          <p:spPr>
            <a:xfrm>
              <a:off x="8643968" y="1153030"/>
              <a:ext cx="2844000" cy="972000"/>
            </a:xfrm>
            <a:prstGeom prst="chevron">
              <a:avLst/>
            </a:prstGeom>
            <a:solidFill>
              <a:srgbClr val="D9EFFF"/>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tIns="45711" rIns="0" bIns="45711" rtlCol="0" anchor="ctr"/>
            <a:lstStyle/>
            <a:p>
              <a:pPr marL="65328" indent="-65328"/>
              <a:r>
                <a:rPr lang="ja-JP" altLang="en-US" sz="1000" dirty="0" smtClean="0">
                  <a:solidFill>
                    <a:srgbClr val="0070C0"/>
                  </a:solidFill>
                </a:rPr>
                <a:t>・実態を踏まえ、不要な次数の削減のための仕組を検討</a:t>
              </a:r>
              <a:endParaRPr lang="en-US" altLang="ja-JP" sz="1000" dirty="0" smtClean="0">
                <a:solidFill>
                  <a:srgbClr val="0070C0"/>
                </a:solidFill>
              </a:endParaRPr>
            </a:p>
            <a:p>
              <a:pPr marL="65328" indent="-65328"/>
              <a:r>
                <a:rPr lang="ja-JP" altLang="en-US" sz="1000" dirty="0" smtClean="0">
                  <a:solidFill>
                    <a:srgbClr val="0070C0"/>
                  </a:solidFill>
                </a:rPr>
                <a:t>・検討結果を踏まえ必要な措置を実施　　</a:t>
              </a:r>
              <a:endParaRPr lang="ja-JP" altLang="en-US" sz="1000" dirty="0">
                <a:solidFill>
                  <a:srgbClr val="0070C0"/>
                </a:solidFill>
              </a:endParaRPr>
            </a:p>
          </p:txBody>
        </p:sp>
        <p:sp>
          <p:nvSpPr>
            <p:cNvPr id="155" name="正方形/長方形 20"/>
            <p:cNvSpPr/>
            <p:nvPr/>
          </p:nvSpPr>
          <p:spPr>
            <a:xfrm>
              <a:off x="2267380" y="1153030"/>
              <a:ext cx="576000" cy="972000"/>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a:solidFill>
                <a:srgbClr val="95B850"/>
              </a:solidFill>
            </a:ln>
          </p:spPr>
          <p:style>
            <a:lnRef idx="1">
              <a:schemeClr val="accent2"/>
            </a:lnRef>
            <a:fillRef idx="2">
              <a:schemeClr val="accent2"/>
            </a:fillRef>
            <a:effectRef idx="1">
              <a:schemeClr val="accent2"/>
            </a:effectRef>
            <a:fontRef idx="minor">
              <a:schemeClr val="dk1"/>
            </a:fontRef>
          </p:style>
          <p:txBody>
            <a:bodyPr lIns="0" tIns="47874" rIns="0" bIns="47874"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p:txBody>
        </p:sp>
      </p:grpSp>
      <p:sp>
        <p:nvSpPr>
          <p:cNvPr id="176" name="正方形/長方形 20"/>
          <p:cNvSpPr/>
          <p:nvPr/>
        </p:nvSpPr>
        <p:spPr>
          <a:xfrm>
            <a:off x="1765751" y="816620"/>
            <a:ext cx="445714" cy="1419827"/>
          </a:xfrm>
          <a:prstGeom prst="roundRect">
            <a:avLst>
              <a:gd name="adj" fmla="val 7336"/>
            </a:avLst>
          </a:prstGeom>
          <a:ln/>
        </p:spPr>
        <p:style>
          <a:lnRef idx="1">
            <a:schemeClr val="accent3"/>
          </a:lnRef>
          <a:fillRef idx="2">
            <a:schemeClr val="accent3"/>
          </a:fillRef>
          <a:effectRef idx="1">
            <a:schemeClr val="accent3"/>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団体</a:t>
            </a:r>
            <a:endParaRPr lang="en-US" altLang="ja-JP" sz="1000" dirty="0" smtClean="0">
              <a:solidFill>
                <a:srgbClr val="002060"/>
              </a:solidFill>
              <a:latin typeface="+mj-ea"/>
              <a:ea typeface="+mj-ea"/>
            </a:endParaRPr>
          </a:p>
        </p:txBody>
      </p:sp>
      <p:sp>
        <p:nvSpPr>
          <p:cNvPr id="180" name="ホームベース 179"/>
          <p:cNvSpPr/>
          <p:nvPr/>
        </p:nvSpPr>
        <p:spPr>
          <a:xfrm>
            <a:off x="2244724" y="3902276"/>
            <a:ext cx="6594289" cy="334286"/>
          </a:xfrm>
          <a:prstGeom prst="homePlate">
            <a:avLst>
              <a:gd name="adj" fmla="val 34629"/>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pPr algn="ctr"/>
            <a:r>
              <a:rPr lang="ja-JP" altLang="en-US" sz="1000" dirty="0" smtClean="0">
                <a:solidFill>
                  <a:srgbClr val="002060"/>
                </a:solidFill>
              </a:rPr>
              <a:t>専門工事業者の受注量の安定化・平準化　　</a:t>
            </a:r>
            <a:endParaRPr lang="ja-JP" altLang="en-US" sz="1000" dirty="0">
              <a:solidFill>
                <a:srgbClr val="002060"/>
              </a:solidFill>
            </a:endParaRPr>
          </a:p>
        </p:txBody>
      </p:sp>
      <p:sp>
        <p:nvSpPr>
          <p:cNvPr id="181" name="ホームベース 180"/>
          <p:cNvSpPr/>
          <p:nvPr/>
        </p:nvSpPr>
        <p:spPr>
          <a:xfrm>
            <a:off x="2245159" y="3541834"/>
            <a:ext cx="6594289" cy="334286"/>
          </a:xfrm>
          <a:prstGeom prst="homePlate">
            <a:avLst>
              <a:gd name="adj" fmla="val 34629"/>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pPr algn="ctr"/>
            <a:r>
              <a:rPr lang="ja-JP" altLang="en-US" sz="1000" dirty="0" smtClean="0">
                <a:solidFill>
                  <a:srgbClr val="002060"/>
                </a:solidFill>
              </a:rPr>
              <a:t>元請と専門工事業者の連携の仕組みづくり（元請団体と専門工事業団体等の連携の推進）　</a:t>
            </a:r>
            <a:endParaRPr lang="ja-JP" altLang="en-US" sz="1000" dirty="0">
              <a:solidFill>
                <a:srgbClr val="002060"/>
              </a:solidFill>
            </a:endParaRPr>
          </a:p>
        </p:txBody>
      </p:sp>
      <p:sp>
        <p:nvSpPr>
          <p:cNvPr id="184" name="正方形/長方形 20"/>
          <p:cNvSpPr/>
          <p:nvPr/>
        </p:nvSpPr>
        <p:spPr>
          <a:xfrm>
            <a:off x="526346" y="3151094"/>
            <a:ext cx="1166891" cy="1080000"/>
          </a:xfrm>
          <a:prstGeom prst="roundRect">
            <a:avLst>
              <a:gd name="adj" fmla="val 7336"/>
            </a:avLst>
          </a:prstGeom>
          <a:ln/>
        </p:spPr>
        <p:style>
          <a:lnRef idx="1">
            <a:schemeClr val="accent6"/>
          </a:lnRef>
          <a:fillRef idx="2">
            <a:schemeClr val="accent6"/>
          </a:fillRef>
          <a:effectRef idx="1">
            <a:schemeClr val="accent6"/>
          </a:effectRef>
          <a:fontRef idx="minor">
            <a:schemeClr val="dk1"/>
          </a:fontRef>
        </p:style>
        <p:txBody>
          <a:bodyPr lIns="20148" tIns="35819" rIns="20148"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常時雇用・月給・</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週休２日制の普及</a:t>
            </a:r>
            <a:endParaRPr lang="en-US" altLang="ja-JP" sz="1000" dirty="0" smtClean="0">
              <a:solidFill>
                <a:srgbClr val="002060"/>
              </a:solidFill>
              <a:latin typeface="+mj-ea"/>
              <a:ea typeface="+mj-ea"/>
            </a:endParaRPr>
          </a:p>
        </p:txBody>
      </p:sp>
      <p:sp>
        <p:nvSpPr>
          <p:cNvPr id="190" name="ホームベース 189"/>
          <p:cNvSpPr/>
          <p:nvPr/>
        </p:nvSpPr>
        <p:spPr>
          <a:xfrm>
            <a:off x="2248679" y="3140727"/>
            <a:ext cx="6594289" cy="370006"/>
          </a:xfrm>
          <a:prstGeom prst="homePlate">
            <a:avLst>
              <a:gd name="adj" fmla="val 34629"/>
            </a:avLst>
          </a:prstGeom>
          <a:solidFill>
            <a:srgbClr val="0070C0"/>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pPr algn="ctr"/>
            <a:r>
              <a:rPr lang="ja-JP" altLang="en-US" sz="1000" dirty="0" smtClean="0">
                <a:solidFill>
                  <a:schemeClr val="bg1"/>
                </a:solidFill>
              </a:rPr>
              <a:t>公共事業予算の安定的・持続的確保　（再掲）　</a:t>
            </a:r>
            <a:endParaRPr lang="ja-JP" altLang="en-US" sz="1000" dirty="0">
              <a:solidFill>
                <a:schemeClr val="bg1"/>
              </a:solidFill>
            </a:endParaRPr>
          </a:p>
        </p:txBody>
      </p:sp>
      <p:sp>
        <p:nvSpPr>
          <p:cNvPr id="191" name="正方形/長方形 20"/>
          <p:cNvSpPr/>
          <p:nvPr/>
        </p:nvSpPr>
        <p:spPr>
          <a:xfrm>
            <a:off x="1765751" y="3151635"/>
            <a:ext cx="445714" cy="333005"/>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a:solidFill>
              <a:srgbClr val="95B850"/>
            </a:solidFill>
          </a:ln>
        </p:spPr>
        <p:style>
          <a:lnRef idx="1">
            <a:schemeClr val="accent2"/>
          </a:lnRef>
          <a:fillRef idx="2">
            <a:schemeClr val="accent2"/>
          </a:fillRef>
          <a:effectRef idx="1">
            <a:schemeClr val="accent2"/>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p:txBody>
      </p:sp>
      <p:sp>
        <p:nvSpPr>
          <p:cNvPr id="192" name="正方形/長方形 20"/>
          <p:cNvSpPr/>
          <p:nvPr/>
        </p:nvSpPr>
        <p:spPr>
          <a:xfrm>
            <a:off x="1765751" y="3520727"/>
            <a:ext cx="445714" cy="334286"/>
          </a:xfrm>
          <a:prstGeom prst="roundRect">
            <a:avLst>
              <a:gd name="adj" fmla="val 7336"/>
            </a:avLst>
          </a:prstGeom>
          <a:ln/>
        </p:spPr>
        <p:style>
          <a:lnRef idx="1">
            <a:schemeClr val="accent3"/>
          </a:lnRef>
          <a:fillRef idx="2">
            <a:schemeClr val="accent3"/>
          </a:fillRef>
          <a:effectRef idx="1">
            <a:schemeClr val="accent3"/>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団体</a:t>
            </a:r>
            <a:endParaRPr lang="en-US" altLang="ja-JP" sz="1000" dirty="0" smtClean="0">
              <a:solidFill>
                <a:srgbClr val="002060"/>
              </a:solidFill>
              <a:latin typeface="+mj-ea"/>
              <a:ea typeface="+mj-ea"/>
            </a:endParaRPr>
          </a:p>
        </p:txBody>
      </p:sp>
      <p:sp>
        <p:nvSpPr>
          <p:cNvPr id="194" name="正方形/長方形 20"/>
          <p:cNvSpPr/>
          <p:nvPr/>
        </p:nvSpPr>
        <p:spPr>
          <a:xfrm>
            <a:off x="1765751" y="3897008"/>
            <a:ext cx="445714" cy="334286"/>
          </a:xfrm>
          <a:prstGeom prst="roundRect">
            <a:avLst>
              <a:gd name="adj" fmla="val 7336"/>
            </a:avLst>
          </a:prstGeom>
          <a:ln/>
        </p:spPr>
        <p:style>
          <a:lnRef idx="1">
            <a:schemeClr val="accent3"/>
          </a:lnRef>
          <a:fillRef idx="2">
            <a:schemeClr val="accent3"/>
          </a:fillRef>
          <a:effectRef idx="1">
            <a:schemeClr val="accent3"/>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団体</a:t>
            </a:r>
            <a:endParaRPr lang="en-US" altLang="ja-JP" sz="1000" dirty="0" smtClean="0">
              <a:solidFill>
                <a:srgbClr val="002060"/>
              </a:solidFill>
              <a:latin typeface="+mj-ea"/>
              <a:ea typeface="+mj-ea"/>
            </a:endParaRPr>
          </a:p>
        </p:txBody>
      </p:sp>
      <p:sp>
        <p:nvSpPr>
          <p:cNvPr id="201" name="山形 200"/>
          <p:cNvSpPr/>
          <p:nvPr/>
        </p:nvSpPr>
        <p:spPr>
          <a:xfrm>
            <a:off x="5064825" y="5582437"/>
            <a:ext cx="3315000" cy="377901"/>
          </a:xfrm>
          <a:prstGeom prst="chevron">
            <a:avLst/>
          </a:prstGeom>
          <a:solidFill>
            <a:srgbClr val="85CBFF"/>
          </a:solidFill>
          <a:ln w="158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pPr algn="ctr"/>
            <a:r>
              <a:rPr lang="ja-JP" altLang="en-US" sz="1000" dirty="0" smtClean="0">
                <a:solidFill>
                  <a:schemeClr val="bg1"/>
                </a:solidFill>
              </a:rPr>
              <a:t>　　　周知徹底し、フォローアップ</a:t>
            </a:r>
            <a:endParaRPr lang="ja-JP" altLang="en-US" sz="1000" dirty="0">
              <a:solidFill>
                <a:schemeClr val="bg1"/>
              </a:solidFill>
            </a:endParaRPr>
          </a:p>
        </p:txBody>
      </p:sp>
      <p:sp>
        <p:nvSpPr>
          <p:cNvPr id="202" name="ホームベース 201"/>
          <p:cNvSpPr/>
          <p:nvPr/>
        </p:nvSpPr>
        <p:spPr>
          <a:xfrm>
            <a:off x="2261838" y="5561600"/>
            <a:ext cx="2897143" cy="415541"/>
          </a:xfrm>
          <a:prstGeom prst="homePlate">
            <a:avLst/>
          </a:prstGeom>
          <a:solidFill>
            <a:srgbClr val="0070C0"/>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34201" rIns="0" bIns="34201" rtlCol="0" anchor="ctr"/>
          <a:lstStyle/>
          <a:p>
            <a:pPr marL="65328" indent="-65328"/>
            <a:r>
              <a:rPr lang="ja-JP" altLang="en-US" sz="1000" dirty="0" smtClean="0">
                <a:solidFill>
                  <a:schemeClr val="bg1"/>
                </a:solidFill>
              </a:rPr>
              <a:t> ・中間前払金について、品確法に基づく運用</a:t>
            </a:r>
            <a:endParaRPr lang="en-US" altLang="ja-JP" sz="1000" dirty="0" smtClean="0">
              <a:solidFill>
                <a:schemeClr val="bg1"/>
              </a:solidFill>
            </a:endParaRPr>
          </a:p>
          <a:p>
            <a:pPr marL="65328" indent="-65328"/>
            <a:r>
              <a:rPr lang="ja-JP" altLang="en-US" sz="1000" dirty="0" smtClean="0">
                <a:solidFill>
                  <a:schemeClr val="bg1"/>
                </a:solidFill>
              </a:rPr>
              <a:t>　指針等において、制度導入や活用に向けた</a:t>
            </a:r>
            <a:endParaRPr lang="en-US" altLang="ja-JP" sz="1000" dirty="0" smtClean="0">
              <a:solidFill>
                <a:schemeClr val="bg1"/>
              </a:solidFill>
            </a:endParaRPr>
          </a:p>
          <a:p>
            <a:pPr marL="65328" indent="-65328"/>
            <a:r>
              <a:rPr lang="ja-JP" altLang="en-US" sz="1000" dirty="0" smtClean="0">
                <a:solidFill>
                  <a:schemeClr val="bg1"/>
                </a:solidFill>
              </a:rPr>
              <a:t>　手続簡素化を記載　</a:t>
            </a:r>
            <a:endParaRPr lang="en-US" altLang="ja-JP" sz="1000" dirty="0" smtClean="0">
              <a:solidFill>
                <a:schemeClr val="bg1"/>
              </a:solidFill>
            </a:endParaRPr>
          </a:p>
        </p:txBody>
      </p:sp>
      <p:sp>
        <p:nvSpPr>
          <p:cNvPr id="203" name="ホームベース 202"/>
          <p:cNvSpPr/>
          <p:nvPr/>
        </p:nvSpPr>
        <p:spPr>
          <a:xfrm>
            <a:off x="2256390" y="6442309"/>
            <a:ext cx="3532417" cy="324974"/>
          </a:xfrm>
          <a:prstGeom prst="homePlate">
            <a:avLst/>
          </a:prstGeom>
          <a:solidFill>
            <a:srgbClr val="0070C0"/>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r>
              <a:rPr lang="ja-JP" altLang="en-US" sz="1000" dirty="0" smtClean="0">
                <a:solidFill>
                  <a:schemeClr val="bg1"/>
                </a:solidFill>
              </a:rPr>
              <a:t>適正な利潤を確保するための積算基準の見直しの検討</a:t>
            </a:r>
            <a:r>
              <a:rPr lang="en-US" altLang="ja-JP" sz="900" dirty="0" smtClean="0">
                <a:solidFill>
                  <a:schemeClr val="bg1"/>
                </a:solidFill>
              </a:rPr>
              <a:t>(</a:t>
            </a:r>
            <a:r>
              <a:rPr lang="ja-JP" altLang="en-US" sz="900" dirty="0" smtClean="0">
                <a:solidFill>
                  <a:schemeClr val="bg1"/>
                </a:solidFill>
              </a:rPr>
              <a:t>再掲</a:t>
            </a:r>
            <a:r>
              <a:rPr lang="en-US" altLang="ja-JP" sz="900" dirty="0" smtClean="0">
                <a:solidFill>
                  <a:schemeClr val="bg1"/>
                </a:solidFill>
              </a:rPr>
              <a:t>)</a:t>
            </a:r>
            <a:endParaRPr lang="ja-JP" altLang="en-US" sz="900" dirty="0">
              <a:solidFill>
                <a:schemeClr val="bg1"/>
              </a:solidFill>
            </a:endParaRPr>
          </a:p>
        </p:txBody>
      </p:sp>
      <p:sp>
        <p:nvSpPr>
          <p:cNvPr id="204" name="山形 203"/>
          <p:cNvSpPr/>
          <p:nvPr/>
        </p:nvSpPr>
        <p:spPr>
          <a:xfrm>
            <a:off x="5644107" y="6437943"/>
            <a:ext cx="2033571" cy="334286"/>
          </a:xfrm>
          <a:prstGeom prst="chevron">
            <a:avLst/>
          </a:prstGeom>
          <a:solidFill>
            <a:srgbClr val="85CBFF"/>
          </a:solidFill>
          <a:ln w="158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402" tIns="34201" rIns="68402" bIns="34201" rtlCol="0" anchor="ctr"/>
          <a:lstStyle/>
          <a:p>
            <a:pPr algn="ctr"/>
            <a:r>
              <a:rPr lang="ja-JP" altLang="en-US" sz="1000" dirty="0" smtClean="0">
                <a:solidFill>
                  <a:schemeClr val="bg1"/>
                </a:solidFill>
              </a:rPr>
              <a:t>　検討結果を踏まえ</a:t>
            </a:r>
            <a:endParaRPr lang="en-US" altLang="ja-JP" sz="1000" dirty="0" smtClean="0">
              <a:solidFill>
                <a:schemeClr val="bg1"/>
              </a:solidFill>
            </a:endParaRPr>
          </a:p>
          <a:p>
            <a:pPr algn="ctr"/>
            <a:r>
              <a:rPr lang="ja-JP" altLang="en-US" sz="1000" dirty="0" smtClean="0">
                <a:solidFill>
                  <a:schemeClr val="bg1"/>
                </a:solidFill>
              </a:rPr>
              <a:t>必要な措置を実施</a:t>
            </a:r>
            <a:endParaRPr lang="ja-JP" altLang="en-US" sz="1000" dirty="0">
              <a:solidFill>
                <a:schemeClr val="bg1"/>
              </a:solidFill>
            </a:endParaRPr>
          </a:p>
        </p:txBody>
      </p:sp>
      <p:sp>
        <p:nvSpPr>
          <p:cNvPr id="206" name="正方形/長方形 20"/>
          <p:cNvSpPr/>
          <p:nvPr/>
        </p:nvSpPr>
        <p:spPr>
          <a:xfrm>
            <a:off x="526346" y="5578872"/>
            <a:ext cx="1166891" cy="1182857"/>
          </a:xfrm>
          <a:prstGeom prst="roundRect">
            <a:avLst>
              <a:gd name="adj" fmla="val 7336"/>
            </a:avLst>
          </a:prstGeom>
          <a:ln/>
        </p:spPr>
        <p:style>
          <a:lnRef idx="1">
            <a:schemeClr val="accent6"/>
          </a:lnRef>
          <a:fillRef idx="2">
            <a:schemeClr val="accent6"/>
          </a:fillRef>
          <a:effectRef idx="1">
            <a:schemeClr val="accent6"/>
          </a:effectRef>
          <a:fontRef idx="minor">
            <a:schemeClr val="dk1"/>
          </a:fontRef>
        </p:style>
        <p:txBody>
          <a:bodyPr lIns="20148" tIns="35819" rIns="20148"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中間前払金制度や出来高部分払制度等の活用</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による下請への</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早期支払確保等</a:t>
            </a:r>
            <a:endParaRPr lang="en-US" altLang="ja-JP" sz="1000" dirty="0" smtClean="0">
              <a:solidFill>
                <a:srgbClr val="002060"/>
              </a:solidFill>
              <a:latin typeface="+mj-ea"/>
              <a:ea typeface="+mj-ea"/>
            </a:endParaRPr>
          </a:p>
        </p:txBody>
      </p:sp>
      <p:sp>
        <p:nvSpPr>
          <p:cNvPr id="221" name="正方形/長方形 20"/>
          <p:cNvSpPr/>
          <p:nvPr/>
        </p:nvSpPr>
        <p:spPr>
          <a:xfrm>
            <a:off x="1765751" y="5562757"/>
            <a:ext cx="445714" cy="409394"/>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a:solidFill>
              <a:srgbClr val="95B850"/>
            </a:solidFill>
          </a:ln>
        </p:spPr>
        <p:style>
          <a:lnRef idx="1">
            <a:schemeClr val="accent2"/>
          </a:lnRef>
          <a:fillRef idx="2">
            <a:schemeClr val="accent2"/>
          </a:fillRef>
          <a:effectRef idx="1">
            <a:schemeClr val="accent2"/>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p:txBody>
      </p:sp>
      <p:sp>
        <p:nvSpPr>
          <p:cNvPr id="223" name="正方形/長方形 20"/>
          <p:cNvSpPr/>
          <p:nvPr/>
        </p:nvSpPr>
        <p:spPr>
          <a:xfrm>
            <a:off x="1765751" y="6052148"/>
            <a:ext cx="445714" cy="334286"/>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a:solidFill>
              <a:srgbClr val="95B850"/>
            </a:solidFill>
          </a:ln>
        </p:spPr>
        <p:style>
          <a:lnRef idx="1">
            <a:schemeClr val="accent2"/>
          </a:lnRef>
          <a:fillRef idx="2">
            <a:schemeClr val="accent2"/>
          </a:fillRef>
          <a:effectRef idx="1">
            <a:schemeClr val="accent2"/>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p:txBody>
      </p:sp>
      <p:sp>
        <p:nvSpPr>
          <p:cNvPr id="224" name="正方形/長方形 20"/>
          <p:cNvSpPr/>
          <p:nvPr/>
        </p:nvSpPr>
        <p:spPr>
          <a:xfrm>
            <a:off x="1765751" y="6436886"/>
            <a:ext cx="445714" cy="334286"/>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a:solidFill>
              <a:srgbClr val="95B850"/>
            </a:solidFill>
          </a:ln>
        </p:spPr>
        <p:style>
          <a:lnRef idx="1">
            <a:schemeClr val="accent2"/>
          </a:lnRef>
          <a:fillRef idx="2">
            <a:schemeClr val="accent2"/>
          </a:fillRef>
          <a:effectRef idx="1">
            <a:schemeClr val="accent2"/>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p:txBody>
      </p:sp>
      <p:sp>
        <p:nvSpPr>
          <p:cNvPr id="230" name="正方形/長方形 229"/>
          <p:cNvSpPr/>
          <p:nvPr/>
        </p:nvSpPr>
        <p:spPr>
          <a:xfrm>
            <a:off x="8904240" y="3135543"/>
            <a:ext cx="923141" cy="1603534"/>
          </a:xfrm>
          <a:prstGeom prst="rect">
            <a:avLst/>
          </a:prstGeom>
          <a:solidFill>
            <a:srgbClr val="FFFFCC"/>
          </a:solidFill>
          <a:ln w="158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6930" tIns="34201" rIns="26930" bIns="34201" rtlCol="0" anchor="ctr"/>
          <a:lstStyle/>
          <a:p>
            <a:r>
              <a:rPr lang="ja-JP" altLang="en-US" sz="1000" b="1" dirty="0" smtClean="0">
                <a:solidFill>
                  <a:srgbClr val="0070C0"/>
                </a:solidFill>
              </a:rPr>
              <a:t>常時雇用・</a:t>
            </a:r>
            <a:endParaRPr lang="en-US" altLang="ja-JP" sz="1000" b="1" dirty="0" smtClean="0">
              <a:solidFill>
                <a:srgbClr val="0070C0"/>
              </a:solidFill>
            </a:endParaRPr>
          </a:p>
          <a:p>
            <a:r>
              <a:rPr lang="ja-JP" altLang="en-US" sz="1000" b="1" dirty="0" smtClean="0">
                <a:solidFill>
                  <a:srgbClr val="0070C0"/>
                </a:solidFill>
              </a:rPr>
              <a:t>月給・週休</a:t>
            </a:r>
            <a:endParaRPr lang="en-US" altLang="ja-JP" sz="1000" b="1" dirty="0" smtClean="0">
              <a:solidFill>
                <a:srgbClr val="0070C0"/>
              </a:solidFill>
            </a:endParaRPr>
          </a:p>
          <a:p>
            <a:r>
              <a:rPr lang="ja-JP" altLang="en-US" sz="1000" b="1" dirty="0" smtClean="0">
                <a:solidFill>
                  <a:srgbClr val="0070C0"/>
                </a:solidFill>
              </a:rPr>
              <a:t>２日制を原則とする雇用形態の普及</a:t>
            </a:r>
            <a:endParaRPr lang="en-US" altLang="ja-JP" sz="1000" b="1" dirty="0" smtClean="0">
              <a:solidFill>
                <a:srgbClr val="0070C0"/>
              </a:solidFill>
            </a:endParaRPr>
          </a:p>
          <a:p>
            <a:endParaRPr lang="en-US" altLang="ja-JP" sz="1000" b="1" dirty="0" smtClean="0">
              <a:solidFill>
                <a:srgbClr val="0070C0"/>
              </a:solidFill>
            </a:endParaRPr>
          </a:p>
          <a:p>
            <a:r>
              <a:rPr lang="ja-JP" altLang="en-US" sz="1000" b="1" dirty="0" smtClean="0">
                <a:solidFill>
                  <a:srgbClr val="0070C0"/>
                </a:solidFill>
              </a:rPr>
              <a:t>専門工事業者の受注量の安定化・平準化</a:t>
            </a:r>
            <a:endParaRPr lang="ja-JP" altLang="en-US" sz="1000" b="1" dirty="0">
              <a:solidFill>
                <a:srgbClr val="0070C0"/>
              </a:solidFill>
            </a:endParaRPr>
          </a:p>
        </p:txBody>
      </p:sp>
      <p:sp>
        <p:nvSpPr>
          <p:cNvPr id="232" name="スライド番号プレースホルダ 212"/>
          <p:cNvSpPr>
            <a:spLocks noGrp="1"/>
          </p:cNvSpPr>
          <p:nvPr>
            <p:ph type="sldNum" sz="quarter" idx="12"/>
          </p:nvPr>
        </p:nvSpPr>
        <p:spPr>
          <a:xfrm>
            <a:off x="7600722" y="6571774"/>
            <a:ext cx="2311400" cy="365125"/>
          </a:xfrm>
        </p:spPr>
        <p:txBody>
          <a:bodyPr/>
          <a:lstStyle/>
          <a:p>
            <a:pPr algn="r"/>
            <a:fld id="{E7B1894D-C43F-432D-8B30-776E903D2BD7}" type="slidenum">
              <a:rPr lang="ja-JP" altLang="en-US" sz="1300" smtClean="0"/>
              <a:pPr algn="r"/>
              <a:t>27</a:t>
            </a:fld>
            <a:endParaRPr lang="ja-JP" altLang="en-US" sz="1300" dirty="0"/>
          </a:p>
        </p:txBody>
      </p:sp>
      <p:sp>
        <p:nvSpPr>
          <p:cNvPr id="188" name="正方形/長方形 20"/>
          <p:cNvSpPr/>
          <p:nvPr/>
        </p:nvSpPr>
        <p:spPr>
          <a:xfrm>
            <a:off x="526346" y="4273141"/>
            <a:ext cx="1166891" cy="441716"/>
          </a:xfrm>
          <a:prstGeom prst="roundRect">
            <a:avLst>
              <a:gd name="adj" fmla="val 7336"/>
            </a:avLst>
          </a:prstGeom>
          <a:ln/>
        </p:spPr>
        <p:style>
          <a:lnRef idx="1">
            <a:schemeClr val="accent6"/>
          </a:lnRef>
          <a:fillRef idx="2">
            <a:schemeClr val="accent6"/>
          </a:fillRef>
          <a:effectRef idx="1">
            <a:schemeClr val="accent6"/>
          </a:effectRef>
          <a:fontRef idx="minor">
            <a:schemeClr val="dk1"/>
          </a:fontRef>
        </p:style>
        <p:txBody>
          <a:bodyPr lIns="20148"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専門工事業者の</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新たな評価の仕組</a:t>
            </a:r>
            <a:endParaRPr lang="en-US" altLang="ja-JP" sz="1000" dirty="0" smtClean="0">
              <a:solidFill>
                <a:srgbClr val="002060"/>
              </a:solidFill>
              <a:latin typeface="+mj-ea"/>
              <a:ea typeface="+mj-ea"/>
            </a:endParaRPr>
          </a:p>
        </p:txBody>
      </p:sp>
      <p:sp>
        <p:nvSpPr>
          <p:cNvPr id="197" name="正方形/長方形 20"/>
          <p:cNvSpPr/>
          <p:nvPr/>
        </p:nvSpPr>
        <p:spPr>
          <a:xfrm>
            <a:off x="1765751" y="4273090"/>
            <a:ext cx="445714" cy="441767"/>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a:solidFill>
              <a:srgbClr val="95B850"/>
            </a:solidFill>
          </a:ln>
        </p:spPr>
        <p:style>
          <a:lnRef idx="1">
            <a:schemeClr val="accent2"/>
          </a:lnRef>
          <a:fillRef idx="2">
            <a:schemeClr val="accent2"/>
          </a:fillRef>
          <a:effectRef idx="1">
            <a:schemeClr val="accent2"/>
          </a:effectRef>
          <a:fontRef idx="minor">
            <a:schemeClr val="dk1"/>
          </a:fontRef>
        </p:style>
        <p:txBody>
          <a:bodyPr lIns="0" tIns="35819" rIns="0" bIns="35819"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p:txBody>
      </p:sp>
      <p:grpSp>
        <p:nvGrpSpPr>
          <p:cNvPr id="9" name="グループ化 149"/>
          <p:cNvGrpSpPr/>
          <p:nvPr/>
        </p:nvGrpSpPr>
        <p:grpSpPr>
          <a:xfrm>
            <a:off x="526346" y="4817726"/>
            <a:ext cx="7173361" cy="683958"/>
            <a:chOff x="680201" y="6861490"/>
            <a:chExt cx="9270189" cy="957541"/>
          </a:xfrm>
        </p:grpSpPr>
        <p:sp>
          <p:nvSpPr>
            <p:cNvPr id="200" name="ホームベース 199"/>
            <p:cNvSpPr/>
            <p:nvPr/>
          </p:nvSpPr>
          <p:spPr>
            <a:xfrm>
              <a:off x="2915388" y="6861490"/>
              <a:ext cx="3744000" cy="432000"/>
            </a:xfrm>
            <a:prstGeom prst="homePlate">
              <a:avLst>
                <a:gd name="adj" fmla="val 0"/>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marL="65328" indent="-65328"/>
              <a:r>
                <a:rPr lang="ja-JP" altLang="en-US" sz="1000" dirty="0" smtClean="0">
                  <a:solidFill>
                    <a:srgbClr val="002060"/>
                  </a:solidFill>
                </a:rPr>
                <a:t>・建設業取引適正化推進月間において、「建設業法令遵守ガイドライン」を重点的に周知　</a:t>
              </a:r>
              <a:r>
                <a:rPr lang="en-US" altLang="ja-JP" sz="1000" dirty="0" smtClean="0">
                  <a:solidFill>
                    <a:srgbClr val="002060"/>
                  </a:solidFill>
                </a:rPr>
                <a:t>【</a:t>
              </a:r>
              <a:r>
                <a:rPr lang="ja-JP" altLang="en-US" sz="1000" dirty="0" smtClean="0">
                  <a:solidFill>
                    <a:srgbClr val="002060"/>
                  </a:solidFill>
                </a:rPr>
                <a:t>１１月</a:t>
              </a:r>
              <a:r>
                <a:rPr lang="en-US" altLang="ja-JP" sz="1000" dirty="0" smtClean="0">
                  <a:solidFill>
                    <a:srgbClr val="002060"/>
                  </a:solidFill>
                </a:rPr>
                <a:t>】</a:t>
              </a:r>
              <a:r>
                <a:rPr lang="ja-JP" altLang="en-US" sz="1000" dirty="0" smtClean="0">
                  <a:solidFill>
                    <a:srgbClr val="002060"/>
                  </a:solidFill>
                </a:rPr>
                <a:t>　　</a:t>
              </a:r>
              <a:r>
                <a:rPr lang="ja-JP" altLang="en-US" sz="1000" dirty="0">
                  <a:solidFill>
                    <a:srgbClr val="002060"/>
                  </a:solidFill>
                </a:rPr>
                <a:t>　</a:t>
              </a:r>
            </a:p>
          </p:txBody>
        </p:sp>
        <p:sp>
          <p:nvSpPr>
            <p:cNvPr id="205" name="正方形/長方形 20"/>
            <p:cNvSpPr/>
            <p:nvPr/>
          </p:nvSpPr>
          <p:spPr>
            <a:xfrm>
              <a:off x="680201" y="6861490"/>
              <a:ext cx="1507982" cy="936000"/>
            </a:xfrm>
            <a:prstGeom prst="roundRect">
              <a:avLst>
                <a:gd name="adj" fmla="val 7336"/>
              </a:avLst>
            </a:prstGeom>
            <a:ln/>
          </p:spPr>
          <p:style>
            <a:lnRef idx="1">
              <a:schemeClr val="accent6"/>
            </a:lnRef>
            <a:fillRef idx="2">
              <a:schemeClr val="accent6"/>
            </a:fillRef>
            <a:effectRef idx="1">
              <a:schemeClr val="accent6"/>
            </a:effectRef>
            <a:fontRef idx="minor">
              <a:schemeClr val="dk1"/>
            </a:fontRef>
          </p:style>
          <p:txBody>
            <a:bodyPr lIns="26929" tIns="47874" rIns="26929" bIns="47874"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建設業法令</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遵守の徹底</a:t>
              </a:r>
              <a:endParaRPr lang="en-US" altLang="ja-JP" sz="1000" dirty="0" smtClean="0">
                <a:solidFill>
                  <a:srgbClr val="002060"/>
                </a:solidFill>
                <a:latin typeface="+mj-ea"/>
                <a:ea typeface="+mj-ea"/>
              </a:endParaRPr>
            </a:p>
          </p:txBody>
        </p:sp>
        <p:sp>
          <p:nvSpPr>
            <p:cNvPr id="209" name="ホームベース 208"/>
            <p:cNvSpPr/>
            <p:nvPr/>
          </p:nvSpPr>
          <p:spPr>
            <a:xfrm>
              <a:off x="2915387" y="7351031"/>
              <a:ext cx="4500000" cy="468000"/>
            </a:xfrm>
            <a:prstGeom prst="homePlate">
              <a:avLst>
                <a:gd name="adj" fmla="val 31392"/>
              </a:avLst>
            </a:prstGeom>
            <a:solidFill>
              <a:srgbClr val="0070C0"/>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tIns="45711" rIns="0" bIns="45711" rtlCol="0" anchor="ctr"/>
            <a:lstStyle/>
            <a:p>
              <a:r>
                <a:rPr lang="ja-JP" altLang="en-US" sz="1000" dirty="0" smtClean="0">
                  <a:solidFill>
                    <a:schemeClr val="bg1"/>
                  </a:solidFill>
                </a:rPr>
                <a:t>・</a:t>
              </a:r>
              <a:r>
                <a:rPr lang="ja-JP" altLang="en-US" sz="800" dirty="0" smtClean="0">
                  <a:solidFill>
                    <a:schemeClr val="bg1"/>
                  </a:solidFill>
                </a:rPr>
                <a:t>「</a:t>
              </a:r>
              <a:r>
                <a:rPr lang="ja-JP" altLang="en-US" sz="1000" dirty="0" smtClean="0">
                  <a:solidFill>
                    <a:schemeClr val="bg1"/>
                  </a:solidFill>
                </a:rPr>
                <a:t>施工条件</a:t>
              </a:r>
              <a:r>
                <a:rPr lang="ja-JP" altLang="en-US" sz="800" dirty="0" smtClean="0">
                  <a:solidFill>
                    <a:schemeClr val="bg1"/>
                  </a:solidFill>
                </a:rPr>
                <a:t>・</a:t>
              </a:r>
              <a:r>
                <a:rPr lang="ja-JP" altLang="en-US" sz="1000" dirty="0" smtClean="0">
                  <a:solidFill>
                    <a:schemeClr val="bg1"/>
                  </a:solidFill>
                </a:rPr>
                <a:t>範囲リスト</a:t>
              </a:r>
              <a:r>
                <a:rPr lang="ja-JP" altLang="en-US" sz="800" dirty="0" smtClean="0">
                  <a:solidFill>
                    <a:schemeClr val="bg1"/>
                  </a:solidFill>
                </a:rPr>
                <a:t>」</a:t>
              </a:r>
              <a:r>
                <a:rPr lang="ja-JP" altLang="en-US" sz="1000" dirty="0" smtClean="0">
                  <a:solidFill>
                    <a:schemeClr val="bg1"/>
                  </a:solidFill>
                </a:rPr>
                <a:t>の内容充実と普及方策を検討</a:t>
              </a:r>
              <a:r>
                <a:rPr lang="en-US" altLang="ja-JP" sz="800" dirty="0" smtClean="0">
                  <a:solidFill>
                    <a:schemeClr val="bg1"/>
                  </a:solidFill>
                </a:rPr>
                <a:t>【</a:t>
              </a:r>
              <a:r>
                <a:rPr lang="ja-JP" altLang="en-US" sz="1000" dirty="0" smtClean="0">
                  <a:solidFill>
                    <a:schemeClr val="bg1"/>
                  </a:solidFill>
                </a:rPr>
                <a:t>年度内</a:t>
              </a:r>
              <a:r>
                <a:rPr lang="en-US" altLang="ja-JP" sz="800" dirty="0" smtClean="0">
                  <a:solidFill>
                    <a:schemeClr val="bg1"/>
                  </a:solidFill>
                </a:rPr>
                <a:t>】</a:t>
              </a:r>
              <a:r>
                <a:rPr lang="ja-JP" altLang="en-US" sz="1000" dirty="0" smtClean="0">
                  <a:solidFill>
                    <a:schemeClr val="bg1"/>
                  </a:solidFill>
                </a:rPr>
                <a:t>　</a:t>
              </a:r>
              <a:endParaRPr lang="ja-JP" altLang="en-US" sz="1000" dirty="0">
                <a:solidFill>
                  <a:schemeClr val="bg1"/>
                </a:solidFill>
              </a:endParaRPr>
            </a:p>
          </p:txBody>
        </p:sp>
        <p:sp>
          <p:nvSpPr>
            <p:cNvPr id="216" name="正方形/長方形 20"/>
            <p:cNvSpPr/>
            <p:nvPr/>
          </p:nvSpPr>
          <p:spPr>
            <a:xfrm>
              <a:off x="2281894" y="6864596"/>
              <a:ext cx="576000" cy="432000"/>
            </a:xfrm>
            <a:prstGeom prst="roundRect">
              <a:avLst>
                <a:gd name="adj" fmla="val 7336"/>
              </a:avLst>
            </a:prstGeom>
            <a:ln/>
          </p:spPr>
          <p:style>
            <a:lnRef idx="1">
              <a:schemeClr val="accent3"/>
            </a:lnRef>
            <a:fillRef idx="2">
              <a:schemeClr val="accent3"/>
            </a:fillRef>
            <a:effectRef idx="1">
              <a:schemeClr val="accent3"/>
            </a:effectRef>
            <a:fontRef idx="minor">
              <a:schemeClr val="dk1"/>
            </a:fontRef>
          </p:style>
          <p:txBody>
            <a:bodyPr lIns="0" tIns="47874" rIns="0" bIns="47874"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団体</a:t>
              </a:r>
              <a:endParaRPr lang="en-US" altLang="ja-JP" sz="1000" dirty="0" smtClean="0">
                <a:solidFill>
                  <a:srgbClr val="002060"/>
                </a:solidFill>
                <a:latin typeface="+mj-ea"/>
                <a:ea typeface="+mj-ea"/>
              </a:endParaRPr>
            </a:p>
          </p:txBody>
        </p:sp>
        <p:sp>
          <p:nvSpPr>
            <p:cNvPr id="217" name="正方形/長方形 20"/>
            <p:cNvSpPr/>
            <p:nvPr/>
          </p:nvSpPr>
          <p:spPr>
            <a:xfrm>
              <a:off x="2281894" y="7336558"/>
              <a:ext cx="576000" cy="468000"/>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a:solidFill>
                <a:srgbClr val="95B850"/>
              </a:solidFill>
            </a:ln>
          </p:spPr>
          <p:style>
            <a:lnRef idx="1">
              <a:schemeClr val="accent2"/>
            </a:lnRef>
            <a:fillRef idx="2">
              <a:schemeClr val="accent2"/>
            </a:fillRef>
            <a:effectRef idx="1">
              <a:schemeClr val="accent2"/>
            </a:effectRef>
            <a:fontRef idx="minor">
              <a:schemeClr val="dk1"/>
            </a:fontRef>
          </p:style>
          <p:txBody>
            <a:bodyPr lIns="0" tIns="47874" rIns="0" bIns="47874"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p:txBody>
        </p:sp>
        <p:sp>
          <p:nvSpPr>
            <p:cNvPr id="239" name="山形 238"/>
            <p:cNvSpPr/>
            <p:nvPr/>
          </p:nvSpPr>
          <p:spPr>
            <a:xfrm>
              <a:off x="7322390" y="7337080"/>
              <a:ext cx="2628000" cy="468000"/>
            </a:xfrm>
            <a:prstGeom prst="chevron">
              <a:avLst>
                <a:gd name="adj" fmla="val 37268"/>
              </a:avLst>
            </a:prstGeom>
            <a:solidFill>
              <a:srgbClr val="85CBFF"/>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tIns="45711" rIns="36000" bIns="45711" rtlCol="0" anchor="ctr"/>
            <a:lstStyle/>
            <a:p>
              <a:pPr algn="ctr"/>
              <a:r>
                <a:rPr lang="ja-JP" altLang="en-US" sz="1000" dirty="0" smtClean="0">
                  <a:solidFill>
                    <a:schemeClr val="bg1"/>
                  </a:solidFill>
                </a:rPr>
                <a:t>検討結果を踏まえ</a:t>
              </a:r>
              <a:endParaRPr lang="en-US" altLang="ja-JP" sz="1000" dirty="0" smtClean="0">
                <a:solidFill>
                  <a:schemeClr val="bg1"/>
                </a:solidFill>
              </a:endParaRPr>
            </a:p>
            <a:p>
              <a:pPr algn="ctr"/>
              <a:r>
                <a:rPr lang="ja-JP" altLang="en-US" sz="1000" dirty="0" smtClean="0">
                  <a:solidFill>
                    <a:schemeClr val="bg1"/>
                  </a:solidFill>
                </a:rPr>
                <a:t>必要な措置を実施</a:t>
              </a:r>
              <a:endParaRPr lang="ja-JP" altLang="en-US" sz="1000" b="1" dirty="0">
                <a:solidFill>
                  <a:schemeClr val="bg1"/>
                </a:solidFill>
              </a:endParaRPr>
            </a:p>
          </p:txBody>
        </p:sp>
      </p:grpSp>
      <p:sp>
        <p:nvSpPr>
          <p:cNvPr id="146" name="山形 145"/>
          <p:cNvSpPr/>
          <p:nvPr/>
        </p:nvSpPr>
        <p:spPr>
          <a:xfrm>
            <a:off x="7014658" y="836463"/>
            <a:ext cx="1838571" cy="1419827"/>
          </a:xfrm>
          <a:prstGeom prst="chevron">
            <a:avLst>
              <a:gd name="adj" fmla="val 29621"/>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35179" rIns="0" bIns="35179" rtlCol="0" anchor="ctr"/>
          <a:lstStyle/>
          <a:p>
            <a:pPr algn="ctr"/>
            <a:r>
              <a:rPr lang="ja-JP" altLang="en-US" sz="1000" dirty="0" smtClean="0">
                <a:solidFill>
                  <a:srgbClr val="002060"/>
                </a:solidFill>
              </a:rPr>
              <a:t>日建連において</a:t>
            </a:r>
            <a:endParaRPr lang="en-US" altLang="ja-JP" sz="1000" dirty="0" smtClean="0">
              <a:solidFill>
                <a:srgbClr val="002060"/>
              </a:solidFill>
            </a:endParaRPr>
          </a:p>
          <a:p>
            <a:pPr algn="ctr"/>
            <a:r>
              <a:rPr lang="ja-JP" altLang="en-US" sz="1000" dirty="0" smtClean="0">
                <a:solidFill>
                  <a:srgbClr val="002060"/>
                </a:solidFill>
              </a:rPr>
              <a:t>可能な分野で</a:t>
            </a:r>
            <a:endParaRPr lang="en-US" altLang="ja-JP" sz="1000" dirty="0" smtClean="0">
              <a:solidFill>
                <a:srgbClr val="002060"/>
              </a:solidFill>
            </a:endParaRPr>
          </a:p>
          <a:p>
            <a:pPr algn="ctr"/>
            <a:r>
              <a:rPr lang="ja-JP" altLang="en-US" sz="1000" dirty="0" smtClean="0">
                <a:solidFill>
                  <a:srgbClr val="002060"/>
                </a:solidFill>
              </a:rPr>
              <a:t>原則２次以内を達成</a:t>
            </a:r>
            <a:endParaRPr lang="en-US" altLang="ja-JP" sz="1000" dirty="0" smtClean="0">
              <a:solidFill>
                <a:srgbClr val="002060"/>
              </a:solidFill>
            </a:endParaRPr>
          </a:p>
          <a:p>
            <a:pPr algn="ctr"/>
            <a:r>
              <a:rPr lang="en-US" altLang="ja-JP" sz="1000" dirty="0" smtClean="0">
                <a:solidFill>
                  <a:srgbClr val="002060"/>
                </a:solidFill>
              </a:rPr>
              <a:t>【2020</a:t>
            </a:r>
            <a:r>
              <a:rPr lang="ja-JP" altLang="en-US" sz="1000" dirty="0" smtClean="0">
                <a:solidFill>
                  <a:srgbClr val="002060"/>
                </a:solidFill>
              </a:rPr>
              <a:t>年度まで</a:t>
            </a:r>
            <a:r>
              <a:rPr lang="en-US" altLang="ja-JP" sz="1000" dirty="0" smtClean="0">
                <a:solidFill>
                  <a:srgbClr val="002060"/>
                </a:solidFill>
              </a:rPr>
              <a:t>】</a:t>
            </a:r>
            <a:endParaRPr lang="ja-JP" altLang="en-US" sz="1000" dirty="0">
              <a:solidFill>
                <a:srgbClr val="002060"/>
              </a:solidFill>
            </a:endParaRPr>
          </a:p>
        </p:txBody>
      </p:sp>
      <p:sp>
        <p:nvSpPr>
          <p:cNvPr id="144" name="ホームベース 143"/>
          <p:cNvSpPr/>
          <p:nvPr/>
        </p:nvSpPr>
        <p:spPr>
          <a:xfrm>
            <a:off x="2251219" y="6055798"/>
            <a:ext cx="5933568" cy="334286"/>
          </a:xfrm>
          <a:prstGeom prst="homePlate">
            <a:avLst>
              <a:gd name="adj" fmla="val 71018"/>
            </a:avLst>
          </a:prstGeom>
          <a:solidFill>
            <a:srgbClr val="0070C0"/>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6186" tIns="34201" rIns="0" bIns="34201" rtlCol="0" anchor="ctr"/>
          <a:lstStyle/>
          <a:p>
            <a:pPr marL="65328" indent="-65328" algn="ctr"/>
            <a:r>
              <a:rPr lang="ja-JP" altLang="en-US" sz="1000" dirty="0" smtClean="0">
                <a:solidFill>
                  <a:schemeClr val="bg1"/>
                </a:solidFill>
              </a:rPr>
              <a:t>出来高の部分払制度の活用のため、「第三者による品質証明の導入」制度の試行、検証</a:t>
            </a:r>
            <a:endParaRPr lang="en-US" altLang="ja-JP" sz="1000" dirty="0" smtClean="0">
              <a:solidFill>
                <a:schemeClr val="bg1"/>
              </a:solidFill>
            </a:endParaRPr>
          </a:p>
        </p:txBody>
      </p:sp>
      <p:grpSp>
        <p:nvGrpSpPr>
          <p:cNvPr id="10" name="グループ化 146"/>
          <p:cNvGrpSpPr/>
          <p:nvPr/>
        </p:nvGrpSpPr>
        <p:grpSpPr>
          <a:xfrm>
            <a:off x="526346" y="4272688"/>
            <a:ext cx="5262461" cy="442169"/>
            <a:chOff x="680201" y="5880166"/>
            <a:chExt cx="6800719" cy="720634"/>
          </a:xfrm>
        </p:grpSpPr>
        <p:sp>
          <p:nvSpPr>
            <p:cNvPr id="152" name="正方形/長方形 20"/>
            <p:cNvSpPr/>
            <p:nvPr/>
          </p:nvSpPr>
          <p:spPr>
            <a:xfrm>
              <a:off x="680201" y="5880800"/>
              <a:ext cx="1507982" cy="720000"/>
            </a:xfrm>
            <a:prstGeom prst="roundRect">
              <a:avLst>
                <a:gd name="adj" fmla="val 7336"/>
              </a:avLst>
            </a:prstGeom>
            <a:ln/>
          </p:spPr>
          <p:style>
            <a:lnRef idx="1">
              <a:schemeClr val="accent6"/>
            </a:lnRef>
            <a:fillRef idx="2">
              <a:schemeClr val="accent6"/>
            </a:fillRef>
            <a:effectRef idx="1">
              <a:schemeClr val="accent6"/>
            </a:effectRef>
            <a:fontRef idx="minor">
              <a:schemeClr val="dk1"/>
            </a:fontRef>
          </p:style>
          <p:txBody>
            <a:bodyPr lIns="26929" tIns="47874" rIns="0" bIns="47874"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専門工事業者の</a:t>
              </a:r>
              <a:endParaRPr lang="en-US" altLang="ja-JP" sz="1000" dirty="0" smtClean="0">
                <a:solidFill>
                  <a:srgbClr val="002060"/>
                </a:solidFill>
                <a:latin typeface="+mj-ea"/>
                <a:ea typeface="+mj-ea"/>
              </a:endParaRPr>
            </a:p>
            <a:p>
              <a:pPr algn="ctr">
                <a:defRPr/>
              </a:pPr>
              <a:r>
                <a:rPr lang="ja-JP" altLang="en-US" sz="1000" dirty="0" smtClean="0">
                  <a:solidFill>
                    <a:srgbClr val="002060"/>
                  </a:solidFill>
                  <a:latin typeface="+mj-ea"/>
                  <a:ea typeface="+mj-ea"/>
                </a:rPr>
                <a:t>新たな評価の仕組</a:t>
              </a:r>
              <a:endParaRPr lang="en-US" altLang="ja-JP" sz="1000" dirty="0" smtClean="0">
                <a:solidFill>
                  <a:srgbClr val="002060"/>
                </a:solidFill>
                <a:latin typeface="+mj-ea"/>
                <a:ea typeface="+mj-ea"/>
              </a:endParaRPr>
            </a:p>
          </p:txBody>
        </p:sp>
        <p:sp>
          <p:nvSpPr>
            <p:cNvPr id="153" name="ホームベース 152"/>
            <p:cNvSpPr/>
            <p:nvPr/>
          </p:nvSpPr>
          <p:spPr>
            <a:xfrm>
              <a:off x="2916137" y="5880166"/>
              <a:ext cx="4564783" cy="720000"/>
            </a:xfrm>
            <a:prstGeom prst="homePlate">
              <a:avLst>
                <a:gd name="adj" fmla="val 35708"/>
              </a:avLst>
            </a:prstGeom>
            <a:solidFill>
              <a:srgbClr val="0070C0"/>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marL="65328" indent="-65328" algn="ctr"/>
              <a:r>
                <a:rPr lang="ja-JP" altLang="en-US" sz="1000" dirty="0" smtClean="0">
                  <a:solidFill>
                    <a:schemeClr val="bg1"/>
                  </a:solidFill>
                </a:rPr>
                <a:t>優秀な技能労働者を雇用するなど</a:t>
              </a:r>
              <a:endParaRPr lang="en-US" altLang="ja-JP" sz="1000" dirty="0" smtClean="0">
                <a:solidFill>
                  <a:schemeClr val="bg1"/>
                </a:solidFill>
              </a:endParaRPr>
            </a:p>
            <a:p>
              <a:pPr marL="65328" indent="-65328" algn="ctr"/>
              <a:r>
                <a:rPr lang="ja-JP" altLang="en-US" sz="1000" dirty="0" smtClean="0">
                  <a:solidFill>
                    <a:schemeClr val="bg1"/>
                  </a:solidFill>
                </a:rPr>
                <a:t>優良な専門工事業者を把握・評価する方策を検討　</a:t>
              </a:r>
              <a:endParaRPr lang="ja-JP" altLang="en-US" sz="1000" dirty="0">
                <a:solidFill>
                  <a:schemeClr val="bg1"/>
                </a:solidFill>
              </a:endParaRPr>
            </a:p>
          </p:txBody>
        </p:sp>
        <p:sp>
          <p:nvSpPr>
            <p:cNvPr id="154" name="正方形/長方形 20"/>
            <p:cNvSpPr/>
            <p:nvPr/>
          </p:nvSpPr>
          <p:spPr>
            <a:xfrm>
              <a:off x="2281894" y="5880728"/>
              <a:ext cx="576000" cy="720000"/>
            </a:xfrm>
            <a:prstGeom prst="roundRect">
              <a:avLst>
                <a:gd name="adj" fmla="val 7336"/>
              </a:avLst>
            </a:prstGeom>
            <a:gradFill flip="none" rotWithShape="1">
              <a:gsLst>
                <a:gs pos="0">
                  <a:srgbClr val="00C057"/>
                </a:gs>
                <a:gs pos="50000">
                  <a:srgbClr val="00CC00">
                    <a:tint val="44500"/>
                    <a:satMod val="160000"/>
                  </a:srgbClr>
                </a:gs>
                <a:gs pos="100000">
                  <a:srgbClr val="00C057"/>
                </a:gs>
              </a:gsLst>
              <a:lin ang="16200000" scaled="1"/>
              <a:tileRect/>
            </a:gradFill>
            <a:ln>
              <a:solidFill>
                <a:srgbClr val="95B850"/>
              </a:solidFill>
            </a:ln>
          </p:spPr>
          <p:style>
            <a:lnRef idx="1">
              <a:schemeClr val="accent2"/>
            </a:lnRef>
            <a:fillRef idx="2">
              <a:schemeClr val="accent2"/>
            </a:fillRef>
            <a:effectRef idx="1">
              <a:schemeClr val="accent2"/>
            </a:effectRef>
            <a:fontRef idx="minor">
              <a:schemeClr val="dk1"/>
            </a:fontRef>
          </p:style>
          <p:txBody>
            <a:bodyPr lIns="0" tIns="47874" rIns="0" bIns="47874" anchor="ctr" anchorCtr="0"/>
            <a:lstStyle>
              <a:defPPr>
                <a:defRPr lang="ja-JP"/>
              </a:defPPr>
              <a:lvl1pPr marL="0" algn="l" defTabSz="1280160" rtl="0" eaLnBrk="1" latinLnBrk="0" hangingPunct="1">
                <a:defRPr kumimoji="1" sz="2500" kern="1200">
                  <a:solidFill>
                    <a:schemeClr val="lt1"/>
                  </a:solidFill>
                  <a:latin typeface="+mn-lt"/>
                  <a:ea typeface="+mn-ea"/>
                  <a:cs typeface="+mn-cs"/>
                </a:defRPr>
              </a:lvl1pPr>
              <a:lvl2pPr marL="640080" algn="l" defTabSz="1280160" rtl="0" eaLnBrk="1" latinLnBrk="0" hangingPunct="1">
                <a:defRPr kumimoji="1" sz="2500" kern="1200">
                  <a:solidFill>
                    <a:schemeClr val="lt1"/>
                  </a:solidFill>
                  <a:latin typeface="+mn-lt"/>
                  <a:ea typeface="+mn-ea"/>
                  <a:cs typeface="+mn-cs"/>
                </a:defRPr>
              </a:lvl2pPr>
              <a:lvl3pPr marL="1280160" algn="l" defTabSz="1280160" rtl="0" eaLnBrk="1" latinLnBrk="0" hangingPunct="1">
                <a:defRPr kumimoji="1" sz="2500" kern="1200">
                  <a:solidFill>
                    <a:schemeClr val="lt1"/>
                  </a:solidFill>
                  <a:latin typeface="+mn-lt"/>
                  <a:ea typeface="+mn-ea"/>
                  <a:cs typeface="+mn-cs"/>
                </a:defRPr>
              </a:lvl3pPr>
              <a:lvl4pPr marL="1920240" algn="l" defTabSz="1280160" rtl="0" eaLnBrk="1" latinLnBrk="0" hangingPunct="1">
                <a:defRPr kumimoji="1" sz="2500" kern="1200">
                  <a:solidFill>
                    <a:schemeClr val="lt1"/>
                  </a:solidFill>
                  <a:latin typeface="+mn-lt"/>
                  <a:ea typeface="+mn-ea"/>
                  <a:cs typeface="+mn-cs"/>
                </a:defRPr>
              </a:lvl4pPr>
              <a:lvl5pPr marL="2560320" algn="l" defTabSz="1280160" rtl="0" eaLnBrk="1" latinLnBrk="0" hangingPunct="1">
                <a:defRPr kumimoji="1" sz="2500" kern="1200">
                  <a:solidFill>
                    <a:schemeClr val="lt1"/>
                  </a:solidFill>
                  <a:latin typeface="+mn-lt"/>
                  <a:ea typeface="+mn-ea"/>
                  <a:cs typeface="+mn-cs"/>
                </a:defRPr>
              </a:lvl5pPr>
              <a:lvl6pPr marL="3200400" algn="l" defTabSz="1280160" rtl="0" eaLnBrk="1" latinLnBrk="0" hangingPunct="1">
                <a:defRPr kumimoji="1" sz="2500" kern="1200">
                  <a:solidFill>
                    <a:schemeClr val="lt1"/>
                  </a:solidFill>
                  <a:latin typeface="+mn-lt"/>
                  <a:ea typeface="+mn-ea"/>
                  <a:cs typeface="+mn-cs"/>
                </a:defRPr>
              </a:lvl6pPr>
              <a:lvl7pPr marL="3840480" algn="l" defTabSz="1280160" rtl="0" eaLnBrk="1" latinLnBrk="0" hangingPunct="1">
                <a:defRPr kumimoji="1" sz="2500" kern="1200">
                  <a:solidFill>
                    <a:schemeClr val="lt1"/>
                  </a:solidFill>
                  <a:latin typeface="+mn-lt"/>
                  <a:ea typeface="+mn-ea"/>
                  <a:cs typeface="+mn-cs"/>
                </a:defRPr>
              </a:lvl7pPr>
              <a:lvl8pPr marL="4480560" algn="l" defTabSz="1280160" rtl="0" eaLnBrk="1" latinLnBrk="0" hangingPunct="1">
                <a:defRPr kumimoji="1" sz="2500" kern="1200">
                  <a:solidFill>
                    <a:schemeClr val="lt1"/>
                  </a:solidFill>
                  <a:latin typeface="+mn-lt"/>
                  <a:ea typeface="+mn-ea"/>
                  <a:cs typeface="+mn-cs"/>
                </a:defRPr>
              </a:lvl8pPr>
              <a:lvl9pPr marL="5120640" algn="l" defTabSz="1280160" rtl="0" eaLnBrk="1" latinLnBrk="0" hangingPunct="1">
                <a:defRPr kumimoji="1" sz="2500" kern="1200">
                  <a:solidFill>
                    <a:schemeClr val="lt1"/>
                  </a:solidFill>
                  <a:latin typeface="+mn-lt"/>
                  <a:ea typeface="+mn-ea"/>
                  <a:cs typeface="+mn-cs"/>
                </a:defRPr>
              </a:lvl9pPr>
            </a:lstStyle>
            <a:p>
              <a:pPr algn="ctr">
                <a:defRPr/>
              </a:pPr>
              <a:r>
                <a:rPr lang="ja-JP" altLang="en-US" sz="1000" dirty="0" smtClean="0">
                  <a:solidFill>
                    <a:srgbClr val="002060"/>
                  </a:solidFill>
                  <a:latin typeface="+mj-ea"/>
                  <a:ea typeface="+mj-ea"/>
                </a:rPr>
                <a:t>国交省</a:t>
              </a:r>
              <a:endParaRPr lang="en-US" altLang="ja-JP" sz="1000" dirty="0" smtClean="0">
                <a:solidFill>
                  <a:srgbClr val="002060"/>
                </a:solidFill>
                <a:latin typeface="+mj-ea"/>
                <a:ea typeface="+mj-ea"/>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ChangeArrowheads="1"/>
          </p:cNvSpPr>
          <p:nvPr/>
        </p:nvSpPr>
        <p:spPr bwMode="auto">
          <a:xfrm>
            <a:off x="-97349" y="1617918"/>
            <a:ext cx="544513" cy="215900"/>
          </a:xfrm>
          <a:prstGeom prst="rect">
            <a:avLst/>
          </a:prstGeom>
          <a:noFill/>
          <a:ln w="9525">
            <a:noFill/>
            <a:miter lim="800000"/>
            <a:headEnd/>
            <a:tailEnd/>
          </a:ln>
        </p:spPr>
        <p:txBody>
          <a:bodyPr wrap="none" lIns="91352" tIns="45676" rIns="91352" bIns="45676" anchor="ctr"/>
          <a:lstStyle/>
          <a:p>
            <a:pPr defTabSz="912558"/>
            <a:r>
              <a:rPr lang="ja-JP" altLang="en-US" sz="1000" dirty="0">
                <a:solidFill>
                  <a:srgbClr val="000000"/>
                </a:solidFill>
              </a:rPr>
              <a:t>（兆円）</a:t>
            </a:r>
          </a:p>
        </p:txBody>
      </p:sp>
      <p:sp>
        <p:nvSpPr>
          <p:cNvPr id="63492" name="Rectangle 4"/>
          <p:cNvSpPr>
            <a:spLocks noChangeArrowheads="1"/>
          </p:cNvSpPr>
          <p:nvPr/>
        </p:nvSpPr>
        <p:spPr bwMode="auto">
          <a:xfrm>
            <a:off x="8382137" y="1611060"/>
            <a:ext cx="1090613" cy="215900"/>
          </a:xfrm>
          <a:prstGeom prst="rect">
            <a:avLst/>
          </a:prstGeom>
          <a:noFill/>
          <a:ln w="9525">
            <a:noFill/>
            <a:miter lim="800000"/>
            <a:headEnd/>
            <a:tailEnd/>
          </a:ln>
        </p:spPr>
        <p:txBody>
          <a:bodyPr wrap="none" lIns="91352" tIns="45676" rIns="91352" bIns="45676" anchor="ctr"/>
          <a:lstStyle/>
          <a:p>
            <a:pPr defTabSz="912558"/>
            <a:r>
              <a:rPr lang="ja-JP" altLang="en-US" sz="1000" dirty="0">
                <a:solidFill>
                  <a:srgbClr val="000000"/>
                </a:solidFill>
              </a:rPr>
              <a:t>（千業者、万人）</a:t>
            </a:r>
          </a:p>
        </p:txBody>
      </p:sp>
      <p:sp>
        <p:nvSpPr>
          <p:cNvPr id="63493" name="Rectangle 5"/>
          <p:cNvSpPr>
            <a:spLocks noChangeArrowheads="1"/>
          </p:cNvSpPr>
          <p:nvPr/>
        </p:nvSpPr>
        <p:spPr bwMode="auto">
          <a:xfrm>
            <a:off x="8174384" y="6051062"/>
            <a:ext cx="544513" cy="215900"/>
          </a:xfrm>
          <a:prstGeom prst="rect">
            <a:avLst/>
          </a:prstGeom>
          <a:noFill/>
          <a:ln w="9525">
            <a:noFill/>
            <a:miter lim="800000"/>
            <a:headEnd/>
            <a:tailEnd/>
          </a:ln>
        </p:spPr>
        <p:txBody>
          <a:bodyPr wrap="none" lIns="91352" tIns="45676" rIns="91352" bIns="45676" anchor="ctr"/>
          <a:lstStyle/>
          <a:p>
            <a:pPr defTabSz="912558"/>
            <a:r>
              <a:rPr lang="ja-JP" altLang="en-US" sz="1000" dirty="0">
                <a:solidFill>
                  <a:srgbClr val="000000"/>
                </a:solidFill>
              </a:rPr>
              <a:t>（年度）</a:t>
            </a:r>
          </a:p>
        </p:txBody>
      </p:sp>
      <p:sp>
        <p:nvSpPr>
          <p:cNvPr id="63500" name="Rectangle 14"/>
          <p:cNvSpPr>
            <a:spLocks noChangeArrowheads="1"/>
          </p:cNvSpPr>
          <p:nvPr/>
        </p:nvSpPr>
        <p:spPr bwMode="auto">
          <a:xfrm>
            <a:off x="272480" y="5988521"/>
            <a:ext cx="8006566" cy="647700"/>
          </a:xfrm>
          <a:prstGeom prst="rect">
            <a:avLst/>
          </a:prstGeom>
          <a:noFill/>
          <a:ln w="9525">
            <a:noFill/>
            <a:miter lim="800000"/>
            <a:headEnd/>
            <a:tailEnd/>
          </a:ln>
        </p:spPr>
        <p:txBody>
          <a:bodyPr wrap="none" lIns="91352" tIns="45676" rIns="91352" bIns="45676" anchor="ctr"/>
          <a:lstStyle/>
          <a:p>
            <a:pPr defTabSz="912558"/>
            <a:endParaRPr lang="en-US" altLang="ja-JP" sz="1000" dirty="0" smtClean="0">
              <a:solidFill>
                <a:srgbClr val="000000"/>
              </a:solidFill>
            </a:endParaRPr>
          </a:p>
          <a:p>
            <a:pPr defTabSz="912558"/>
            <a:endParaRPr lang="en-US" altLang="ja-JP" sz="1000" dirty="0" smtClean="0">
              <a:solidFill>
                <a:srgbClr val="000000"/>
              </a:solidFill>
            </a:endParaRPr>
          </a:p>
          <a:p>
            <a:pPr defTabSz="912558"/>
            <a:endParaRPr lang="en-US" altLang="ja-JP" sz="1000" dirty="0" smtClean="0">
              <a:solidFill>
                <a:srgbClr val="000000"/>
              </a:solidFill>
            </a:endParaRPr>
          </a:p>
          <a:p>
            <a:pPr defTabSz="912558"/>
            <a:r>
              <a:rPr lang="ja-JP" altLang="en-US" sz="1000" dirty="0" smtClean="0">
                <a:solidFill>
                  <a:srgbClr val="000000"/>
                </a:solidFill>
              </a:rPr>
              <a:t>出所：国土交通省「建設投資見通し」・「許可業者数調べ」、総務省「労働力調査」　　　　　　　　　　　　　　　　　　　　　　　</a:t>
            </a:r>
            <a:endParaRPr lang="en-US" altLang="ja-JP" sz="1000" dirty="0" smtClean="0">
              <a:solidFill>
                <a:srgbClr val="000000"/>
              </a:solidFill>
            </a:endParaRPr>
          </a:p>
          <a:p>
            <a:pPr defTabSz="912558"/>
            <a:r>
              <a:rPr lang="ja-JP" altLang="en-US" sz="1000" dirty="0" smtClean="0">
                <a:solidFill>
                  <a:srgbClr val="000000"/>
                </a:solidFill>
              </a:rPr>
              <a:t>注１　投資額については平成</a:t>
            </a:r>
            <a:r>
              <a:rPr lang="en-US" altLang="ja-JP" sz="1000" dirty="0" smtClean="0">
                <a:solidFill>
                  <a:srgbClr val="000000"/>
                </a:solidFill>
              </a:rPr>
              <a:t>23</a:t>
            </a:r>
            <a:r>
              <a:rPr lang="ja-JP" altLang="en-US" sz="1000" dirty="0" smtClean="0">
                <a:solidFill>
                  <a:srgbClr val="000000"/>
                </a:solidFill>
              </a:rPr>
              <a:t>年度まで実績、</a:t>
            </a:r>
            <a:r>
              <a:rPr lang="en-US" altLang="ja-JP" sz="1000" dirty="0" smtClean="0">
                <a:solidFill>
                  <a:srgbClr val="000000"/>
                </a:solidFill>
              </a:rPr>
              <a:t>24</a:t>
            </a:r>
            <a:r>
              <a:rPr lang="ja-JP" altLang="en-US" sz="1000" dirty="0" smtClean="0">
                <a:solidFill>
                  <a:srgbClr val="000000"/>
                </a:solidFill>
              </a:rPr>
              <a:t>年度・</a:t>
            </a:r>
            <a:r>
              <a:rPr lang="en-US" altLang="ja-JP" sz="1000" dirty="0" smtClean="0">
                <a:solidFill>
                  <a:srgbClr val="000000"/>
                </a:solidFill>
              </a:rPr>
              <a:t>25</a:t>
            </a:r>
            <a:r>
              <a:rPr lang="ja-JP" altLang="en-US" sz="1000" dirty="0" smtClean="0">
                <a:solidFill>
                  <a:srgbClr val="000000"/>
                </a:solidFill>
              </a:rPr>
              <a:t>年度は見込み、</a:t>
            </a:r>
            <a:r>
              <a:rPr lang="en-US" altLang="ja-JP" sz="1000" dirty="0" smtClean="0">
                <a:solidFill>
                  <a:srgbClr val="000000"/>
                </a:solidFill>
              </a:rPr>
              <a:t>26</a:t>
            </a:r>
            <a:r>
              <a:rPr lang="ja-JP" altLang="en-US" sz="1000" dirty="0" smtClean="0">
                <a:solidFill>
                  <a:srgbClr val="000000"/>
                </a:solidFill>
              </a:rPr>
              <a:t>年度は見通し</a:t>
            </a:r>
          </a:p>
          <a:p>
            <a:pPr defTabSz="912558"/>
            <a:r>
              <a:rPr lang="ja-JP" altLang="en-US" sz="1000" dirty="0" smtClean="0">
                <a:solidFill>
                  <a:srgbClr val="000000"/>
                </a:solidFill>
              </a:rPr>
              <a:t>注２　許可業者数は各年度末（翌年３月末）の値</a:t>
            </a:r>
          </a:p>
          <a:p>
            <a:r>
              <a:rPr lang="ja-JP" altLang="en-US" sz="1000" dirty="0" smtClean="0">
                <a:solidFill>
                  <a:srgbClr val="000000"/>
                </a:solidFill>
              </a:rPr>
              <a:t>注３　就業者数は年平均。平成</a:t>
            </a:r>
            <a:r>
              <a:rPr lang="en-US" altLang="ja-JP" sz="1000" dirty="0" smtClean="0">
                <a:solidFill>
                  <a:srgbClr val="000000"/>
                </a:solidFill>
              </a:rPr>
              <a:t>23</a:t>
            </a:r>
            <a:r>
              <a:rPr lang="ja-JP" altLang="en-US" sz="1000" dirty="0" smtClean="0">
                <a:solidFill>
                  <a:srgbClr val="000000"/>
                </a:solidFill>
              </a:rPr>
              <a:t>年は、被災３県（岩手県・宮城県・福島県）を補完推計した値について平成</a:t>
            </a:r>
            <a:r>
              <a:rPr lang="en-US" altLang="ja-JP" sz="1000" dirty="0" smtClean="0">
                <a:solidFill>
                  <a:srgbClr val="000000"/>
                </a:solidFill>
              </a:rPr>
              <a:t>22</a:t>
            </a:r>
            <a:r>
              <a:rPr lang="ja-JP" altLang="en-US" sz="1000" dirty="0" smtClean="0">
                <a:solidFill>
                  <a:srgbClr val="000000"/>
                </a:solidFill>
              </a:rPr>
              <a:t>年国勢調査結果を基準とする推計人口で遡及推計した値</a:t>
            </a:r>
            <a:endParaRPr lang="ja-JP" altLang="en-US" sz="1000" dirty="0" smtClean="0">
              <a:solidFill>
                <a:prstClr val="black"/>
              </a:solidFill>
            </a:endParaRPr>
          </a:p>
          <a:p>
            <a:endParaRPr lang="ja-JP" altLang="en-US" sz="1100" dirty="0">
              <a:solidFill>
                <a:srgbClr val="000000"/>
              </a:solidFill>
            </a:endParaRPr>
          </a:p>
        </p:txBody>
      </p:sp>
      <p:sp>
        <p:nvSpPr>
          <p:cNvPr id="63501" name="AutoShape 15"/>
          <p:cNvSpPr>
            <a:spLocks noChangeArrowheads="1"/>
          </p:cNvSpPr>
          <p:nvPr/>
        </p:nvSpPr>
        <p:spPr bwMode="auto">
          <a:xfrm>
            <a:off x="60661" y="581727"/>
            <a:ext cx="9792000" cy="975067"/>
          </a:xfrm>
          <a:prstGeom prst="roundRect">
            <a:avLst>
              <a:gd name="adj" fmla="val 16667"/>
            </a:avLst>
          </a:prstGeom>
          <a:solidFill>
            <a:srgbClr val="CCFFCC"/>
          </a:solidFill>
          <a:ln w="9525">
            <a:solidFill>
              <a:schemeClr val="tx1"/>
            </a:solidFill>
            <a:round/>
            <a:headEnd/>
            <a:tailEnd/>
          </a:ln>
        </p:spPr>
        <p:txBody>
          <a:bodyPr wrap="none" lIns="91330" tIns="45667" rIns="91330" bIns="45667" anchor="ctr"/>
          <a:lstStyle/>
          <a:p>
            <a:pPr defTabSz="912558"/>
            <a:r>
              <a:rPr lang="en-US" altLang="ja-JP" sz="1400" spc="80" dirty="0">
                <a:solidFill>
                  <a:srgbClr val="000000"/>
                </a:solidFill>
              </a:rPr>
              <a:t>○</a:t>
            </a:r>
            <a:r>
              <a:rPr lang="ja-JP" altLang="en-US" sz="1400" spc="80" dirty="0">
                <a:solidFill>
                  <a:srgbClr val="000000"/>
                </a:solidFill>
              </a:rPr>
              <a:t>　建設投資</a:t>
            </a:r>
            <a:r>
              <a:rPr lang="ja-JP" altLang="en-US" sz="1400" spc="80" dirty="0" smtClean="0">
                <a:solidFill>
                  <a:srgbClr val="000000"/>
                </a:solidFill>
              </a:rPr>
              <a:t>額はピーク時の４年度：約</a:t>
            </a:r>
            <a:r>
              <a:rPr lang="en-US" altLang="ja-JP" sz="1400" spc="80" dirty="0" smtClean="0">
                <a:solidFill>
                  <a:srgbClr val="000000"/>
                </a:solidFill>
              </a:rPr>
              <a:t>84</a:t>
            </a:r>
            <a:r>
              <a:rPr lang="ja-JP" altLang="en-US" sz="1400" spc="80" dirty="0" smtClean="0">
                <a:solidFill>
                  <a:srgbClr val="000000"/>
                </a:solidFill>
              </a:rPr>
              <a:t>兆円から</a:t>
            </a:r>
            <a:r>
              <a:rPr lang="en-US" altLang="ja-JP" sz="1400" spc="80" dirty="0" smtClean="0">
                <a:solidFill>
                  <a:srgbClr val="000000"/>
                </a:solidFill>
              </a:rPr>
              <a:t>22</a:t>
            </a:r>
            <a:r>
              <a:rPr lang="ja-JP" altLang="en-US" sz="1400" spc="80" dirty="0" smtClean="0">
                <a:solidFill>
                  <a:srgbClr val="000000"/>
                </a:solidFill>
              </a:rPr>
              <a:t>年度：約</a:t>
            </a:r>
            <a:r>
              <a:rPr lang="en-US" altLang="ja-JP" sz="1400" spc="80" dirty="0" smtClean="0">
                <a:solidFill>
                  <a:srgbClr val="000000"/>
                </a:solidFill>
              </a:rPr>
              <a:t>41</a:t>
            </a:r>
            <a:r>
              <a:rPr lang="ja-JP" altLang="en-US" sz="1400" spc="80" dirty="0" smtClean="0">
                <a:solidFill>
                  <a:srgbClr val="000000"/>
                </a:solidFill>
              </a:rPr>
              <a:t>兆円まで落ち込んだが、その後、増加に転じ、</a:t>
            </a:r>
            <a:r>
              <a:rPr lang="en-US" altLang="ja-JP" sz="1400" spc="80" dirty="0" smtClean="0">
                <a:solidFill>
                  <a:srgbClr val="000000"/>
                </a:solidFill>
              </a:rPr>
              <a:t>26</a:t>
            </a:r>
            <a:r>
              <a:rPr lang="ja-JP" altLang="en-US" sz="1400" spc="80" dirty="0" smtClean="0">
                <a:solidFill>
                  <a:srgbClr val="000000"/>
                </a:solidFill>
              </a:rPr>
              <a:t>年度</a:t>
            </a:r>
            <a:endParaRPr lang="en-US" altLang="ja-JP" sz="1400" spc="80" dirty="0" smtClean="0">
              <a:solidFill>
                <a:srgbClr val="000000"/>
              </a:solidFill>
            </a:endParaRPr>
          </a:p>
          <a:p>
            <a:pPr marL="177800" defTabSz="912558"/>
            <a:r>
              <a:rPr lang="ja-JP" altLang="en-US" sz="1400" spc="80" dirty="0" smtClean="0">
                <a:solidFill>
                  <a:srgbClr val="000000"/>
                </a:solidFill>
              </a:rPr>
              <a:t>は約</a:t>
            </a:r>
            <a:r>
              <a:rPr lang="en-US" altLang="ja-JP" sz="1400" spc="80" dirty="0" smtClean="0">
                <a:solidFill>
                  <a:srgbClr val="000000"/>
                </a:solidFill>
              </a:rPr>
              <a:t>48</a:t>
            </a:r>
            <a:r>
              <a:rPr lang="ja-JP" altLang="en-US" sz="1400" spc="80" dirty="0" smtClean="0">
                <a:solidFill>
                  <a:srgbClr val="000000"/>
                </a:solidFill>
              </a:rPr>
              <a:t>兆円となる見通し（ピーク時から約</a:t>
            </a:r>
            <a:r>
              <a:rPr lang="en-US" altLang="ja-JP" sz="1400" spc="80" dirty="0" smtClean="0">
                <a:solidFill>
                  <a:srgbClr val="000000"/>
                </a:solidFill>
              </a:rPr>
              <a:t>42</a:t>
            </a:r>
            <a:r>
              <a:rPr lang="ja-JP" altLang="en-US" sz="1400" spc="80" dirty="0" smtClean="0">
                <a:solidFill>
                  <a:srgbClr val="000000"/>
                </a:solidFill>
              </a:rPr>
              <a:t>％減）。 </a:t>
            </a:r>
          </a:p>
          <a:p>
            <a:pPr defTabSz="912558"/>
            <a:r>
              <a:rPr lang="ja-JP" altLang="en-US" sz="1400" spc="80" dirty="0" smtClean="0">
                <a:solidFill>
                  <a:srgbClr val="000000"/>
                </a:solidFill>
              </a:rPr>
              <a:t>○</a:t>
            </a:r>
            <a:r>
              <a:rPr lang="ja-JP" altLang="en-US" sz="1400" spc="80" dirty="0">
                <a:solidFill>
                  <a:srgbClr val="000000"/>
                </a:solidFill>
              </a:rPr>
              <a:t>　建設業者数（</a:t>
            </a:r>
            <a:r>
              <a:rPr lang="en-US" altLang="ja-JP" sz="1400" spc="80" dirty="0" smtClean="0">
                <a:solidFill>
                  <a:srgbClr val="000000"/>
                </a:solidFill>
              </a:rPr>
              <a:t>25</a:t>
            </a:r>
            <a:r>
              <a:rPr lang="ja-JP" altLang="en-US" sz="1400" spc="80" dirty="0" smtClean="0">
                <a:solidFill>
                  <a:srgbClr val="000000"/>
                </a:solidFill>
              </a:rPr>
              <a:t>年度</a:t>
            </a:r>
            <a:r>
              <a:rPr lang="ja-JP" altLang="en-US" sz="1400" spc="80" dirty="0">
                <a:solidFill>
                  <a:srgbClr val="000000"/>
                </a:solidFill>
              </a:rPr>
              <a:t>末）は</a:t>
            </a:r>
            <a:r>
              <a:rPr lang="ja-JP" altLang="en-US" sz="1400" spc="80" dirty="0" smtClean="0">
                <a:solidFill>
                  <a:srgbClr val="000000"/>
                </a:solidFill>
              </a:rPr>
              <a:t>約</a:t>
            </a:r>
            <a:r>
              <a:rPr lang="en-US" altLang="ja-JP" sz="1400" spc="80" dirty="0" smtClean="0">
                <a:solidFill>
                  <a:srgbClr val="000000"/>
                </a:solidFill>
              </a:rPr>
              <a:t>47</a:t>
            </a:r>
            <a:r>
              <a:rPr lang="ja-JP" altLang="en-US" sz="1400" spc="80" dirty="0" smtClean="0">
                <a:solidFill>
                  <a:srgbClr val="000000"/>
                </a:solidFill>
              </a:rPr>
              <a:t>万</a:t>
            </a:r>
            <a:r>
              <a:rPr lang="ja-JP" altLang="en-US" sz="1400" spc="80" dirty="0">
                <a:solidFill>
                  <a:srgbClr val="000000"/>
                </a:solidFill>
              </a:rPr>
              <a:t>業者で、ピーク時（</a:t>
            </a:r>
            <a:r>
              <a:rPr lang="en-US" altLang="ja-JP" sz="1400" spc="80" dirty="0">
                <a:solidFill>
                  <a:srgbClr val="000000"/>
                </a:solidFill>
              </a:rPr>
              <a:t>11</a:t>
            </a:r>
            <a:r>
              <a:rPr lang="ja-JP" altLang="en-US" sz="1400" spc="80" dirty="0">
                <a:solidFill>
                  <a:srgbClr val="000000"/>
                </a:solidFill>
              </a:rPr>
              <a:t>年度末）から</a:t>
            </a:r>
            <a:r>
              <a:rPr lang="ja-JP" altLang="en-US" sz="1400" spc="80" dirty="0" smtClean="0">
                <a:solidFill>
                  <a:srgbClr val="000000"/>
                </a:solidFill>
              </a:rPr>
              <a:t>約</a:t>
            </a:r>
            <a:r>
              <a:rPr lang="en-US" altLang="ja-JP" sz="1400" spc="80" dirty="0" smtClean="0">
                <a:solidFill>
                  <a:srgbClr val="000000"/>
                </a:solidFill>
              </a:rPr>
              <a:t>22</a:t>
            </a:r>
            <a:r>
              <a:rPr lang="ja-JP" altLang="en-US" sz="1400" spc="80" dirty="0" smtClean="0">
                <a:solidFill>
                  <a:srgbClr val="000000"/>
                </a:solidFill>
              </a:rPr>
              <a:t>％減</a:t>
            </a:r>
            <a:r>
              <a:rPr lang="ja-JP" altLang="en-US" sz="1400" spc="80" dirty="0">
                <a:solidFill>
                  <a:srgbClr val="000000"/>
                </a:solidFill>
              </a:rPr>
              <a:t>。</a:t>
            </a:r>
          </a:p>
          <a:p>
            <a:pPr defTabSz="912558"/>
            <a:r>
              <a:rPr lang="ja-JP" altLang="en-US" sz="1400" spc="80" dirty="0">
                <a:solidFill>
                  <a:srgbClr val="000000"/>
                </a:solidFill>
              </a:rPr>
              <a:t>○　建設業就業者数（</a:t>
            </a:r>
            <a:r>
              <a:rPr lang="en-US" altLang="ja-JP" sz="1400" spc="80" dirty="0" smtClean="0">
                <a:solidFill>
                  <a:srgbClr val="000000"/>
                </a:solidFill>
              </a:rPr>
              <a:t>25</a:t>
            </a:r>
            <a:r>
              <a:rPr lang="ja-JP" altLang="en-US" sz="1400" spc="80" dirty="0" smtClean="0">
                <a:solidFill>
                  <a:srgbClr val="000000"/>
                </a:solidFill>
              </a:rPr>
              <a:t>年</a:t>
            </a:r>
            <a:r>
              <a:rPr lang="ja-JP" altLang="en-US" sz="1400" spc="80" dirty="0">
                <a:solidFill>
                  <a:srgbClr val="000000"/>
                </a:solidFill>
              </a:rPr>
              <a:t>平均）</a:t>
            </a:r>
            <a:r>
              <a:rPr lang="ja-JP" altLang="en-US" sz="1400" spc="80" dirty="0" smtClean="0">
                <a:solidFill>
                  <a:srgbClr val="000000"/>
                </a:solidFill>
              </a:rPr>
              <a:t>は</a:t>
            </a:r>
            <a:r>
              <a:rPr lang="en-US" altLang="ja-JP" sz="1400" spc="80" dirty="0" smtClean="0">
                <a:solidFill>
                  <a:srgbClr val="000000"/>
                </a:solidFill>
              </a:rPr>
              <a:t>499</a:t>
            </a:r>
            <a:r>
              <a:rPr lang="ja-JP" altLang="en-US" sz="1400" spc="80" dirty="0" smtClean="0">
                <a:solidFill>
                  <a:srgbClr val="000000"/>
                </a:solidFill>
              </a:rPr>
              <a:t>万人</a:t>
            </a:r>
            <a:r>
              <a:rPr lang="ja-JP" altLang="en-US" sz="1400" spc="80" dirty="0">
                <a:solidFill>
                  <a:srgbClr val="000000"/>
                </a:solidFill>
              </a:rPr>
              <a:t>で、ピーク時</a:t>
            </a:r>
            <a:r>
              <a:rPr lang="ja-JP" altLang="en-US" sz="1400" spc="80" dirty="0" smtClean="0">
                <a:solidFill>
                  <a:srgbClr val="000000"/>
                </a:solidFill>
              </a:rPr>
              <a:t>（９年</a:t>
            </a:r>
            <a:r>
              <a:rPr lang="ja-JP" altLang="en-US" sz="1400" spc="80" dirty="0">
                <a:solidFill>
                  <a:srgbClr val="000000"/>
                </a:solidFill>
              </a:rPr>
              <a:t>平均）から約</a:t>
            </a:r>
            <a:r>
              <a:rPr lang="en-US" altLang="ja-JP" sz="1400" spc="80" dirty="0" smtClean="0">
                <a:solidFill>
                  <a:srgbClr val="000000"/>
                </a:solidFill>
              </a:rPr>
              <a:t>27</a:t>
            </a:r>
            <a:r>
              <a:rPr lang="ja-JP" altLang="en-US" sz="1400" spc="80" dirty="0" smtClean="0">
                <a:solidFill>
                  <a:srgbClr val="000000"/>
                </a:solidFill>
              </a:rPr>
              <a:t>％</a:t>
            </a:r>
            <a:r>
              <a:rPr lang="ja-JP" altLang="en-US" sz="1400" spc="80" dirty="0">
                <a:solidFill>
                  <a:srgbClr val="000000"/>
                </a:solidFill>
              </a:rPr>
              <a:t>減</a:t>
            </a:r>
            <a:r>
              <a:rPr lang="ja-JP" altLang="en-US" sz="1400" spc="80" dirty="0" smtClean="0">
                <a:solidFill>
                  <a:srgbClr val="000000"/>
                </a:solidFill>
              </a:rPr>
              <a:t>。</a:t>
            </a:r>
            <a:endParaRPr lang="ja-JP" altLang="en-US" sz="1400" spc="80" dirty="0">
              <a:solidFill>
                <a:srgbClr val="000000"/>
              </a:solidFill>
            </a:endParaRPr>
          </a:p>
        </p:txBody>
      </p:sp>
      <p:sp>
        <p:nvSpPr>
          <p:cNvPr id="26" name="タイトル 25"/>
          <p:cNvSpPr txBox="1">
            <a:spLocks/>
          </p:cNvSpPr>
          <p:nvPr/>
        </p:nvSpPr>
        <p:spPr>
          <a:xfrm>
            <a:off x="150" y="0"/>
            <a:ext cx="7605713" cy="476250"/>
          </a:xfrm>
          <a:prstGeom prst="rect">
            <a:avLst/>
          </a:prstGeom>
        </p:spPr>
        <p:txBody>
          <a:bodyPr lIns="91431" tIns="45716" rIns="91431" bIns="45716"/>
          <a:lstStyle/>
          <a:p>
            <a:pPr defTabSz="912558">
              <a:defRPr/>
            </a:pPr>
            <a:r>
              <a:rPr lang="ja-JP" altLang="en-US" sz="2400" dirty="0" smtClean="0">
                <a:solidFill>
                  <a:srgbClr val="4087C8"/>
                </a:solidFill>
                <a:latin typeface="HGP創英角ｺﾞｼｯｸUB"/>
                <a:ea typeface="HGP創英角ｺﾞｼｯｸUB"/>
              </a:rPr>
              <a:t>建設投資、許可業者数及び就業者数の推移</a:t>
            </a:r>
            <a:endParaRPr lang="ja-JP" altLang="en-US" sz="2400" dirty="0">
              <a:solidFill>
                <a:srgbClr val="4087C8"/>
              </a:solidFill>
              <a:latin typeface="HGP創英角ｺﾞｼｯｸUB"/>
              <a:ea typeface="HGP創英角ｺﾞｼｯｸUB"/>
            </a:endParaRPr>
          </a:p>
        </p:txBody>
      </p:sp>
      <p:sp>
        <p:nvSpPr>
          <p:cNvPr id="24" name="スライド番号プレースホルダ 23"/>
          <p:cNvSpPr>
            <a:spLocks noGrp="1"/>
          </p:cNvSpPr>
          <p:nvPr>
            <p:ph type="sldNum" sz="quarter" idx="12"/>
          </p:nvPr>
        </p:nvSpPr>
        <p:spPr/>
        <p:txBody>
          <a:bodyPr/>
          <a:lstStyle/>
          <a:p>
            <a:pPr>
              <a:defRPr/>
            </a:pPr>
            <a:fld id="{32F04ED0-A1B2-4A56-B6B1-DF5EFCB5A1D2}" type="slidenum">
              <a:rPr lang="en-US" altLang="ja-JP" smtClean="0">
                <a:solidFill>
                  <a:prstClr val="black">
                    <a:tint val="75000"/>
                  </a:prstClr>
                </a:solidFill>
              </a:rPr>
              <a:pPr>
                <a:defRPr/>
              </a:pPr>
              <a:t>3</a:t>
            </a:fld>
            <a:endParaRPr lang="en-US" altLang="ja-JP">
              <a:solidFill>
                <a:prstClr val="black">
                  <a:tint val="75000"/>
                </a:prstClr>
              </a:solidFill>
            </a:endParaRPr>
          </a:p>
        </p:txBody>
      </p:sp>
      <p:graphicFrame>
        <p:nvGraphicFramePr>
          <p:cNvPr id="33" name="グラフ 32"/>
          <p:cNvGraphicFramePr>
            <a:graphicFrameLocks noGrp="1"/>
          </p:cNvGraphicFramePr>
          <p:nvPr/>
        </p:nvGraphicFramePr>
        <p:xfrm>
          <a:off x="200472" y="1844824"/>
          <a:ext cx="9073008" cy="4176464"/>
        </p:xfrm>
        <a:graphic>
          <a:graphicData uri="http://schemas.openxmlformats.org/drawingml/2006/chart">
            <c:chart xmlns:c="http://schemas.openxmlformats.org/drawingml/2006/chart" xmlns:r="http://schemas.openxmlformats.org/officeDocument/2006/relationships" r:id="rId3"/>
          </a:graphicData>
        </a:graphic>
      </p:graphicFrame>
      <p:sp>
        <p:nvSpPr>
          <p:cNvPr id="34" name="Line 8"/>
          <p:cNvSpPr>
            <a:spLocks noChangeShapeType="1"/>
          </p:cNvSpPr>
          <p:nvPr/>
        </p:nvSpPr>
        <p:spPr bwMode="auto">
          <a:xfrm flipH="1">
            <a:off x="5097016" y="2709060"/>
            <a:ext cx="1156442" cy="301629"/>
          </a:xfrm>
          <a:prstGeom prst="line">
            <a:avLst/>
          </a:prstGeom>
          <a:noFill/>
          <a:ln w="9525">
            <a:solidFill>
              <a:schemeClr val="tx1"/>
            </a:solidFill>
            <a:round/>
            <a:headEnd/>
            <a:tailEnd type="triangle" w="med" len="med"/>
          </a:ln>
        </p:spPr>
        <p:txBody>
          <a:bodyPr lIns="91386" tIns="45694" rIns="91386" bIns="45694"/>
          <a:lstStyle/>
          <a:p>
            <a:pPr algn="ctr">
              <a:spcBef>
                <a:spcPct val="50000"/>
              </a:spcBef>
            </a:pPr>
            <a:endParaRPr lang="ja-JP" altLang="en-US" sz="1400" dirty="0">
              <a:solidFill>
                <a:prstClr val="black"/>
              </a:solidFill>
            </a:endParaRPr>
          </a:p>
        </p:txBody>
      </p:sp>
      <p:sp>
        <p:nvSpPr>
          <p:cNvPr id="35" name="AutoShape 16"/>
          <p:cNvSpPr>
            <a:spLocks noChangeArrowheads="1"/>
          </p:cNvSpPr>
          <p:nvPr/>
        </p:nvSpPr>
        <p:spPr bwMode="auto">
          <a:xfrm>
            <a:off x="6249214" y="2565044"/>
            <a:ext cx="993194" cy="273751"/>
          </a:xfrm>
          <a:prstGeom prst="roundRect">
            <a:avLst>
              <a:gd name="adj" fmla="val 16667"/>
            </a:avLst>
          </a:prstGeom>
          <a:solidFill>
            <a:srgbClr val="CCFFFF"/>
          </a:solidFill>
          <a:ln w="9525">
            <a:solidFill>
              <a:schemeClr val="tx1"/>
            </a:solidFill>
            <a:round/>
            <a:headEnd/>
            <a:tailEnd/>
          </a:ln>
        </p:spPr>
        <p:txBody>
          <a:bodyPr wrap="none" lIns="91352" tIns="45676" rIns="91352" bIns="45676" anchor="ctr"/>
          <a:lstStyle/>
          <a:p>
            <a:pPr algn="ctr" defTabSz="912558"/>
            <a:r>
              <a:rPr lang="ja-JP" altLang="en-US" sz="800" dirty="0">
                <a:solidFill>
                  <a:srgbClr val="000066"/>
                </a:solidFill>
              </a:rPr>
              <a:t>就業者数のピーク</a:t>
            </a:r>
          </a:p>
          <a:p>
            <a:pPr algn="ctr" defTabSz="912558"/>
            <a:r>
              <a:rPr lang="en-US" altLang="ja-JP" sz="800" dirty="0">
                <a:solidFill>
                  <a:srgbClr val="000066"/>
                </a:solidFill>
              </a:rPr>
              <a:t>685</a:t>
            </a:r>
            <a:r>
              <a:rPr lang="ja-JP" altLang="en-US" sz="800" dirty="0">
                <a:solidFill>
                  <a:srgbClr val="000066"/>
                </a:solidFill>
              </a:rPr>
              <a:t>万人（９年平均）</a:t>
            </a:r>
          </a:p>
        </p:txBody>
      </p:sp>
      <p:sp>
        <p:nvSpPr>
          <p:cNvPr id="36" name="Line 10"/>
          <p:cNvSpPr>
            <a:spLocks noChangeShapeType="1"/>
          </p:cNvSpPr>
          <p:nvPr/>
        </p:nvSpPr>
        <p:spPr bwMode="auto">
          <a:xfrm flipH="1" flipV="1">
            <a:off x="5529064" y="3284984"/>
            <a:ext cx="216024" cy="360040"/>
          </a:xfrm>
          <a:prstGeom prst="line">
            <a:avLst/>
          </a:prstGeom>
          <a:noFill/>
          <a:ln w="9525">
            <a:solidFill>
              <a:schemeClr val="tx1"/>
            </a:solidFill>
            <a:round/>
            <a:headEnd/>
            <a:tailEnd type="triangle" w="med" len="med"/>
          </a:ln>
        </p:spPr>
        <p:txBody>
          <a:bodyPr lIns="91386" tIns="45694" rIns="91386" bIns="45694"/>
          <a:lstStyle/>
          <a:p>
            <a:pPr algn="ctr">
              <a:spcBef>
                <a:spcPct val="50000"/>
              </a:spcBef>
            </a:pPr>
            <a:endParaRPr lang="ja-JP" altLang="en-US" sz="1400" dirty="0">
              <a:solidFill>
                <a:prstClr val="black"/>
              </a:solidFill>
            </a:endParaRPr>
          </a:p>
        </p:txBody>
      </p:sp>
      <p:sp>
        <p:nvSpPr>
          <p:cNvPr id="37" name="Line 12"/>
          <p:cNvSpPr>
            <a:spLocks noChangeShapeType="1"/>
          </p:cNvSpPr>
          <p:nvPr/>
        </p:nvSpPr>
        <p:spPr bwMode="auto">
          <a:xfrm flipH="1">
            <a:off x="8553400" y="3573016"/>
            <a:ext cx="648072" cy="144016"/>
          </a:xfrm>
          <a:prstGeom prst="line">
            <a:avLst/>
          </a:prstGeom>
          <a:noFill/>
          <a:ln w="9525">
            <a:solidFill>
              <a:schemeClr val="tx1"/>
            </a:solidFill>
            <a:round/>
            <a:headEnd/>
            <a:tailEnd type="triangle" w="med" len="med"/>
          </a:ln>
        </p:spPr>
        <p:txBody>
          <a:bodyPr lIns="91386" tIns="45694" rIns="91386" bIns="45694"/>
          <a:lstStyle/>
          <a:p>
            <a:pPr algn="ctr">
              <a:spcBef>
                <a:spcPct val="50000"/>
              </a:spcBef>
            </a:pPr>
            <a:endParaRPr lang="ja-JP" altLang="en-US" sz="1400" dirty="0">
              <a:solidFill>
                <a:prstClr val="black"/>
              </a:solidFill>
            </a:endParaRPr>
          </a:p>
        </p:txBody>
      </p:sp>
      <p:sp>
        <p:nvSpPr>
          <p:cNvPr id="38" name="AutoShape 21"/>
          <p:cNvSpPr>
            <a:spLocks noChangeArrowheads="1"/>
          </p:cNvSpPr>
          <p:nvPr/>
        </p:nvSpPr>
        <p:spPr bwMode="auto">
          <a:xfrm>
            <a:off x="8985502" y="3356992"/>
            <a:ext cx="920552" cy="288031"/>
          </a:xfrm>
          <a:prstGeom prst="roundRect">
            <a:avLst>
              <a:gd name="adj" fmla="val 16667"/>
            </a:avLst>
          </a:prstGeom>
          <a:solidFill>
            <a:srgbClr val="CCFFCC"/>
          </a:solidFill>
          <a:ln w="9525">
            <a:solidFill>
              <a:srgbClr val="003300"/>
            </a:solidFill>
            <a:round/>
            <a:headEnd/>
            <a:tailEnd/>
          </a:ln>
        </p:spPr>
        <p:txBody>
          <a:bodyPr wrap="none" lIns="91352" tIns="45676" rIns="91352" bIns="45676" anchor="ctr"/>
          <a:lstStyle/>
          <a:p>
            <a:pPr algn="ctr" defTabSz="912558"/>
            <a:r>
              <a:rPr lang="ja-JP" altLang="en-US" sz="800" dirty="0" smtClean="0">
                <a:solidFill>
                  <a:srgbClr val="003300"/>
                </a:solidFill>
              </a:rPr>
              <a:t>就業者数ピーク時比</a:t>
            </a:r>
            <a:endParaRPr lang="ja-JP" altLang="en-US" sz="800" dirty="0">
              <a:solidFill>
                <a:srgbClr val="003300"/>
              </a:solidFill>
            </a:endParaRPr>
          </a:p>
          <a:p>
            <a:pPr algn="ctr" defTabSz="912558"/>
            <a:r>
              <a:rPr lang="ja-JP" altLang="en-US" sz="800" dirty="0" smtClean="0">
                <a:solidFill>
                  <a:srgbClr val="003300"/>
                </a:solidFill>
              </a:rPr>
              <a:t>▲</a:t>
            </a:r>
            <a:r>
              <a:rPr lang="en-US" altLang="ja-JP" sz="800" dirty="0" smtClean="0">
                <a:solidFill>
                  <a:srgbClr val="003300"/>
                </a:solidFill>
              </a:rPr>
              <a:t>27.2%</a:t>
            </a:r>
            <a:endParaRPr lang="en-US" altLang="ja-JP" sz="800" dirty="0">
              <a:solidFill>
                <a:srgbClr val="003300"/>
              </a:solidFill>
            </a:endParaRPr>
          </a:p>
        </p:txBody>
      </p:sp>
      <p:sp>
        <p:nvSpPr>
          <p:cNvPr id="39" name="AutoShape 20"/>
          <p:cNvSpPr>
            <a:spLocks noChangeArrowheads="1"/>
          </p:cNvSpPr>
          <p:nvPr/>
        </p:nvSpPr>
        <p:spPr bwMode="auto">
          <a:xfrm>
            <a:off x="9201542" y="3645024"/>
            <a:ext cx="536575" cy="288032"/>
          </a:xfrm>
          <a:prstGeom prst="roundRect">
            <a:avLst>
              <a:gd name="adj" fmla="val 16667"/>
            </a:avLst>
          </a:prstGeom>
          <a:solidFill>
            <a:srgbClr val="FFCC99"/>
          </a:solidFill>
          <a:ln w="9525">
            <a:solidFill>
              <a:srgbClr val="FF6600"/>
            </a:solidFill>
            <a:round/>
            <a:headEnd/>
            <a:tailEnd/>
          </a:ln>
        </p:spPr>
        <p:txBody>
          <a:bodyPr wrap="none" lIns="91352" tIns="45676" rIns="91352" bIns="45676" anchor="ctr"/>
          <a:lstStyle/>
          <a:p>
            <a:pPr algn="ctr" defTabSz="912558"/>
            <a:r>
              <a:rPr lang="en-US" altLang="ja-JP" sz="800" dirty="0" smtClean="0">
                <a:solidFill>
                  <a:srgbClr val="FF3300"/>
                </a:solidFill>
              </a:rPr>
              <a:t>499</a:t>
            </a:r>
            <a:r>
              <a:rPr lang="ja-JP" altLang="en-US" sz="800" dirty="0" smtClean="0">
                <a:solidFill>
                  <a:srgbClr val="FF3300"/>
                </a:solidFill>
              </a:rPr>
              <a:t>万人</a:t>
            </a:r>
            <a:endParaRPr lang="ja-JP" altLang="en-US" sz="800" dirty="0">
              <a:solidFill>
                <a:srgbClr val="FF3300"/>
              </a:solidFill>
            </a:endParaRPr>
          </a:p>
          <a:p>
            <a:pPr algn="ctr" defTabSz="912558"/>
            <a:r>
              <a:rPr lang="ja-JP" altLang="en-US" sz="800" dirty="0">
                <a:solidFill>
                  <a:srgbClr val="FF3300"/>
                </a:solidFill>
              </a:rPr>
              <a:t>（</a:t>
            </a:r>
            <a:r>
              <a:rPr lang="en-US" altLang="ja-JP" sz="800" dirty="0" smtClean="0">
                <a:solidFill>
                  <a:srgbClr val="FF3300"/>
                </a:solidFill>
              </a:rPr>
              <a:t>25</a:t>
            </a:r>
            <a:r>
              <a:rPr lang="ja-JP" altLang="en-US" sz="800" dirty="0" smtClean="0">
                <a:solidFill>
                  <a:srgbClr val="FF3300"/>
                </a:solidFill>
              </a:rPr>
              <a:t>年平均）</a:t>
            </a:r>
            <a:endParaRPr lang="ja-JP" altLang="en-US" sz="800" dirty="0">
              <a:solidFill>
                <a:srgbClr val="FF3300"/>
              </a:solidFill>
            </a:endParaRPr>
          </a:p>
        </p:txBody>
      </p:sp>
      <p:sp>
        <p:nvSpPr>
          <p:cNvPr id="40" name="Line 11"/>
          <p:cNvSpPr>
            <a:spLocks noChangeShapeType="1"/>
          </p:cNvSpPr>
          <p:nvPr/>
        </p:nvSpPr>
        <p:spPr bwMode="auto">
          <a:xfrm flipH="1" flipV="1">
            <a:off x="8553400" y="3789045"/>
            <a:ext cx="360040" cy="576063"/>
          </a:xfrm>
          <a:prstGeom prst="line">
            <a:avLst/>
          </a:prstGeom>
          <a:noFill/>
          <a:ln w="9525">
            <a:solidFill>
              <a:schemeClr val="tx1"/>
            </a:solidFill>
            <a:round/>
            <a:headEnd/>
            <a:tailEnd type="triangle" w="med" len="med"/>
          </a:ln>
        </p:spPr>
        <p:txBody>
          <a:bodyPr lIns="91386" tIns="45694" rIns="91386" bIns="45694"/>
          <a:lstStyle/>
          <a:p>
            <a:pPr algn="ctr">
              <a:spcBef>
                <a:spcPct val="50000"/>
              </a:spcBef>
            </a:pPr>
            <a:endParaRPr lang="ja-JP" altLang="en-US" sz="1400" dirty="0">
              <a:solidFill>
                <a:prstClr val="black"/>
              </a:solidFill>
            </a:endParaRPr>
          </a:p>
        </p:txBody>
      </p:sp>
      <p:sp>
        <p:nvSpPr>
          <p:cNvPr id="41" name="AutoShape 23"/>
          <p:cNvSpPr>
            <a:spLocks noChangeArrowheads="1"/>
          </p:cNvSpPr>
          <p:nvPr/>
        </p:nvSpPr>
        <p:spPr bwMode="auto">
          <a:xfrm>
            <a:off x="9201542" y="4437252"/>
            <a:ext cx="549275" cy="287337"/>
          </a:xfrm>
          <a:prstGeom prst="roundRect">
            <a:avLst>
              <a:gd name="adj" fmla="val 16667"/>
            </a:avLst>
          </a:prstGeom>
          <a:solidFill>
            <a:srgbClr val="FFCC99"/>
          </a:solidFill>
          <a:ln w="9525">
            <a:solidFill>
              <a:srgbClr val="FF6600"/>
            </a:solidFill>
            <a:round/>
            <a:headEnd/>
            <a:tailEnd/>
          </a:ln>
        </p:spPr>
        <p:txBody>
          <a:bodyPr wrap="none" lIns="91352" tIns="45676" rIns="91352" bIns="45676" anchor="ctr"/>
          <a:lstStyle/>
          <a:p>
            <a:pPr algn="ctr" defTabSz="912558"/>
            <a:r>
              <a:rPr lang="en-US" altLang="ja-JP" sz="800" dirty="0" smtClean="0">
                <a:solidFill>
                  <a:srgbClr val="FF3300"/>
                </a:solidFill>
              </a:rPr>
              <a:t>471</a:t>
            </a:r>
            <a:r>
              <a:rPr lang="ja-JP" altLang="en-US" sz="800" dirty="0" smtClean="0">
                <a:solidFill>
                  <a:srgbClr val="FF3300"/>
                </a:solidFill>
              </a:rPr>
              <a:t>千</a:t>
            </a:r>
            <a:r>
              <a:rPr lang="ja-JP" altLang="en-US" sz="800" dirty="0">
                <a:solidFill>
                  <a:srgbClr val="FF3300"/>
                </a:solidFill>
              </a:rPr>
              <a:t>業者</a:t>
            </a:r>
          </a:p>
          <a:p>
            <a:pPr algn="ctr" defTabSz="912558"/>
            <a:r>
              <a:rPr lang="ja-JP" altLang="en-US" sz="800" dirty="0">
                <a:solidFill>
                  <a:srgbClr val="FF3300"/>
                </a:solidFill>
              </a:rPr>
              <a:t>（</a:t>
            </a:r>
            <a:r>
              <a:rPr lang="en-US" altLang="ja-JP" sz="800" dirty="0" smtClean="0">
                <a:solidFill>
                  <a:srgbClr val="FF3300"/>
                </a:solidFill>
              </a:rPr>
              <a:t>25</a:t>
            </a:r>
            <a:r>
              <a:rPr lang="ja-JP" altLang="en-US" sz="800" dirty="0" smtClean="0">
                <a:solidFill>
                  <a:srgbClr val="FF3300"/>
                </a:solidFill>
              </a:rPr>
              <a:t>年度</a:t>
            </a:r>
            <a:r>
              <a:rPr lang="ja-JP" altLang="en-US" sz="800" dirty="0">
                <a:solidFill>
                  <a:srgbClr val="FF3300"/>
                </a:solidFill>
              </a:rPr>
              <a:t>末）</a:t>
            </a:r>
          </a:p>
        </p:txBody>
      </p:sp>
      <p:sp>
        <p:nvSpPr>
          <p:cNvPr id="42" name="AutoShape 22"/>
          <p:cNvSpPr>
            <a:spLocks noChangeArrowheads="1"/>
          </p:cNvSpPr>
          <p:nvPr/>
        </p:nvSpPr>
        <p:spPr bwMode="auto">
          <a:xfrm>
            <a:off x="8865421" y="4149080"/>
            <a:ext cx="1040633" cy="288032"/>
          </a:xfrm>
          <a:prstGeom prst="roundRect">
            <a:avLst>
              <a:gd name="adj" fmla="val 16667"/>
            </a:avLst>
          </a:prstGeom>
          <a:solidFill>
            <a:srgbClr val="CCFFCC"/>
          </a:solidFill>
          <a:ln w="9525">
            <a:solidFill>
              <a:srgbClr val="003300"/>
            </a:solidFill>
            <a:round/>
            <a:headEnd/>
            <a:tailEnd/>
          </a:ln>
        </p:spPr>
        <p:txBody>
          <a:bodyPr wrap="none" lIns="91352" tIns="45676" rIns="91352" bIns="45676" anchor="ctr"/>
          <a:lstStyle/>
          <a:p>
            <a:pPr algn="ctr" defTabSz="912558"/>
            <a:r>
              <a:rPr lang="ja-JP" altLang="en-US" sz="800" dirty="0" smtClean="0">
                <a:solidFill>
                  <a:srgbClr val="003300"/>
                </a:solidFill>
              </a:rPr>
              <a:t>許可業者数ピーク時比</a:t>
            </a:r>
            <a:endParaRPr lang="ja-JP" altLang="en-US" sz="800" dirty="0">
              <a:solidFill>
                <a:srgbClr val="003300"/>
              </a:solidFill>
            </a:endParaRPr>
          </a:p>
          <a:p>
            <a:pPr algn="ctr" defTabSz="912558"/>
            <a:r>
              <a:rPr lang="ja-JP" altLang="en-US" sz="800" dirty="0" smtClean="0">
                <a:solidFill>
                  <a:srgbClr val="003300"/>
                </a:solidFill>
              </a:rPr>
              <a:t>▲</a:t>
            </a:r>
            <a:r>
              <a:rPr lang="en-US" altLang="ja-JP" sz="800" dirty="0" smtClean="0">
                <a:solidFill>
                  <a:srgbClr val="003300"/>
                </a:solidFill>
              </a:rPr>
              <a:t>21.7%</a:t>
            </a:r>
            <a:endParaRPr lang="en-US" altLang="ja-JP" sz="800" dirty="0">
              <a:solidFill>
                <a:srgbClr val="003300"/>
              </a:solidFill>
            </a:endParaRPr>
          </a:p>
        </p:txBody>
      </p:sp>
      <p:sp>
        <p:nvSpPr>
          <p:cNvPr id="43" name="Line 12"/>
          <p:cNvSpPr>
            <a:spLocks noChangeShapeType="1"/>
          </p:cNvSpPr>
          <p:nvPr/>
        </p:nvSpPr>
        <p:spPr bwMode="auto">
          <a:xfrm flipH="1" flipV="1">
            <a:off x="8697416" y="4581128"/>
            <a:ext cx="288032" cy="1008112"/>
          </a:xfrm>
          <a:prstGeom prst="line">
            <a:avLst/>
          </a:prstGeom>
          <a:noFill/>
          <a:ln w="9525">
            <a:solidFill>
              <a:schemeClr val="tx1"/>
            </a:solidFill>
            <a:round/>
            <a:headEnd/>
            <a:tailEnd type="triangle" w="med" len="med"/>
          </a:ln>
        </p:spPr>
        <p:txBody>
          <a:bodyPr lIns="91386" tIns="45694" rIns="91386" bIns="45694"/>
          <a:lstStyle/>
          <a:p>
            <a:pPr algn="ctr">
              <a:spcBef>
                <a:spcPct val="50000"/>
              </a:spcBef>
            </a:pPr>
            <a:endParaRPr lang="ja-JP" altLang="en-US" sz="1400" dirty="0">
              <a:solidFill>
                <a:prstClr val="black"/>
              </a:solidFill>
            </a:endParaRPr>
          </a:p>
        </p:txBody>
      </p:sp>
      <p:sp>
        <p:nvSpPr>
          <p:cNvPr id="44" name="AutoShape 13"/>
          <p:cNvSpPr>
            <a:spLocks noChangeArrowheads="1"/>
          </p:cNvSpPr>
          <p:nvPr/>
        </p:nvSpPr>
        <p:spPr bwMode="auto">
          <a:xfrm>
            <a:off x="9129464" y="5661388"/>
            <a:ext cx="482600" cy="287337"/>
          </a:xfrm>
          <a:prstGeom prst="roundRect">
            <a:avLst>
              <a:gd name="adj" fmla="val 16667"/>
            </a:avLst>
          </a:prstGeom>
          <a:solidFill>
            <a:srgbClr val="FFCC99"/>
          </a:solidFill>
          <a:ln w="9525">
            <a:solidFill>
              <a:srgbClr val="FF6600"/>
            </a:solidFill>
            <a:round/>
            <a:headEnd/>
            <a:tailEnd/>
          </a:ln>
        </p:spPr>
        <p:txBody>
          <a:bodyPr wrap="none" lIns="91352" tIns="45676" rIns="91352" bIns="45676" anchor="ctr"/>
          <a:lstStyle/>
          <a:p>
            <a:pPr algn="ctr" defTabSz="912558"/>
            <a:r>
              <a:rPr lang="ja-JP" altLang="en-US" sz="800" dirty="0">
                <a:solidFill>
                  <a:srgbClr val="FF3300"/>
                </a:solidFill>
              </a:rPr>
              <a:t>建設投資</a:t>
            </a:r>
          </a:p>
          <a:p>
            <a:pPr algn="ctr" defTabSz="912558"/>
            <a:r>
              <a:rPr lang="en-US" altLang="ja-JP" sz="800" dirty="0" smtClean="0">
                <a:solidFill>
                  <a:srgbClr val="FF3300"/>
                </a:solidFill>
              </a:rPr>
              <a:t>48.4</a:t>
            </a:r>
            <a:r>
              <a:rPr lang="ja-JP" altLang="en-US" sz="800" dirty="0" smtClean="0">
                <a:solidFill>
                  <a:srgbClr val="FF3300"/>
                </a:solidFill>
              </a:rPr>
              <a:t>兆円</a:t>
            </a:r>
            <a:endParaRPr lang="ja-JP" altLang="en-US" sz="800" dirty="0">
              <a:solidFill>
                <a:srgbClr val="FF3300"/>
              </a:solidFill>
            </a:endParaRPr>
          </a:p>
        </p:txBody>
      </p:sp>
      <p:sp>
        <p:nvSpPr>
          <p:cNvPr id="45" name="AutoShape 17"/>
          <p:cNvSpPr>
            <a:spLocks noChangeArrowheads="1"/>
          </p:cNvSpPr>
          <p:nvPr/>
        </p:nvSpPr>
        <p:spPr bwMode="auto">
          <a:xfrm>
            <a:off x="8985304" y="5373216"/>
            <a:ext cx="920750" cy="287338"/>
          </a:xfrm>
          <a:prstGeom prst="roundRect">
            <a:avLst>
              <a:gd name="adj" fmla="val 16667"/>
            </a:avLst>
          </a:prstGeom>
          <a:solidFill>
            <a:srgbClr val="CCFFCC"/>
          </a:solidFill>
          <a:ln w="9525">
            <a:solidFill>
              <a:srgbClr val="003300"/>
            </a:solidFill>
            <a:round/>
            <a:headEnd/>
            <a:tailEnd/>
          </a:ln>
        </p:spPr>
        <p:txBody>
          <a:bodyPr wrap="none" lIns="91352" tIns="45676" rIns="91352" bIns="45676" anchor="ctr"/>
          <a:lstStyle/>
          <a:p>
            <a:pPr algn="ctr" defTabSz="912558"/>
            <a:r>
              <a:rPr lang="ja-JP" altLang="en-US" sz="800" dirty="0">
                <a:solidFill>
                  <a:srgbClr val="003300"/>
                </a:solidFill>
              </a:rPr>
              <a:t>建設投資ピーク時比</a:t>
            </a:r>
          </a:p>
          <a:p>
            <a:pPr algn="ctr" defTabSz="912558"/>
            <a:r>
              <a:rPr lang="ja-JP" altLang="en-US" sz="800" dirty="0" smtClean="0">
                <a:solidFill>
                  <a:srgbClr val="003300"/>
                </a:solidFill>
              </a:rPr>
              <a:t>▲</a:t>
            </a:r>
            <a:r>
              <a:rPr lang="en-US" altLang="ja-JP" sz="800" dirty="0" smtClean="0">
                <a:solidFill>
                  <a:srgbClr val="003300"/>
                </a:solidFill>
              </a:rPr>
              <a:t>42.4</a:t>
            </a:r>
            <a:r>
              <a:rPr lang="ja-JP" altLang="en-US" sz="800" dirty="0" smtClean="0">
                <a:solidFill>
                  <a:srgbClr val="003300"/>
                </a:solidFill>
              </a:rPr>
              <a:t>％</a:t>
            </a:r>
            <a:endParaRPr lang="ja-JP" altLang="en-US" sz="800" dirty="0">
              <a:solidFill>
                <a:srgbClr val="0033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Chart 1"/>
          <p:cNvGraphicFramePr>
            <a:graphicFrameLocks/>
          </p:cNvGraphicFramePr>
          <p:nvPr/>
        </p:nvGraphicFramePr>
        <p:xfrm>
          <a:off x="5169440" y="2204864"/>
          <a:ext cx="4736942" cy="4320480"/>
        </p:xfrm>
        <a:graphic>
          <a:graphicData uri="http://schemas.openxmlformats.org/drawingml/2006/chart">
            <c:chart xmlns:c="http://schemas.openxmlformats.org/drawingml/2006/chart" xmlns:r="http://schemas.openxmlformats.org/officeDocument/2006/relationships" r:id="rId2"/>
          </a:graphicData>
        </a:graphic>
      </p:graphicFrame>
      <p:sp>
        <p:nvSpPr>
          <p:cNvPr id="32" name="AutoShape 2"/>
          <p:cNvSpPr>
            <a:spLocks noChangeArrowheads="1"/>
          </p:cNvSpPr>
          <p:nvPr/>
        </p:nvSpPr>
        <p:spPr bwMode="auto">
          <a:xfrm>
            <a:off x="5308631" y="1125509"/>
            <a:ext cx="4536000" cy="902305"/>
          </a:xfrm>
          <a:prstGeom prst="roundRect">
            <a:avLst>
              <a:gd name="adj" fmla="val 16667"/>
            </a:avLst>
          </a:prstGeom>
          <a:solidFill>
            <a:srgbClr val="CCFFCC"/>
          </a:solidFill>
          <a:ln>
            <a:solidFill>
              <a:schemeClr val="tx1"/>
            </a:solidFill>
            <a:headEnd/>
            <a:tailEnd/>
          </a:ln>
        </p:spPr>
        <p:style>
          <a:lnRef idx="1">
            <a:schemeClr val="accent3"/>
          </a:lnRef>
          <a:fillRef idx="2">
            <a:schemeClr val="accent3"/>
          </a:fillRef>
          <a:effectRef idx="1">
            <a:schemeClr val="accent3"/>
          </a:effectRef>
          <a:fontRef idx="minor">
            <a:schemeClr val="dk1"/>
          </a:fontRef>
        </p:style>
        <p:txBody>
          <a:bodyPr wrap="square" lIns="91376" tIns="45689" rIns="91376" bIns="45689" anchor="ctr">
            <a:spAutoFit/>
          </a:bodyPr>
          <a:lstStyle/>
          <a:p>
            <a:pPr marL="179283" indent="-179283" defTabSz="914145" fontAlgn="auto">
              <a:spcBef>
                <a:spcPts val="0"/>
              </a:spcBef>
              <a:spcAft>
                <a:spcPts val="0"/>
              </a:spcAft>
            </a:pPr>
            <a:r>
              <a:rPr lang="en-US" altLang="ja-JP" sz="1200" dirty="0" smtClean="0">
                <a:solidFill>
                  <a:prstClr val="black"/>
                </a:solidFill>
              </a:rPr>
              <a:t>○</a:t>
            </a:r>
            <a:r>
              <a:rPr lang="ja-JP" altLang="en-US" sz="1200" dirty="0" smtClean="0">
                <a:solidFill>
                  <a:prstClr val="black"/>
                </a:solidFill>
              </a:rPr>
              <a:t>　建設業就業者は、</a:t>
            </a:r>
            <a:r>
              <a:rPr lang="en-US" altLang="ja-JP" sz="1200" dirty="0" smtClean="0">
                <a:solidFill>
                  <a:prstClr val="black"/>
                </a:solidFill>
              </a:rPr>
              <a:t>55</a:t>
            </a:r>
            <a:r>
              <a:rPr lang="ja-JP" altLang="en-US" sz="1200" dirty="0" smtClean="0">
                <a:solidFill>
                  <a:prstClr val="black"/>
                </a:solidFill>
              </a:rPr>
              <a:t>歳以上が約</a:t>
            </a:r>
            <a:r>
              <a:rPr lang="en-US" altLang="ja-JP" sz="1200" dirty="0" smtClean="0">
                <a:solidFill>
                  <a:prstClr val="black"/>
                </a:solidFill>
              </a:rPr>
              <a:t>34</a:t>
            </a:r>
            <a:r>
              <a:rPr lang="ja-JP" altLang="en-US" sz="1200" dirty="0" smtClean="0">
                <a:solidFill>
                  <a:prstClr val="black"/>
                </a:solidFill>
              </a:rPr>
              <a:t>％、</a:t>
            </a:r>
            <a:r>
              <a:rPr lang="en-US" altLang="ja-JP" sz="1200" dirty="0" smtClean="0">
                <a:solidFill>
                  <a:prstClr val="black"/>
                </a:solidFill>
              </a:rPr>
              <a:t>29</a:t>
            </a:r>
            <a:r>
              <a:rPr lang="ja-JP" altLang="en-US" sz="1200" dirty="0" smtClean="0">
                <a:solidFill>
                  <a:prstClr val="black"/>
                </a:solidFill>
              </a:rPr>
              <a:t>歳以下が約</a:t>
            </a:r>
            <a:r>
              <a:rPr lang="en-US" altLang="ja-JP" sz="1200" dirty="0" smtClean="0">
                <a:solidFill>
                  <a:prstClr val="black"/>
                </a:solidFill>
              </a:rPr>
              <a:t>10%</a:t>
            </a:r>
            <a:r>
              <a:rPr lang="ja-JP" altLang="en-US" sz="1200" dirty="0" smtClean="0">
                <a:solidFill>
                  <a:prstClr val="black"/>
                </a:solidFill>
              </a:rPr>
              <a:t>と高齢化が進行し、次世代への技術承継が大きな課題。　</a:t>
            </a:r>
            <a:endParaRPr lang="en-US" altLang="ja-JP" sz="1200" dirty="0" smtClean="0">
              <a:solidFill>
                <a:prstClr val="black"/>
              </a:solidFill>
            </a:endParaRPr>
          </a:p>
          <a:p>
            <a:pPr marL="179283" indent="-179283" defTabSz="914145" fontAlgn="auto">
              <a:spcBef>
                <a:spcPts val="0"/>
              </a:spcBef>
              <a:spcAft>
                <a:spcPts val="0"/>
              </a:spcAft>
            </a:pPr>
            <a:r>
              <a:rPr lang="ja-JP" altLang="en-US" sz="1200" dirty="0" smtClean="0">
                <a:solidFill>
                  <a:prstClr val="black"/>
                </a:solidFill>
              </a:rPr>
              <a:t>　　</a:t>
            </a:r>
            <a:r>
              <a:rPr lang="en-US" altLang="ja-JP" sz="1100" dirty="0" smtClean="0">
                <a:solidFill>
                  <a:prstClr val="black"/>
                </a:solidFill>
              </a:rPr>
              <a:t>※</a:t>
            </a:r>
            <a:r>
              <a:rPr lang="ja-JP" altLang="en-US" sz="1100" dirty="0" smtClean="0">
                <a:solidFill>
                  <a:prstClr val="black"/>
                </a:solidFill>
              </a:rPr>
              <a:t>実数ベースでは、建設業就業者数のうち平成</a:t>
            </a:r>
            <a:r>
              <a:rPr lang="en-US" altLang="ja-JP" sz="1100" dirty="0" smtClean="0">
                <a:solidFill>
                  <a:prstClr val="black"/>
                </a:solidFill>
              </a:rPr>
              <a:t>24</a:t>
            </a:r>
            <a:r>
              <a:rPr lang="ja-JP" altLang="en-US" sz="1100" dirty="0" smtClean="0">
                <a:solidFill>
                  <a:prstClr val="black"/>
                </a:solidFill>
              </a:rPr>
              <a:t>年と比較して</a:t>
            </a:r>
            <a:endParaRPr lang="en-US" altLang="ja-JP" sz="1100" dirty="0" smtClean="0">
              <a:solidFill>
                <a:prstClr val="black"/>
              </a:solidFill>
            </a:endParaRPr>
          </a:p>
          <a:p>
            <a:pPr marL="363538" indent="-101600" defTabSz="914145" fontAlgn="auto">
              <a:spcBef>
                <a:spcPts val="0"/>
              </a:spcBef>
              <a:spcAft>
                <a:spcPts val="0"/>
              </a:spcAft>
            </a:pPr>
            <a:r>
              <a:rPr lang="en-US" altLang="ja-JP" sz="1100" dirty="0" smtClean="0">
                <a:solidFill>
                  <a:prstClr val="black"/>
                </a:solidFill>
              </a:rPr>
              <a:t>55</a:t>
            </a:r>
            <a:r>
              <a:rPr lang="ja-JP" altLang="en-US" sz="1100" dirty="0" smtClean="0">
                <a:solidFill>
                  <a:prstClr val="black"/>
                </a:solidFill>
              </a:rPr>
              <a:t>歳以上が約</a:t>
            </a:r>
            <a:r>
              <a:rPr lang="en-US" altLang="ja-JP" sz="1100" dirty="0" smtClean="0">
                <a:solidFill>
                  <a:prstClr val="black"/>
                </a:solidFill>
              </a:rPr>
              <a:t>11</a:t>
            </a:r>
            <a:r>
              <a:rPr lang="ja-JP" altLang="en-US" sz="1100" dirty="0" smtClean="0">
                <a:solidFill>
                  <a:prstClr val="black"/>
                </a:solidFill>
              </a:rPr>
              <a:t>万人増加、</a:t>
            </a:r>
            <a:r>
              <a:rPr lang="en-US" altLang="ja-JP" sz="1100" dirty="0" smtClean="0">
                <a:solidFill>
                  <a:prstClr val="black"/>
                </a:solidFill>
              </a:rPr>
              <a:t>29</a:t>
            </a:r>
            <a:r>
              <a:rPr lang="ja-JP" altLang="en-US" sz="1100" dirty="0" smtClean="0">
                <a:solidFill>
                  <a:prstClr val="black"/>
                </a:solidFill>
              </a:rPr>
              <a:t>歳以下が約</a:t>
            </a:r>
            <a:r>
              <a:rPr lang="en-US" altLang="ja-JP" sz="1100" dirty="0" smtClean="0">
                <a:solidFill>
                  <a:prstClr val="black"/>
                </a:solidFill>
              </a:rPr>
              <a:t>5</a:t>
            </a:r>
            <a:r>
              <a:rPr lang="ja-JP" altLang="en-US" sz="1100" dirty="0" smtClean="0">
                <a:solidFill>
                  <a:prstClr val="black"/>
                </a:solidFill>
              </a:rPr>
              <a:t>万人減少（平成</a:t>
            </a:r>
            <a:r>
              <a:rPr lang="en-US" altLang="ja-JP" sz="1100" dirty="0" smtClean="0">
                <a:solidFill>
                  <a:prstClr val="black"/>
                </a:solidFill>
              </a:rPr>
              <a:t>25</a:t>
            </a:r>
            <a:r>
              <a:rPr lang="ja-JP" altLang="en-US" sz="1100" dirty="0" smtClean="0">
                <a:solidFill>
                  <a:prstClr val="black"/>
                </a:solidFill>
              </a:rPr>
              <a:t>年）</a:t>
            </a:r>
            <a:endParaRPr lang="en-US" altLang="ja-JP" sz="1100" dirty="0" smtClean="0">
              <a:solidFill>
                <a:prstClr val="black"/>
              </a:solidFill>
            </a:endParaRPr>
          </a:p>
        </p:txBody>
      </p:sp>
      <p:sp>
        <p:nvSpPr>
          <p:cNvPr id="35" name="テキスト 2"/>
          <p:cNvSpPr txBox="1">
            <a:spLocks noChangeArrowheads="1"/>
          </p:cNvSpPr>
          <p:nvPr/>
        </p:nvSpPr>
        <p:spPr bwMode="auto">
          <a:xfrm>
            <a:off x="5289899" y="6571438"/>
            <a:ext cx="2615459" cy="241938"/>
          </a:xfrm>
          <a:prstGeom prst="rect">
            <a:avLst/>
          </a:prstGeom>
          <a:noFill/>
          <a:ln w="1">
            <a:noFill/>
            <a:miter lim="800000"/>
            <a:headEnd/>
            <a:tailEnd/>
          </a:ln>
        </p:spPr>
        <p:txBody>
          <a:bodyPr lIns="27429" tIns="18287" rIns="0" bIns="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145" fontAlgn="auto">
              <a:spcBef>
                <a:spcPts val="0"/>
              </a:spcBef>
              <a:spcAft>
                <a:spcPts val="0"/>
              </a:spcAft>
            </a:pPr>
            <a:r>
              <a:rPr lang="ja-JP" altLang="en-US" dirty="0" smtClean="0">
                <a:solidFill>
                  <a:srgbClr val="000000"/>
                </a:solidFill>
                <a:latin typeface="ＭＳ Ｐゴシック" pitchFamily="50" charset="-128"/>
              </a:rPr>
              <a:t>出所：</a:t>
            </a:r>
            <a:r>
              <a:rPr lang="ja-JP" altLang="en-US" dirty="0">
                <a:solidFill>
                  <a:srgbClr val="000000"/>
                </a:solidFill>
                <a:latin typeface="ＭＳ Ｐゴシック" pitchFamily="50" charset="-128"/>
              </a:rPr>
              <a:t>総務省「労働力調査」</a:t>
            </a:r>
          </a:p>
        </p:txBody>
      </p:sp>
      <p:sp>
        <p:nvSpPr>
          <p:cNvPr id="36" name="Text Box 4"/>
          <p:cNvSpPr txBox="1">
            <a:spLocks noChangeArrowheads="1"/>
          </p:cNvSpPr>
          <p:nvPr/>
        </p:nvSpPr>
        <p:spPr bwMode="auto">
          <a:xfrm>
            <a:off x="344886" y="6423965"/>
            <a:ext cx="3432381" cy="246151"/>
          </a:xfrm>
          <a:prstGeom prst="rect">
            <a:avLst/>
          </a:prstGeom>
          <a:noFill/>
          <a:ln w="9525">
            <a:noFill/>
            <a:miter lim="800000"/>
            <a:headEnd/>
            <a:tailEnd/>
          </a:ln>
        </p:spPr>
        <p:txBody>
          <a:bodyPr wrap="square" lIns="91369" tIns="45685" rIns="91369" bIns="45685">
            <a:spAutoFit/>
          </a:bodyPr>
          <a:lstStyle/>
          <a:p>
            <a:pPr defTabSz="913695" fontAlgn="auto">
              <a:spcBef>
                <a:spcPts val="0"/>
              </a:spcBef>
              <a:spcAft>
                <a:spcPts val="0"/>
              </a:spcAft>
            </a:pPr>
            <a:r>
              <a:rPr lang="ja-JP" altLang="en-US" sz="1000" dirty="0" smtClean="0">
                <a:solidFill>
                  <a:srgbClr val="000000"/>
                </a:solidFill>
                <a:latin typeface="ＭＳ Ｐゴシック" charset="-128"/>
                <a:ea typeface="ＭＳ Ｐゴシック"/>
              </a:rPr>
              <a:t>出所</a:t>
            </a:r>
            <a:r>
              <a:rPr lang="ja-JP" altLang="en-US" sz="1000" dirty="0" smtClean="0">
                <a:solidFill>
                  <a:srgbClr val="000000"/>
                </a:solidFill>
                <a:latin typeface="ＭＳ Ｐゴシック"/>
                <a:ea typeface="ＭＳ Ｐゴシック"/>
              </a:rPr>
              <a:t>：</a:t>
            </a:r>
            <a:r>
              <a:rPr lang="zh-TW" altLang="en-US" sz="1000" dirty="0">
                <a:solidFill>
                  <a:srgbClr val="000000"/>
                </a:solidFill>
                <a:latin typeface="ＭＳ Ｐゴシック" pitchFamily="50" charset="-128"/>
                <a:ea typeface="新細明體"/>
              </a:rPr>
              <a:t>総務省 「労働力調査」</a:t>
            </a:r>
            <a:r>
              <a:rPr lang="ja-JP" altLang="en-US" sz="1000" dirty="0">
                <a:solidFill>
                  <a:srgbClr val="000000"/>
                </a:solidFill>
                <a:latin typeface="ＭＳ Ｐゴシック" pitchFamily="50" charset="-128"/>
                <a:ea typeface="ＭＳ Ｐゴシック"/>
              </a:rPr>
              <a:t>（暦年平均</a:t>
            </a:r>
            <a:r>
              <a:rPr lang="ja-JP" altLang="en-US" sz="1000" dirty="0" smtClean="0">
                <a:solidFill>
                  <a:srgbClr val="000000"/>
                </a:solidFill>
                <a:latin typeface="ＭＳ Ｐゴシック" pitchFamily="50" charset="-128"/>
                <a:ea typeface="ＭＳ Ｐゴシック"/>
              </a:rPr>
              <a:t>）</a:t>
            </a:r>
            <a:endParaRPr lang="ja-JP" altLang="en-US" sz="1000" dirty="0">
              <a:solidFill>
                <a:srgbClr val="000000"/>
              </a:solidFill>
              <a:latin typeface="Calibri"/>
              <a:ea typeface="ＭＳ Ｐゴシック"/>
            </a:endParaRPr>
          </a:p>
        </p:txBody>
      </p:sp>
      <p:sp>
        <p:nvSpPr>
          <p:cNvPr id="37" name="AutoShape 3"/>
          <p:cNvSpPr>
            <a:spLocks noChangeArrowheads="1"/>
          </p:cNvSpPr>
          <p:nvPr/>
        </p:nvSpPr>
        <p:spPr bwMode="auto">
          <a:xfrm>
            <a:off x="58389" y="1124744"/>
            <a:ext cx="5038978" cy="972000"/>
          </a:xfrm>
          <a:prstGeom prst="roundRect">
            <a:avLst>
              <a:gd name="adj" fmla="val 16667"/>
            </a:avLst>
          </a:prstGeom>
          <a:solidFill>
            <a:srgbClr val="CCFFCC"/>
          </a:solidFill>
          <a:ln w="9525">
            <a:solidFill>
              <a:schemeClr val="tx1"/>
            </a:solidFill>
            <a:round/>
            <a:headEnd/>
            <a:tailEnd/>
          </a:ln>
        </p:spPr>
        <p:txBody>
          <a:bodyPr wrap="none" lIns="91348" tIns="45673" rIns="91348" bIns="45673" anchor="ctr"/>
          <a:lstStyle/>
          <a:p>
            <a:pPr defTabSz="913695" fontAlgn="auto">
              <a:spcBef>
                <a:spcPts val="600"/>
              </a:spcBef>
              <a:spcAft>
                <a:spcPts val="0"/>
              </a:spcAft>
            </a:pPr>
            <a:r>
              <a:rPr lang="en-US" altLang="ja-JP" sz="1200" dirty="0" smtClean="0">
                <a:solidFill>
                  <a:srgbClr val="000000"/>
                </a:solidFill>
                <a:latin typeface="Calibri"/>
                <a:ea typeface="ＭＳ Ｐゴシック"/>
              </a:rPr>
              <a:t>○</a:t>
            </a:r>
            <a:r>
              <a:rPr lang="ja-JP" altLang="en-US" sz="1200" dirty="0" smtClean="0">
                <a:solidFill>
                  <a:srgbClr val="000000"/>
                </a:solidFill>
                <a:latin typeface="Calibri"/>
                <a:ea typeface="ＭＳ Ｐゴシック"/>
              </a:rPr>
              <a:t>建設業就業者：  </a:t>
            </a:r>
            <a:r>
              <a:rPr lang="en-US" altLang="ja-JP" sz="1200" dirty="0" smtClean="0">
                <a:solidFill>
                  <a:srgbClr val="000000"/>
                </a:solidFill>
                <a:latin typeface="Calibri"/>
                <a:ea typeface="ＭＳ Ｐゴシック"/>
              </a:rPr>
              <a:t>685</a:t>
            </a:r>
            <a:r>
              <a:rPr lang="ja-JP" altLang="en-US" sz="1200" dirty="0" smtClean="0">
                <a:solidFill>
                  <a:srgbClr val="000000"/>
                </a:solidFill>
                <a:latin typeface="Calibri"/>
                <a:ea typeface="ＭＳ Ｐゴシック"/>
              </a:rPr>
              <a:t>万人（</a:t>
            </a:r>
            <a:r>
              <a:rPr lang="en-US" altLang="ja-JP" sz="1200" dirty="0" smtClean="0">
                <a:solidFill>
                  <a:srgbClr val="000000"/>
                </a:solidFill>
                <a:latin typeface="Calibri"/>
                <a:ea typeface="ＭＳ Ｐゴシック"/>
              </a:rPr>
              <a:t>H9</a:t>
            </a:r>
            <a:r>
              <a:rPr lang="ja-JP" altLang="en-US" sz="1200" dirty="0" smtClean="0">
                <a:solidFill>
                  <a:srgbClr val="000000"/>
                </a:solidFill>
                <a:latin typeface="Calibri"/>
                <a:ea typeface="ＭＳ Ｐゴシック"/>
              </a:rPr>
              <a:t>）</a:t>
            </a:r>
            <a:r>
              <a:rPr lang="ja-JP" altLang="en-US" sz="1200" dirty="0">
                <a:solidFill>
                  <a:srgbClr val="000000"/>
                </a:solidFill>
                <a:latin typeface="Calibri"/>
                <a:ea typeface="ＭＳ Ｐゴシック"/>
              </a:rPr>
              <a:t>　→　</a:t>
            </a:r>
            <a:r>
              <a:rPr lang="en-US" altLang="ja-JP" sz="1200" dirty="0" smtClean="0">
                <a:solidFill>
                  <a:srgbClr val="000000"/>
                </a:solidFill>
                <a:latin typeface="Calibri"/>
                <a:ea typeface="ＭＳ Ｐゴシック"/>
              </a:rPr>
              <a:t>499</a:t>
            </a:r>
            <a:r>
              <a:rPr lang="ja-JP" altLang="en-US" sz="1200" dirty="0" smtClean="0">
                <a:solidFill>
                  <a:srgbClr val="000000"/>
                </a:solidFill>
                <a:latin typeface="Calibri"/>
                <a:ea typeface="ＭＳ Ｐゴシック"/>
              </a:rPr>
              <a:t>万人（</a:t>
            </a:r>
            <a:r>
              <a:rPr lang="en-US" altLang="ja-JP" sz="1200" dirty="0" smtClean="0">
                <a:solidFill>
                  <a:srgbClr val="000000"/>
                </a:solidFill>
                <a:latin typeface="Calibri"/>
                <a:ea typeface="ＭＳ Ｐゴシック"/>
              </a:rPr>
              <a:t>H25</a:t>
            </a:r>
            <a:r>
              <a:rPr lang="ja-JP" altLang="en-US" sz="1200" dirty="0" smtClean="0">
                <a:solidFill>
                  <a:srgbClr val="000000"/>
                </a:solidFill>
                <a:latin typeface="Calibri"/>
                <a:ea typeface="ＭＳ Ｐゴシック"/>
              </a:rPr>
              <a:t>）</a:t>
            </a:r>
            <a:r>
              <a:rPr lang="ja-JP" altLang="en-US" sz="1200" dirty="0">
                <a:solidFill>
                  <a:srgbClr val="000000"/>
                </a:solidFill>
                <a:latin typeface="Calibri"/>
                <a:ea typeface="ＭＳ Ｐゴシック"/>
              </a:rPr>
              <a:t>　</a:t>
            </a:r>
            <a:r>
              <a:rPr lang="ja-JP" altLang="en-US" sz="1200" dirty="0" smtClean="0">
                <a:solidFill>
                  <a:srgbClr val="000000"/>
                </a:solidFill>
                <a:latin typeface="Calibri"/>
                <a:ea typeface="ＭＳ Ｐゴシック"/>
              </a:rPr>
              <a:t>▲</a:t>
            </a:r>
            <a:r>
              <a:rPr lang="en-US" altLang="ja-JP" sz="1200" dirty="0" smtClean="0">
                <a:solidFill>
                  <a:srgbClr val="000000"/>
                </a:solidFill>
                <a:latin typeface="Calibri"/>
                <a:ea typeface="ＭＳ Ｐゴシック"/>
              </a:rPr>
              <a:t> 186</a:t>
            </a:r>
            <a:r>
              <a:rPr lang="ja-JP" altLang="en-US" sz="1200" dirty="0" smtClean="0">
                <a:solidFill>
                  <a:srgbClr val="000000"/>
                </a:solidFill>
                <a:latin typeface="Calibri"/>
                <a:ea typeface="ＭＳ Ｐゴシック"/>
              </a:rPr>
              <a:t>万人</a:t>
            </a:r>
            <a:r>
              <a:rPr lang="ja-JP" altLang="en-US" sz="1200" dirty="0">
                <a:solidFill>
                  <a:srgbClr val="000000"/>
                </a:solidFill>
                <a:latin typeface="Calibri"/>
                <a:ea typeface="ＭＳ Ｐゴシック"/>
              </a:rPr>
              <a:t>（</a:t>
            </a:r>
            <a:r>
              <a:rPr lang="ja-JP" altLang="en-US" sz="1200" dirty="0" smtClean="0">
                <a:solidFill>
                  <a:srgbClr val="000000"/>
                </a:solidFill>
                <a:latin typeface="Calibri"/>
                <a:ea typeface="ＭＳ Ｐゴシック"/>
              </a:rPr>
              <a:t>▲</a:t>
            </a:r>
            <a:r>
              <a:rPr lang="en-US" altLang="ja-JP" sz="1200" dirty="0" smtClean="0">
                <a:solidFill>
                  <a:srgbClr val="000000"/>
                </a:solidFill>
                <a:latin typeface="Calibri"/>
                <a:ea typeface="ＭＳ Ｐゴシック"/>
              </a:rPr>
              <a:t>27%</a:t>
            </a:r>
            <a:r>
              <a:rPr lang="ja-JP" altLang="en-US" sz="1200" dirty="0" smtClean="0">
                <a:solidFill>
                  <a:srgbClr val="000000"/>
                </a:solidFill>
                <a:latin typeface="Calibri"/>
                <a:ea typeface="ＭＳ Ｐゴシック"/>
              </a:rPr>
              <a:t>）</a:t>
            </a:r>
            <a:endParaRPr lang="en-US" altLang="ja-JP" sz="1200" dirty="0" smtClean="0">
              <a:solidFill>
                <a:srgbClr val="000000"/>
              </a:solidFill>
              <a:latin typeface="Calibri"/>
              <a:ea typeface="ＭＳ Ｐゴシック"/>
            </a:endParaRPr>
          </a:p>
          <a:p>
            <a:pPr defTabSz="913695" fontAlgn="auto">
              <a:spcBef>
                <a:spcPts val="600"/>
              </a:spcBef>
              <a:spcAft>
                <a:spcPts val="0"/>
              </a:spcAft>
            </a:pPr>
            <a:r>
              <a:rPr lang="ja-JP" altLang="en-US" sz="1200" dirty="0" smtClean="0">
                <a:solidFill>
                  <a:srgbClr val="000000"/>
                </a:solidFill>
                <a:latin typeface="Calibri"/>
                <a:ea typeface="ＭＳ Ｐゴシック"/>
              </a:rPr>
              <a:t>○技術者　　　　：　　</a:t>
            </a:r>
            <a:r>
              <a:rPr lang="en-US" altLang="ja-JP" sz="1200" dirty="0" smtClean="0">
                <a:solidFill>
                  <a:srgbClr val="000000"/>
                </a:solidFill>
                <a:latin typeface="Calibri"/>
                <a:ea typeface="ＭＳ Ｐゴシック"/>
              </a:rPr>
              <a:t>41</a:t>
            </a:r>
            <a:r>
              <a:rPr lang="ja-JP" altLang="en-US" sz="1200" dirty="0" smtClean="0">
                <a:solidFill>
                  <a:srgbClr val="000000"/>
                </a:solidFill>
                <a:latin typeface="Calibri"/>
                <a:ea typeface="ＭＳ Ｐゴシック"/>
              </a:rPr>
              <a:t>万人（</a:t>
            </a:r>
            <a:r>
              <a:rPr lang="en-US" altLang="ja-JP" sz="1200" dirty="0" smtClean="0">
                <a:solidFill>
                  <a:srgbClr val="000000"/>
                </a:solidFill>
                <a:latin typeface="Calibri"/>
                <a:ea typeface="ＭＳ Ｐゴシック"/>
              </a:rPr>
              <a:t>H9</a:t>
            </a:r>
            <a:r>
              <a:rPr lang="ja-JP" altLang="en-US" sz="1200" dirty="0" smtClean="0">
                <a:solidFill>
                  <a:srgbClr val="000000"/>
                </a:solidFill>
                <a:latin typeface="Calibri"/>
                <a:ea typeface="ＭＳ Ｐゴシック"/>
              </a:rPr>
              <a:t>）　→　　</a:t>
            </a:r>
            <a:r>
              <a:rPr lang="en-US" altLang="ja-JP" sz="1200" dirty="0" smtClean="0">
                <a:solidFill>
                  <a:srgbClr val="000000"/>
                </a:solidFill>
                <a:latin typeface="Calibri"/>
                <a:ea typeface="ＭＳ Ｐゴシック"/>
              </a:rPr>
              <a:t>27</a:t>
            </a:r>
            <a:r>
              <a:rPr lang="ja-JP" altLang="en-US" sz="1200" dirty="0" smtClean="0">
                <a:solidFill>
                  <a:srgbClr val="000000"/>
                </a:solidFill>
                <a:latin typeface="Calibri"/>
                <a:ea typeface="ＭＳ Ｐゴシック"/>
              </a:rPr>
              <a:t>万人（</a:t>
            </a:r>
            <a:r>
              <a:rPr lang="en-US" altLang="ja-JP" sz="1200" dirty="0" smtClean="0">
                <a:solidFill>
                  <a:srgbClr val="000000"/>
                </a:solidFill>
                <a:latin typeface="Calibri"/>
                <a:ea typeface="ＭＳ Ｐゴシック"/>
              </a:rPr>
              <a:t>H25</a:t>
            </a:r>
            <a:r>
              <a:rPr lang="ja-JP" altLang="en-US" sz="1200" dirty="0" smtClean="0">
                <a:solidFill>
                  <a:srgbClr val="000000"/>
                </a:solidFill>
                <a:latin typeface="Calibri"/>
                <a:ea typeface="ＭＳ Ｐゴシック"/>
              </a:rPr>
              <a:t>）　▲   </a:t>
            </a:r>
            <a:r>
              <a:rPr lang="en-US" altLang="ja-JP" sz="1200" dirty="0" smtClean="0">
                <a:solidFill>
                  <a:srgbClr val="000000"/>
                </a:solidFill>
                <a:latin typeface="Calibri"/>
                <a:ea typeface="ＭＳ Ｐゴシック"/>
              </a:rPr>
              <a:t>14</a:t>
            </a:r>
            <a:r>
              <a:rPr lang="ja-JP" altLang="en-US" sz="1200" dirty="0" smtClean="0">
                <a:solidFill>
                  <a:srgbClr val="000000"/>
                </a:solidFill>
                <a:latin typeface="Calibri"/>
                <a:ea typeface="ＭＳ Ｐゴシック"/>
              </a:rPr>
              <a:t>万人（▲</a:t>
            </a:r>
            <a:r>
              <a:rPr lang="en-US" altLang="ja-JP" sz="1200" dirty="0" smtClean="0">
                <a:solidFill>
                  <a:srgbClr val="000000"/>
                </a:solidFill>
                <a:latin typeface="Calibri"/>
                <a:ea typeface="ＭＳ Ｐゴシック"/>
              </a:rPr>
              <a:t>34%</a:t>
            </a:r>
            <a:r>
              <a:rPr lang="ja-JP" altLang="en-US" sz="1200" dirty="0" smtClean="0">
                <a:solidFill>
                  <a:srgbClr val="000000"/>
                </a:solidFill>
                <a:latin typeface="Calibri"/>
                <a:ea typeface="ＭＳ Ｐゴシック"/>
              </a:rPr>
              <a:t>）</a:t>
            </a:r>
            <a:endParaRPr lang="en-US" altLang="ja-JP" sz="1200" dirty="0">
              <a:solidFill>
                <a:srgbClr val="000000"/>
              </a:solidFill>
              <a:latin typeface="Calibri"/>
              <a:ea typeface="ＭＳ Ｐゴシック"/>
            </a:endParaRPr>
          </a:p>
          <a:p>
            <a:pPr defTabSz="913695" fontAlgn="auto">
              <a:spcBef>
                <a:spcPts val="600"/>
              </a:spcBef>
              <a:spcAft>
                <a:spcPts val="0"/>
              </a:spcAft>
            </a:pPr>
            <a:r>
              <a:rPr lang="ja-JP" altLang="en-US" sz="1200" dirty="0" smtClean="0">
                <a:solidFill>
                  <a:srgbClr val="000000"/>
                </a:solidFill>
                <a:latin typeface="Calibri"/>
                <a:ea typeface="ＭＳ Ｐゴシック"/>
              </a:rPr>
              <a:t>○技能労働者　：</a:t>
            </a:r>
            <a:r>
              <a:rPr lang="ja-JP" altLang="en-US" sz="1200" dirty="0">
                <a:solidFill>
                  <a:srgbClr val="000000"/>
                </a:solidFill>
                <a:latin typeface="Calibri"/>
                <a:ea typeface="ＭＳ Ｐゴシック"/>
              </a:rPr>
              <a:t>　 </a:t>
            </a:r>
            <a:r>
              <a:rPr lang="en-US" altLang="ja-JP" sz="1200" dirty="0" smtClean="0">
                <a:solidFill>
                  <a:srgbClr val="000000"/>
                </a:solidFill>
                <a:latin typeface="Calibri"/>
                <a:ea typeface="ＭＳ Ｐゴシック"/>
              </a:rPr>
              <a:t>455</a:t>
            </a:r>
            <a:r>
              <a:rPr lang="ja-JP" altLang="en-US" sz="1200" dirty="0" smtClean="0">
                <a:solidFill>
                  <a:srgbClr val="000000"/>
                </a:solidFill>
                <a:latin typeface="Calibri"/>
                <a:ea typeface="ＭＳ Ｐゴシック"/>
              </a:rPr>
              <a:t>万人（</a:t>
            </a:r>
            <a:r>
              <a:rPr lang="en-US" altLang="ja-JP" sz="1200" dirty="0" smtClean="0">
                <a:solidFill>
                  <a:srgbClr val="000000"/>
                </a:solidFill>
                <a:latin typeface="Calibri"/>
                <a:ea typeface="ＭＳ Ｐゴシック"/>
              </a:rPr>
              <a:t>H9</a:t>
            </a:r>
            <a:r>
              <a:rPr lang="ja-JP" altLang="en-US" sz="1200" dirty="0" smtClean="0">
                <a:solidFill>
                  <a:srgbClr val="000000"/>
                </a:solidFill>
                <a:latin typeface="Calibri"/>
                <a:ea typeface="ＭＳ Ｐゴシック"/>
              </a:rPr>
              <a:t>）  →   </a:t>
            </a:r>
            <a:r>
              <a:rPr lang="en-US" altLang="ja-JP" sz="1200" dirty="0" smtClean="0">
                <a:solidFill>
                  <a:srgbClr val="000000"/>
                </a:solidFill>
                <a:latin typeface="Calibri"/>
                <a:ea typeface="ＭＳ Ｐゴシック"/>
              </a:rPr>
              <a:t>338</a:t>
            </a:r>
            <a:r>
              <a:rPr lang="ja-JP" altLang="en-US" sz="1200" dirty="0" smtClean="0">
                <a:solidFill>
                  <a:srgbClr val="000000"/>
                </a:solidFill>
                <a:latin typeface="Calibri"/>
                <a:ea typeface="ＭＳ Ｐゴシック"/>
              </a:rPr>
              <a:t>万人（</a:t>
            </a:r>
            <a:r>
              <a:rPr lang="en-US" altLang="ja-JP" sz="1200" dirty="0" smtClean="0">
                <a:solidFill>
                  <a:srgbClr val="000000"/>
                </a:solidFill>
                <a:latin typeface="Calibri"/>
                <a:ea typeface="ＭＳ Ｐゴシック"/>
              </a:rPr>
              <a:t>H25</a:t>
            </a:r>
            <a:r>
              <a:rPr lang="ja-JP" altLang="en-US" sz="1200" dirty="0" smtClean="0">
                <a:solidFill>
                  <a:srgbClr val="000000"/>
                </a:solidFill>
                <a:latin typeface="Calibri"/>
                <a:ea typeface="ＭＳ Ｐゴシック"/>
              </a:rPr>
              <a:t>）</a:t>
            </a:r>
            <a:r>
              <a:rPr lang="ja-JP" altLang="en-US" sz="1200" dirty="0">
                <a:solidFill>
                  <a:srgbClr val="000000"/>
                </a:solidFill>
                <a:latin typeface="Calibri"/>
                <a:ea typeface="ＭＳ Ｐゴシック"/>
              </a:rPr>
              <a:t>　</a:t>
            </a:r>
            <a:r>
              <a:rPr lang="ja-JP" altLang="en-US" sz="1200" dirty="0" smtClean="0">
                <a:solidFill>
                  <a:srgbClr val="000000"/>
                </a:solidFill>
                <a:latin typeface="Calibri"/>
                <a:ea typeface="ＭＳ Ｐゴシック"/>
              </a:rPr>
              <a:t>▲</a:t>
            </a:r>
            <a:r>
              <a:rPr lang="en-US" altLang="ja-JP" sz="1200" dirty="0" smtClean="0">
                <a:solidFill>
                  <a:srgbClr val="000000"/>
                </a:solidFill>
                <a:latin typeface="Calibri"/>
                <a:ea typeface="ＭＳ Ｐゴシック"/>
              </a:rPr>
              <a:t>   117</a:t>
            </a:r>
            <a:r>
              <a:rPr lang="ja-JP" altLang="en-US" sz="1200" dirty="0" smtClean="0">
                <a:solidFill>
                  <a:srgbClr val="000000"/>
                </a:solidFill>
                <a:latin typeface="Calibri"/>
                <a:ea typeface="ＭＳ Ｐゴシック"/>
              </a:rPr>
              <a:t>万人</a:t>
            </a:r>
            <a:r>
              <a:rPr lang="ja-JP" altLang="en-US" sz="1200" dirty="0">
                <a:solidFill>
                  <a:srgbClr val="000000"/>
                </a:solidFill>
                <a:latin typeface="Calibri"/>
                <a:ea typeface="ＭＳ Ｐゴシック"/>
              </a:rPr>
              <a:t>（</a:t>
            </a:r>
            <a:r>
              <a:rPr lang="ja-JP" altLang="en-US" sz="1200" dirty="0" smtClean="0">
                <a:solidFill>
                  <a:srgbClr val="000000"/>
                </a:solidFill>
                <a:latin typeface="Calibri"/>
                <a:ea typeface="ＭＳ Ｐゴシック"/>
              </a:rPr>
              <a:t>▲</a:t>
            </a:r>
            <a:r>
              <a:rPr lang="en-US" altLang="ja-JP" sz="1200" dirty="0" smtClean="0">
                <a:solidFill>
                  <a:srgbClr val="000000"/>
                </a:solidFill>
                <a:latin typeface="Calibri"/>
                <a:ea typeface="ＭＳ Ｐゴシック"/>
              </a:rPr>
              <a:t>26%</a:t>
            </a:r>
            <a:r>
              <a:rPr lang="ja-JP" altLang="en-US" sz="1200" dirty="0" smtClean="0">
                <a:solidFill>
                  <a:srgbClr val="000000"/>
                </a:solidFill>
                <a:latin typeface="Calibri"/>
                <a:ea typeface="ＭＳ Ｐゴシック"/>
              </a:rPr>
              <a:t>）</a:t>
            </a:r>
            <a:endParaRPr lang="en-US" altLang="ja-JP" sz="1200" dirty="0" smtClean="0">
              <a:solidFill>
                <a:srgbClr val="000000"/>
              </a:solidFill>
              <a:latin typeface="Calibri"/>
              <a:ea typeface="ＭＳ Ｐゴシック"/>
            </a:endParaRPr>
          </a:p>
        </p:txBody>
      </p:sp>
      <p:sp>
        <p:nvSpPr>
          <p:cNvPr id="18" name="角丸四角形 17"/>
          <p:cNvSpPr/>
          <p:nvPr/>
        </p:nvSpPr>
        <p:spPr bwMode="auto">
          <a:xfrm>
            <a:off x="105957" y="653603"/>
            <a:ext cx="2245749" cy="374571"/>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1" tIns="45716" rIns="91431" bIns="45716" numCol="1" rtlCol="0" anchor="t" anchorCtr="0" compatLnSpc="1">
            <a:prstTxWarp prst="textNoShape">
              <a:avLst/>
            </a:prstTxWarp>
            <a:spAutoFit/>
          </a:bodyPr>
          <a:lstStyle/>
          <a:p>
            <a:pPr algn="ctr" defTabSz="914235" eaLnBrk="0" fontAlgn="auto" hangingPunct="0">
              <a:spcBef>
                <a:spcPts val="0"/>
              </a:spcBef>
              <a:spcAft>
                <a:spcPts val="0"/>
              </a:spcAft>
            </a:pPr>
            <a:r>
              <a:rPr lang="ja-JP" altLang="en-US" sz="1600" b="1" dirty="0" smtClean="0">
                <a:solidFill>
                  <a:prstClr val="black"/>
                </a:solidFill>
              </a:rPr>
              <a:t>技能労働者等の減少</a:t>
            </a:r>
          </a:p>
        </p:txBody>
      </p:sp>
      <p:sp>
        <p:nvSpPr>
          <p:cNvPr id="19" name="角丸四角形 18"/>
          <p:cNvSpPr/>
          <p:nvPr/>
        </p:nvSpPr>
        <p:spPr bwMode="auto">
          <a:xfrm>
            <a:off x="5374832" y="640074"/>
            <a:ext cx="3178902" cy="374562"/>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1" tIns="45716" rIns="91431" bIns="45716" numCol="1" rtlCol="0" anchor="t" anchorCtr="0" compatLnSpc="1">
            <a:prstTxWarp prst="textNoShape">
              <a:avLst/>
            </a:prstTxWarp>
            <a:spAutoFit/>
          </a:bodyPr>
          <a:lstStyle/>
          <a:p>
            <a:pPr algn="ctr" defTabSz="914235" eaLnBrk="0" fontAlgn="auto" hangingPunct="0">
              <a:spcBef>
                <a:spcPts val="0"/>
              </a:spcBef>
              <a:spcAft>
                <a:spcPts val="0"/>
              </a:spcAft>
            </a:pPr>
            <a:r>
              <a:rPr lang="ja-JP" altLang="en-US" sz="1600" b="1" dirty="0" smtClean="0">
                <a:solidFill>
                  <a:prstClr val="black"/>
                </a:solidFill>
              </a:rPr>
              <a:t>建設業就業者の高齢化の進行</a:t>
            </a:r>
          </a:p>
        </p:txBody>
      </p:sp>
      <p:sp>
        <p:nvSpPr>
          <p:cNvPr id="23" name="線吹き出し 1 (枠付き) 22"/>
          <p:cNvSpPr/>
          <p:nvPr/>
        </p:nvSpPr>
        <p:spPr>
          <a:xfrm>
            <a:off x="5673113" y="3069134"/>
            <a:ext cx="1256628" cy="397119"/>
          </a:xfrm>
          <a:prstGeom prst="borderCallout1">
            <a:avLst>
              <a:gd name="adj1" fmla="val 54025"/>
              <a:gd name="adj2" fmla="val 99687"/>
              <a:gd name="adj3" fmla="val 112240"/>
              <a:gd name="adj4" fmla="val 248294"/>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12" rIns="0" bIns="45712" rtlCol="0" anchor="ctr"/>
          <a:lstStyle/>
          <a:p>
            <a:pPr algn="ctr" defTabSz="914145" fontAlgn="auto">
              <a:spcBef>
                <a:spcPts val="0"/>
              </a:spcBef>
              <a:spcAft>
                <a:spcPts val="0"/>
              </a:spcAft>
            </a:pPr>
            <a:r>
              <a:rPr lang="ja-JP" altLang="en-US" sz="900" dirty="0" smtClean="0">
                <a:solidFill>
                  <a:prstClr val="black"/>
                </a:solidFill>
              </a:rPr>
              <a:t>全産業（５５歳以上）</a:t>
            </a:r>
            <a:endParaRPr lang="ja-JP" altLang="en-US" sz="900" dirty="0">
              <a:solidFill>
                <a:prstClr val="black"/>
              </a:solidFill>
            </a:endParaRPr>
          </a:p>
        </p:txBody>
      </p:sp>
      <p:sp>
        <p:nvSpPr>
          <p:cNvPr id="25" name="線吹き出し 1 (枠付き) 24"/>
          <p:cNvSpPr/>
          <p:nvPr/>
        </p:nvSpPr>
        <p:spPr>
          <a:xfrm>
            <a:off x="5817616" y="4797917"/>
            <a:ext cx="1502179" cy="355097"/>
          </a:xfrm>
          <a:prstGeom prst="borderCallout1">
            <a:avLst>
              <a:gd name="adj1" fmla="val 50448"/>
              <a:gd name="adj2" fmla="val 100442"/>
              <a:gd name="adj3" fmla="val -21848"/>
              <a:gd name="adj4" fmla="val 186541"/>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4" tIns="45708" rIns="91414" bIns="45708" rtlCol="0" anchor="ctr"/>
          <a:lstStyle/>
          <a:p>
            <a:pPr algn="ctr" defTabSz="914145" fontAlgn="auto">
              <a:spcBef>
                <a:spcPts val="0"/>
              </a:spcBef>
              <a:spcAft>
                <a:spcPts val="0"/>
              </a:spcAft>
            </a:pPr>
            <a:r>
              <a:rPr lang="ja-JP" altLang="en-US" sz="900" dirty="0" smtClean="0">
                <a:solidFill>
                  <a:prstClr val="black"/>
                </a:solidFill>
              </a:rPr>
              <a:t>全産業（２９歳以下）</a:t>
            </a:r>
            <a:endParaRPr lang="ja-JP" altLang="en-US" sz="900" dirty="0">
              <a:solidFill>
                <a:prstClr val="black"/>
              </a:solidFill>
            </a:endParaRPr>
          </a:p>
        </p:txBody>
      </p:sp>
      <p:sp>
        <p:nvSpPr>
          <p:cNvPr id="30" name="テキスト ボックス 29"/>
          <p:cNvSpPr txBox="1"/>
          <p:nvPr/>
        </p:nvSpPr>
        <p:spPr>
          <a:xfrm>
            <a:off x="6392864" y="2746272"/>
            <a:ext cx="2032990" cy="169277"/>
          </a:xfrm>
          <a:prstGeom prst="rect">
            <a:avLst/>
          </a:prstGeom>
          <a:ln w="9525"/>
        </p:spPr>
        <p:style>
          <a:lnRef idx="2">
            <a:schemeClr val="accent3"/>
          </a:lnRef>
          <a:fillRef idx="1">
            <a:schemeClr val="lt1"/>
          </a:fillRef>
          <a:effectRef idx="0">
            <a:schemeClr val="accent3"/>
          </a:effectRef>
          <a:fontRef idx="minor">
            <a:schemeClr val="dk1"/>
          </a:fontRef>
        </p:style>
        <p:txBody>
          <a:bodyPr wrap="square" lIns="36000" tIns="0" rIns="36000" bIns="0" rtlCol="0" anchor="ctr" anchorCtr="0">
            <a:spAutoFit/>
          </a:bodyPr>
          <a:lstStyle/>
          <a:p>
            <a:pPr algn="ctr" defTabSz="914145" fontAlgn="auto">
              <a:spcBef>
                <a:spcPts val="0"/>
              </a:spcBef>
              <a:spcAft>
                <a:spcPts val="0"/>
              </a:spcAft>
            </a:pPr>
            <a:r>
              <a:rPr lang="ja-JP" altLang="en-US" sz="1100" dirty="0" smtClean="0">
                <a:solidFill>
                  <a:srgbClr val="FF0000"/>
                </a:solidFill>
              </a:rPr>
              <a:t>建設業：約３割が５５歳以上</a:t>
            </a:r>
            <a:endParaRPr lang="ja-JP" altLang="en-US" sz="1100" dirty="0">
              <a:solidFill>
                <a:srgbClr val="FF0000"/>
              </a:solidFill>
            </a:endParaRPr>
          </a:p>
        </p:txBody>
      </p:sp>
      <p:cxnSp>
        <p:nvCxnSpPr>
          <p:cNvPr id="33" name="直線コネクタ 32"/>
          <p:cNvCxnSpPr>
            <a:stCxn id="30" idx="3"/>
          </p:cNvCxnSpPr>
          <p:nvPr/>
        </p:nvCxnSpPr>
        <p:spPr bwMode="auto">
          <a:xfrm flipV="1">
            <a:off x="8425800" y="2758614"/>
            <a:ext cx="1304940" cy="72297"/>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43" name="テキスト ボックス 42"/>
          <p:cNvSpPr txBox="1"/>
          <p:nvPr/>
        </p:nvSpPr>
        <p:spPr>
          <a:xfrm>
            <a:off x="5817234" y="5517997"/>
            <a:ext cx="1944001" cy="169277"/>
          </a:xfrm>
          <a:prstGeom prst="rect">
            <a:avLst/>
          </a:prstGeom>
          <a:ln w="9525"/>
        </p:spPr>
        <p:style>
          <a:lnRef idx="2">
            <a:schemeClr val="accent3"/>
          </a:lnRef>
          <a:fillRef idx="1">
            <a:schemeClr val="lt1"/>
          </a:fillRef>
          <a:effectRef idx="0">
            <a:schemeClr val="accent3"/>
          </a:effectRef>
          <a:fontRef idx="minor">
            <a:schemeClr val="dk1"/>
          </a:fontRef>
        </p:style>
        <p:txBody>
          <a:bodyPr wrap="square" lIns="36000" tIns="0" rIns="36000" bIns="0" rtlCol="0" anchor="ctr" anchorCtr="0">
            <a:spAutoFit/>
          </a:bodyPr>
          <a:lstStyle/>
          <a:p>
            <a:pPr algn="ctr" defTabSz="914145" fontAlgn="auto">
              <a:spcBef>
                <a:spcPts val="0"/>
              </a:spcBef>
              <a:spcAft>
                <a:spcPts val="0"/>
              </a:spcAft>
            </a:pPr>
            <a:r>
              <a:rPr lang="ja-JP" altLang="en-US" sz="1100" dirty="0" smtClean="0">
                <a:solidFill>
                  <a:srgbClr val="FF0000"/>
                </a:solidFill>
              </a:rPr>
              <a:t>建設業：２９歳以下は約１割</a:t>
            </a:r>
            <a:endParaRPr lang="ja-JP" altLang="en-US" sz="1100" dirty="0">
              <a:solidFill>
                <a:srgbClr val="FF0000"/>
              </a:solidFill>
            </a:endParaRPr>
          </a:p>
        </p:txBody>
      </p:sp>
      <p:cxnSp>
        <p:nvCxnSpPr>
          <p:cNvPr id="44" name="直線コネクタ 43"/>
          <p:cNvCxnSpPr>
            <a:stCxn id="43" idx="3"/>
          </p:cNvCxnSpPr>
          <p:nvPr/>
        </p:nvCxnSpPr>
        <p:spPr bwMode="auto">
          <a:xfrm>
            <a:off x="7761322" y="5602462"/>
            <a:ext cx="1946645" cy="158258"/>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28" name="Text Box 4"/>
          <p:cNvSpPr txBox="1">
            <a:spLocks noChangeArrowheads="1"/>
          </p:cNvSpPr>
          <p:nvPr/>
        </p:nvSpPr>
        <p:spPr bwMode="auto">
          <a:xfrm>
            <a:off x="344508" y="6639988"/>
            <a:ext cx="4032448" cy="246161"/>
          </a:xfrm>
          <a:prstGeom prst="rect">
            <a:avLst/>
          </a:prstGeom>
          <a:noFill/>
          <a:ln w="9525">
            <a:noFill/>
            <a:miter lim="800000"/>
            <a:headEnd/>
            <a:tailEnd/>
          </a:ln>
        </p:spPr>
        <p:txBody>
          <a:bodyPr wrap="square" lIns="91378" tIns="45690" rIns="91378" bIns="45690">
            <a:spAutoFit/>
          </a:bodyPr>
          <a:lstStyle/>
          <a:p>
            <a:pPr marL="108000" indent="-457200" defTabSz="913785" fontAlgn="auto">
              <a:spcBef>
                <a:spcPts val="0"/>
              </a:spcBef>
              <a:spcAft>
                <a:spcPts val="0"/>
              </a:spcAft>
            </a:pPr>
            <a:r>
              <a:rPr lang="ja-JP" altLang="en-US" sz="1000" dirty="0" smtClean="0">
                <a:solidFill>
                  <a:prstClr val="black"/>
                </a:solidFill>
                <a:latin typeface="ＭＳ Ｐゴシック" charset="-128"/>
                <a:ea typeface="ＭＳ Ｐゴシック"/>
              </a:rPr>
              <a:t>（</a:t>
            </a:r>
            <a:r>
              <a:rPr lang="en-US" altLang="ja-JP" sz="1000" dirty="0" smtClean="0">
                <a:solidFill>
                  <a:prstClr val="black"/>
                </a:solidFill>
                <a:latin typeface="ＭＳ Ｐゴシック" charset="-128"/>
                <a:ea typeface="ＭＳ Ｐゴシック"/>
              </a:rPr>
              <a:t>※</a:t>
            </a:r>
            <a:r>
              <a:rPr lang="ja-JP" altLang="en-US" sz="1000" dirty="0" smtClean="0">
                <a:solidFill>
                  <a:prstClr val="black"/>
                </a:solidFill>
                <a:latin typeface="ＭＳ Ｐゴシック" charset="-128"/>
                <a:ea typeface="ＭＳ Ｐゴシック"/>
              </a:rPr>
              <a:t>平成２３年データは、東日本大震災の影響により推計値。）</a:t>
            </a:r>
            <a:endParaRPr lang="ja-JP" altLang="en-US" sz="1000" dirty="0">
              <a:solidFill>
                <a:prstClr val="black"/>
              </a:solidFill>
              <a:latin typeface="Calibri"/>
              <a:ea typeface="ＭＳ Ｐゴシック"/>
            </a:endParaRPr>
          </a:p>
        </p:txBody>
      </p:sp>
      <p:sp>
        <p:nvSpPr>
          <p:cNvPr id="27" name="Rectangle 24"/>
          <p:cNvSpPr>
            <a:spLocks noChangeArrowheads="1"/>
          </p:cNvSpPr>
          <p:nvPr/>
        </p:nvSpPr>
        <p:spPr bwMode="auto">
          <a:xfrm>
            <a:off x="334" y="44624"/>
            <a:ext cx="9906000" cy="396000"/>
          </a:xfrm>
          <a:prstGeom prst="rect">
            <a:avLst/>
          </a:prstGeom>
          <a:noFill/>
          <a:ln>
            <a:headEnd/>
            <a:tailEnd/>
          </a:ln>
          <a:effectLst/>
        </p:spPr>
        <p:style>
          <a:lnRef idx="0">
            <a:schemeClr val="accent1"/>
          </a:lnRef>
          <a:fillRef idx="3">
            <a:schemeClr val="accent1"/>
          </a:fillRef>
          <a:effectRef idx="3">
            <a:schemeClr val="accent1"/>
          </a:effectRef>
          <a:fontRef idx="minor">
            <a:schemeClr val="lt1"/>
          </a:fontRef>
        </p:style>
        <p:txBody>
          <a:bodyPr lIns="91366" tIns="45684" rIns="91366" bIns="45684" anchor="ctr"/>
          <a:lstStyle/>
          <a:p>
            <a:pPr defTabSz="913656" fontAlgn="auto">
              <a:spcBef>
                <a:spcPts val="0"/>
              </a:spcBef>
              <a:spcAft>
                <a:spcPts val="0"/>
              </a:spcAft>
              <a:defRPr/>
            </a:pPr>
            <a:r>
              <a:rPr lang="ja-JP" altLang="en-US" sz="2400" dirty="0" smtClean="0">
                <a:solidFill>
                  <a:srgbClr val="4087C8"/>
                </a:solidFill>
                <a:latin typeface="HGP創英角ｺﾞｼｯｸUB" pitchFamily="50" charset="-128"/>
                <a:ea typeface="HGP創英角ｺﾞｼｯｸUB" pitchFamily="50" charset="-128"/>
              </a:rPr>
              <a:t>建設業就業者の現状</a:t>
            </a:r>
            <a:endParaRPr lang="ja-JP" altLang="en-US" sz="2400" dirty="0">
              <a:solidFill>
                <a:srgbClr val="4087C8"/>
              </a:solidFill>
              <a:latin typeface="HGP創英角ｺﾞｼｯｸUB" pitchFamily="50" charset="-128"/>
              <a:ea typeface="HGP創英角ｺﾞｼｯｸUB" pitchFamily="50" charset="-128"/>
            </a:endParaRPr>
          </a:p>
        </p:txBody>
      </p:sp>
      <p:graphicFrame>
        <p:nvGraphicFramePr>
          <p:cNvPr id="31" name="Chart 1"/>
          <p:cNvGraphicFramePr>
            <a:graphicFrameLocks/>
          </p:cNvGraphicFramePr>
          <p:nvPr/>
        </p:nvGraphicFramePr>
        <p:xfrm>
          <a:off x="0" y="1484784"/>
          <a:ext cx="5169058" cy="5589240"/>
        </p:xfrm>
        <a:graphic>
          <a:graphicData uri="http://schemas.openxmlformats.org/drawingml/2006/chart">
            <c:chart xmlns:c="http://schemas.openxmlformats.org/drawingml/2006/chart" xmlns:r="http://schemas.openxmlformats.org/officeDocument/2006/relationships" r:id="rId3"/>
          </a:graphicData>
        </a:graphic>
      </p:graphicFrame>
      <p:sp>
        <p:nvSpPr>
          <p:cNvPr id="20" name="スライド番号プレースホルダ 19"/>
          <p:cNvSpPr>
            <a:spLocks noGrp="1"/>
          </p:cNvSpPr>
          <p:nvPr>
            <p:ph type="sldNum" sz="quarter" idx="12"/>
          </p:nvPr>
        </p:nvSpPr>
        <p:spPr>
          <a:xfrm>
            <a:off x="7565908" y="6564731"/>
            <a:ext cx="2311400" cy="365125"/>
          </a:xfrm>
        </p:spPr>
        <p:txBody>
          <a:bodyPr/>
          <a:lstStyle/>
          <a:p>
            <a:fld id="{6C5430D0-4336-49DB-B62F-D1D0AB30FA6F}" type="slidenum">
              <a:rPr lang="ja-JP" altLang="en-US" smtClean="0">
                <a:solidFill>
                  <a:prstClr val="black">
                    <a:tint val="75000"/>
                  </a:prstClr>
                </a:solidFill>
              </a:rPr>
              <a:pPr/>
              <a:t>4</a:t>
            </a:fld>
            <a:endParaRPr lang="ja-JP" altLang="en-US" dirty="0">
              <a:solidFill>
                <a:prstClr val="black">
                  <a:tint val="75000"/>
                </a:prst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直線コネクタ 18"/>
          <p:cNvCxnSpPr/>
          <p:nvPr/>
        </p:nvCxnSpPr>
        <p:spPr>
          <a:xfrm>
            <a:off x="0" y="384175"/>
            <a:ext cx="9906000" cy="0"/>
          </a:xfrm>
          <a:prstGeom prst="line">
            <a:avLst/>
          </a:prstGeom>
          <a:ln w="28575"/>
          <a:effectLst>
            <a:innerShdw blurRad="63500" dist="50800" dir="27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9" name="AutoShape 4"/>
          <p:cNvSpPr>
            <a:spLocks noChangeArrowheads="1"/>
          </p:cNvSpPr>
          <p:nvPr/>
        </p:nvSpPr>
        <p:spPr bwMode="auto">
          <a:xfrm>
            <a:off x="56456" y="620490"/>
            <a:ext cx="4752528" cy="720278"/>
          </a:xfrm>
          <a:prstGeom prst="roundRect">
            <a:avLst>
              <a:gd name="adj" fmla="val 16667"/>
            </a:avLst>
          </a:prstGeom>
          <a:solidFill>
            <a:srgbClr val="FFFF99"/>
          </a:solidFill>
          <a:ln w="9525">
            <a:solidFill>
              <a:schemeClr val="tx1"/>
            </a:solidFill>
            <a:round/>
            <a:headEnd/>
            <a:tailEnd/>
          </a:ln>
        </p:spPr>
        <p:txBody>
          <a:bodyPr wrap="none" lIns="91324" tIns="45664" rIns="91324" bIns="45664" anchor="ctr"/>
          <a:lstStyle/>
          <a:p>
            <a:r>
              <a:rPr lang="ja-JP" altLang="en-US" sz="1600" dirty="0" smtClean="0">
                <a:solidFill>
                  <a:srgbClr val="000000"/>
                </a:solidFill>
              </a:rPr>
              <a:t>全産業と比べて、</a:t>
            </a:r>
            <a:r>
              <a:rPr lang="ja-JP" altLang="en-US" sz="1600" dirty="0" smtClean="0">
                <a:solidFill>
                  <a:srgbClr val="FF0000"/>
                </a:solidFill>
              </a:rPr>
              <a:t>賃金の下落率</a:t>
            </a:r>
            <a:r>
              <a:rPr lang="ja-JP" altLang="en-US" sz="1600" dirty="0" smtClean="0">
                <a:solidFill>
                  <a:srgbClr val="000000"/>
                </a:solidFill>
              </a:rPr>
              <a:t>が大きい</a:t>
            </a:r>
            <a:endParaRPr lang="en-US" altLang="ja-JP" sz="1600" b="1" dirty="0" smtClean="0">
              <a:solidFill>
                <a:srgbClr val="FF0000"/>
              </a:solidFill>
            </a:endParaRPr>
          </a:p>
        </p:txBody>
      </p:sp>
      <p:sp>
        <p:nvSpPr>
          <p:cNvPr id="11" name="テキスト 7"/>
          <p:cNvSpPr txBox="1">
            <a:spLocks noChangeArrowheads="1"/>
          </p:cNvSpPr>
          <p:nvPr/>
        </p:nvSpPr>
        <p:spPr bwMode="auto">
          <a:xfrm>
            <a:off x="5169024" y="6093296"/>
            <a:ext cx="6123130" cy="432048"/>
          </a:xfrm>
          <a:prstGeom prst="rect">
            <a:avLst/>
          </a:prstGeom>
          <a:noFill/>
          <a:ln w="0">
            <a:noFill/>
            <a:miter lim="800000"/>
            <a:headEnd/>
            <a:tailEnd/>
          </a:ln>
        </p:spPr>
        <p:txBody>
          <a:bodyPr lIns="91379" tIns="45689" rIns="91379" bIns="45689"/>
          <a:lstStyle/>
          <a:p>
            <a:r>
              <a:rPr lang="ja-JP" altLang="en-US" sz="900" dirty="0" smtClean="0">
                <a:solidFill>
                  <a:srgbClr val="000000"/>
                </a:solidFill>
                <a:latin typeface="Times New Roman" pitchFamily="18" charset="0"/>
              </a:rPr>
              <a:t>参考：賃金構造基本統計調査（</a:t>
            </a:r>
            <a:r>
              <a:rPr lang="en-US" altLang="ja-JP" sz="900" dirty="0" smtClean="0">
                <a:solidFill>
                  <a:srgbClr val="000000"/>
                </a:solidFill>
                <a:latin typeface="Times New Roman" pitchFamily="18" charset="0"/>
              </a:rPr>
              <a:t>10</a:t>
            </a:r>
            <a:r>
              <a:rPr lang="ja-JP" altLang="en-US" sz="900" dirty="0" smtClean="0">
                <a:solidFill>
                  <a:srgbClr val="000000"/>
                </a:solidFill>
                <a:latin typeface="Times New Roman" pitchFamily="18" charset="0"/>
              </a:rPr>
              <a:t>人以上の常用労働者を雇用する事業所）（厚生労働省）</a:t>
            </a:r>
          </a:p>
          <a:p>
            <a:r>
              <a:rPr lang="ja-JP" altLang="en-US" sz="900" dirty="0" smtClean="0">
                <a:solidFill>
                  <a:srgbClr val="000000"/>
                </a:solidFill>
                <a:latin typeface="Times New Roman" pitchFamily="18" charset="0"/>
              </a:rPr>
              <a:t>　　　　年間賃金総支給額＝きまって支給する現金給与額</a:t>
            </a:r>
            <a:r>
              <a:rPr lang="en-US" altLang="ja-JP" sz="900" dirty="0" smtClean="0">
                <a:solidFill>
                  <a:srgbClr val="000000"/>
                </a:solidFill>
                <a:latin typeface="Times New Roman" pitchFamily="18" charset="0"/>
              </a:rPr>
              <a:t>×12</a:t>
            </a:r>
            <a:r>
              <a:rPr lang="ja-JP" altLang="en-US" sz="900" dirty="0" smtClean="0">
                <a:solidFill>
                  <a:srgbClr val="000000"/>
                </a:solidFill>
                <a:latin typeface="Times New Roman" pitchFamily="18" charset="0"/>
              </a:rPr>
              <a:t>＋年間賞与その他特別給与額</a:t>
            </a:r>
            <a:endParaRPr lang="ja-JP" altLang="en-US" sz="900" dirty="0">
              <a:solidFill>
                <a:srgbClr val="000000"/>
              </a:solidFill>
              <a:latin typeface="Times New Roman" pitchFamily="18" charset="0"/>
            </a:endParaRPr>
          </a:p>
        </p:txBody>
      </p:sp>
      <p:sp>
        <p:nvSpPr>
          <p:cNvPr id="8" name="テキスト 7"/>
          <p:cNvSpPr txBox="1">
            <a:spLocks noChangeArrowheads="1"/>
          </p:cNvSpPr>
          <p:nvPr/>
        </p:nvSpPr>
        <p:spPr bwMode="auto">
          <a:xfrm>
            <a:off x="272534" y="6457950"/>
            <a:ext cx="5811095" cy="400050"/>
          </a:xfrm>
          <a:prstGeom prst="rect">
            <a:avLst/>
          </a:prstGeom>
          <a:noFill/>
          <a:ln w="0">
            <a:noFill/>
            <a:miter lim="800000"/>
            <a:headEnd/>
            <a:tailEnd/>
          </a:ln>
        </p:spPr>
        <p:txBody>
          <a:bodyPr lIns="91379" tIns="45689" rIns="91379" bIns="45689"/>
          <a:lstStyle/>
          <a:p>
            <a:r>
              <a:rPr lang="ja-JP" altLang="en-US" sz="1000" dirty="0" smtClean="0">
                <a:solidFill>
                  <a:srgbClr val="000000"/>
                </a:solidFill>
                <a:latin typeface="Times New Roman" pitchFamily="18" charset="0"/>
              </a:rPr>
              <a:t>参考：賃金構造基本統計調査（</a:t>
            </a:r>
            <a:r>
              <a:rPr lang="en-US" altLang="ja-JP" sz="1000" dirty="0" smtClean="0">
                <a:solidFill>
                  <a:srgbClr val="000000"/>
                </a:solidFill>
                <a:latin typeface="Times New Roman" pitchFamily="18" charset="0"/>
              </a:rPr>
              <a:t>10</a:t>
            </a:r>
            <a:r>
              <a:rPr lang="ja-JP" altLang="en-US" sz="1000" dirty="0" smtClean="0">
                <a:solidFill>
                  <a:srgbClr val="000000"/>
                </a:solidFill>
                <a:latin typeface="Times New Roman" pitchFamily="18" charset="0"/>
              </a:rPr>
              <a:t>人以上の常用労働者を雇用する事業所）（厚生労働省）</a:t>
            </a:r>
          </a:p>
          <a:p>
            <a:endParaRPr lang="ja-JP" altLang="en-US" sz="1000" dirty="0">
              <a:solidFill>
                <a:srgbClr val="000000"/>
              </a:solidFill>
              <a:latin typeface="Times New Roman" pitchFamily="18" charset="0"/>
            </a:endParaRPr>
          </a:p>
        </p:txBody>
      </p:sp>
      <p:sp>
        <p:nvSpPr>
          <p:cNvPr id="14" name="AutoShape 4"/>
          <p:cNvSpPr>
            <a:spLocks noChangeArrowheads="1"/>
          </p:cNvSpPr>
          <p:nvPr/>
        </p:nvSpPr>
        <p:spPr bwMode="auto">
          <a:xfrm>
            <a:off x="5025009" y="620688"/>
            <a:ext cx="4880992" cy="720278"/>
          </a:xfrm>
          <a:prstGeom prst="roundRect">
            <a:avLst>
              <a:gd name="adj" fmla="val 16667"/>
            </a:avLst>
          </a:prstGeom>
          <a:solidFill>
            <a:srgbClr val="FFFF99"/>
          </a:solidFill>
          <a:ln w="9525">
            <a:solidFill>
              <a:schemeClr val="tx1"/>
            </a:solidFill>
            <a:round/>
            <a:headEnd/>
            <a:tailEnd/>
          </a:ln>
        </p:spPr>
        <p:txBody>
          <a:bodyPr wrap="none" lIns="91324" tIns="45664" rIns="91324" bIns="45664" anchor="ctr"/>
          <a:lstStyle/>
          <a:p>
            <a:r>
              <a:rPr lang="ja-JP" altLang="en-US" sz="1500" dirty="0" smtClean="0">
                <a:solidFill>
                  <a:srgbClr val="000000"/>
                </a:solidFill>
              </a:rPr>
              <a:t>男性労働者の比較では、</a:t>
            </a:r>
            <a:r>
              <a:rPr lang="ja-JP" altLang="en-US" sz="1500" dirty="0" smtClean="0">
                <a:solidFill>
                  <a:srgbClr val="FF0000"/>
                </a:solidFill>
              </a:rPr>
              <a:t>全産業よりも</a:t>
            </a:r>
            <a:r>
              <a:rPr lang="en-US" altLang="ja-JP" sz="1500" dirty="0" smtClean="0">
                <a:solidFill>
                  <a:srgbClr val="FF0000"/>
                </a:solidFill>
              </a:rPr>
              <a:t>25</a:t>
            </a:r>
            <a:r>
              <a:rPr lang="ja-JP" altLang="en-US" sz="1500" dirty="0" smtClean="0">
                <a:solidFill>
                  <a:srgbClr val="FF0000"/>
                </a:solidFill>
              </a:rPr>
              <a:t>％低い水準</a:t>
            </a:r>
            <a:endParaRPr lang="en-US" altLang="ja-JP" sz="1500" b="1" dirty="0" smtClean="0">
              <a:solidFill>
                <a:srgbClr val="FF0000"/>
              </a:solidFill>
            </a:endParaRPr>
          </a:p>
        </p:txBody>
      </p:sp>
      <p:graphicFrame>
        <p:nvGraphicFramePr>
          <p:cNvPr id="13" name="グラフ 12"/>
          <p:cNvGraphicFramePr/>
          <p:nvPr/>
        </p:nvGraphicFramePr>
        <p:xfrm>
          <a:off x="200472" y="1772816"/>
          <a:ext cx="4796982" cy="43204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グラフ 11"/>
          <p:cNvGraphicFramePr/>
          <p:nvPr/>
        </p:nvGraphicFramePr>
        <p:xfrm>
          <a:off x="4953000" y="1700808"/>
          <a:ext cx="5184576" cy="4104456"/>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24"/>
          <p:cNvSpPr>
            <a:spLocks noChangeArrowheads="1"/>
          </p:cNvSpPr>
          <p:nvPr/>
        </p:nvSpPr>
        <p:spPr bwMode="auto">
          <a:xfrm>
            <a:off x="1641" y="71291"/>
            <a:ext cx="8191773" cy="333375"/>
          </a:xfrm>
          <a:prstGeom prst="rect">
            <a:avLst/>
          </a:prstGeom>
          <a:solidFill>
            <a:schemeClr val="bg1"/>
          </a:solidFill>
          <a:ln w="9525">
            <a:noFill/>
            <a:miter lim="800000"/>
            <a:headEnd/>
            <a:tailEnd/>
          </a:ln>
        </p:spPr>
        <p:txBody>
          <a:bodyPr lIns="91395" tIns="45698" rIns="91395" bIns="45698" anchor="ctr"/>
          <a:lstStyle/>
          <a:p>
            <a:r>
              <a:rPr lang="ja-JP" altLang="en-US" sz="2400" dirty="0" smtClean="0">
                <a:solidFill>
                  <a:srgbClr val="4087C8"/>
                </a:solidFill>
                <a:latin typeface="HGP創英角ｺﾞｼｯｸUB"/>
                <a:ea typeface="HGP創英角ｺﾞｼｯｸUB"/>
              </a:rPr>
              <a:t>建設業の低い賃金水準</a:t>
            </a:r>
            <a:endParaRPr lang="ja-JP" altLang="en-US" sz="2400" dirty="0">
              <a:solidFill>
                <a:srgbClr val="4087C8"/>
              </a:solidFill>
              <a:latin typeface="HGP創英角ｺﾞｼｯｸUB"/>
              <a:ea typeface="HGP創英角ｺﾞｼｯｸUB"/>
            </a:endParaRPr>
          </a:p>
        </p:txBody>
      </p:sp>
      <p:sp>
        <p:nvSpPr>
          <p:cNvPr id="10" name="スライド番号プレースホルダ 48"/>
          <p:cNvSpPr>
            <a:spLocks noGrp="1"/>
          </p:cNvSpPr>
          <p:nvPr>
            <p:ph type="sldNum" sz="quarter" idx="12"/>
          </p:nvPr>
        </p:nvSpPr>
        <p:spPr>
          <a:xfrm>
            <a:off x="7661648" y="6583637"/>
            <a:ext cx="2311400" cy="365125"/>
          </a:xfrm>
        </p:spPr>
        <p:txBody>
          <a:bodyPr/>
          <a:lstStyle/>
          <a:p>
            <a:fld id="{B5002089-99FD-4D57-A552-A16FF68B221C}" type="slidenum">
              <a:rPr lang="ja-JP" altLang="en-US" sz="1200" smtClean="0">
                <a:solidFill>
                  <a:prstClr val="black">
                    <a:tint val="75000"/>
                  </a:prstClr>
                </a:solidFill>
                <a:latin typeface="Arial"/>
                <a:ea typeface="ＭＳ Ｐゴシック"/>
              </a:rPr>
              <a:pPr/>
              <a:t>5</a:t>
            </a:fld>
            <a:endParaRPr lang="ja-JP" altLang="en-US" sz="1200" dirty="0">
              <a:solidFill>
                <a:prstClr val="black">
                  <a:tint val="75000"/>
                </a:prstClr>
              </a:solidFill>
              <a:latin typeface="Arial"/>
              <a:ea typeface="ＭＳ Ｐゴシック"/>
            </a:endParaRPr>
          </a:p>
        </p:txBody>
      </p:sp>
    </p:spTree>
    <p:extLst>
      <p:ext uri="{BB962C8B-B14F-4D97-AF65-F5344CB8AC3E}">
        <p14:creationId xmlns="" xmlns:p14="http://schemas.microsoft.com/office/powerpoint/2010/main" val="3662433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グラフ 13"/>
          <p:cNvGraphicFramePr/>
          <p:nvPr/>
        </p:nvGraphicFramePr>
        <p:xfrm>
          <a:off x="268" y="2132856"/>
          <a:ext cx="9906000" cy="4725144"/>
        </p:xfrm>
        <a:graphic>
          <a:graphicData uri="http://schemas.openxmlformats.org/drawingml/2006/chart">
            <c:chart xmlns:c="http://schemas.openxmlformats.org/drawingml/2006/chart" xmlns:r="http://schemas.openxmlformats.org/officeDocument/2006/relationships" r:id="rId3"/>
          </a:graphicData>
        </a:graphic>
      </p:graphicFrame>
      <p:sp>
        <p:nvSpPr>
          <p:cNvPr id="37" name="上下矢印 36"/>
          <p:cNvSpPr/>
          <p:nvPr/>
        </p:nvSpPr>
        <p:spPr>
          <a:xfrm>
            <a:off x="8337430" y="3326549"/>
            <a:ext cx="144016" cy="1656184"/>
          </a:xfrm>
          <a:prstGeom prst="upDownArrow">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38" name="上下矢印 37"/>
          <p:cNvSpPr/>
          <p:nvPr/>
        </p:nvSpPr>
        <p:spPr>
          <a:xfrm>
            <a:off x="9345756" y="3326549"/>
            <a:ext cx="144016" cy="792088"/>
          </a:xfrm>
          <a:prstGeom prst="upDownArrow">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9" name="直線コネクタ 18"/>
          <p:cNvSpPr/>
          <p:nvPr/>
        </p:nvSpPr>
        <p:spPr>
          <a:xfrm flipV="1">
            <a:off x="574576" y="3329282"/>
            <a:ext cx="900000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pPr>
            <a:endParaRPr lang="ja-JP" altLang="en-US">
              <a:solidFill>
                <a:prstClr val="black"/>
              </a:solidFill>
            </a:endParaRPr>
          </a:p>
        </p:txBody>
      </p:sp>
      <p:sp>
        <p:nvSpPr>
          <p:cNvPr id="16" name="テキスト ボックス 15"/>
          <p:cNvSpPr txBox="1"/>
          <p:nvPr/>
        </p:nvSpPr>
        <p:spPr>
          <a:xfrm>
            <a:off x="324" y="7776"/>
            <a:ext cx="7200997" cy="407638"/>
          </a:xfrm>
          <a:prstGeom prst="rect">
            <a:avLst/>
          </a:prstGeom>
          <a:noFill/>
        </p:spPr>
        <p:txBody>
          <a:bodyPr wrap="none" lIns="68415" tIns="34208" rIns="68415" bIns="34208" rtlCol="0">
            <a:spAutoFit/>
          </a:bodyPr>
          <a:lstStyle/>
          <a:p>
            <a:pPr fontAlgn="auto">
              <a:spcBef>
                <a:spcPts val="0"/>
              </a:spcBef>
              <a:spcAft>
                <a:spcPts val="0"/>
              </a:spcAft>
            </a:pPr>
            <a:r>
              <a:rPr lang="ja-JP" altLang="en-US" sz="2200" dirty="0" smtClean="0">
                <a:solidFill>
                  <a:srgbClr val="558ED5"/>
                </a:solidFill>
                <a:latin typeface="HGP創英角ｺﾞｼｯｸUB" pitchFamily="50" charset="-128"/>
                <a:ea typeface="HGP創英角ｺﾞｼｯｸUB" pitchFamily="50" charset="-128"/>
              </a:rPr>
              <a:t>平成</a:t>
            </a:r>
            <a:r>
              <a:rPr lang="en-US" altLang="ja-JP" sz="2200" dirty="0" smtClean="0">
                <a:solidFill>
                  <a:srgbClr val="558ED5"/>
                </a:solidFill>
                <a:latin typeface="HGP創英角ｺﾞｼｯｸUB" pitchFamily="50" charset="-128"/>
                <a:ea typeface="HGP創英角ｺﾞｼｯｸUB" pitchFamily="50" charset="-128"/>
              </a:rPr>
              <a:t>26</a:t>
            </a:r>
            <a:r>
              <a:rPr lang="ja-JP" altLang="en-US" sz="2200" dirty="0" smtClean="0">
                <a:solidFill>
                  <a:srgbClr val="558ED5"/>
                </a:solidFill>
                <a:latin typeface="HGP創英角ｺﾞｼｯｸUB" pitchFamily="50" charset="-128"/>
                <a:ea typeface="HGP創英角ｺﾞｼｯｸUB" pitchFamily="50" charset="-128"/>
              </a:rPr>
              <a:t>年</a:t>
            </a:r>
            <a:r>
              <a:rPr lang="en-US" altLang="ja-JP" sz="2200" dirty="0" smtClean="0">
                <a:solidFill>
                  <a:srgbClr val="558ED5"/>
                </a:solidFill>
                <a:latin typeface="HGP創英角ｺﾞｼｯｸUB" pitchFamily="50" charset="-128"/>
                <a:ea typeface="HGP創英角ｺﾞｼｯｸUB" pitchFamily="50" charset="-128"/>
              </a:rPr>
              <a:t>2</a:t>
            </a:r>
            <a:r>
              <a:rPr lang="ja-JP" altLang="en-US" sz="2200" dirty="0" smtClean="0">
                <a:solidFill>
                  <a:srgbClr val="558ED5"/>
                </a:solidFill>
                <a:latin typeface="HGP創英角ｺﾞｼｯｸUB" pitchFamily="50" charset="-128"/>
                <a:ea typeface="HGP創英角ｺﾞｼｯｸUB" pitchFamily="50" charset="-128"/>
              </a:rPr>
              <a:t>月から適用する公共工事設計労務単価について</a:t>
            </a:r>
            <a:endParaRPr lang="zh-TW" altLang="en-US" sz="2200" kern="0" dirty="0" smtClean="0">
              <a:solidFill>
                <a:srgbClr val="558ED5"/>
              </a:solidFill>
              <a:latin typeface="ＤＦ特太ゴシック体" pitchFamily="1" charset="-128"/>
              <a:ea typeface="新細明體"/>
            </a:endParaRPr>
          </a:p>
        </p:txBody>
      </p:sp>
      <p:sp>
        <p:nvSpPr>
          <p:cNvPr id="18" name="テキスト ボックス 17"/>
          <p:cNvSpPr txBox="1"/>
          <p:nvPr/>
        </p:nvSpPr>
        <p:spPr>
          <a:xfrm>
            <a:off x="7401594" y="2132856"/>
            <a:ext cx="2534731" cy="253916"/>
          </a:xfrm>
          <a:prstGeom prst="rect">
            <a:avLst/>
          </a:prstGeom>
          <a:noFill/>
        </p:spPr>
        <p:txBody>
          <a:bodyPr wrap="square" rtlCol="0">
            <a:spAutoFit/>
          </a:bodyPr>
          <a:lstStyle/>
          <a:p>
            <a:pPr algn="r" fontAlgn="auto">
              <a:spcBef>
                <a:spcPts val="0"/>
              </a:spcBef>
              <a:spcAft>
                <a:spcPts val="0"/>
              </a:spcAft>
            </a:pPr>
            <a:r>
              <a:rPr lang="ja-JP" altLang="en-US" sz="1050" dirty="0" smtClean="0">
                <a:solidFill>
                  <a:prstClr val="black"/>
                </a:solidFill>
                <a:latin typeface="Calibri"/>
                <a:ea typeface="ＭＳ Ｐゴシック"/>
              </a:rPr>
              <a:t>（円</a:t>
            </a:r>
            <a:r>
              <a:rPr lang="en-US" altLang="ja-JP" sz="1050" dirty="0" smtClean="0">
                <a:solidFill>
                  <a:prstClr val="black"/>
                </a:solidFill>
                <a:latin typeface="Calibri"/>
                <a:ea typeface="ＭＳ Ｐゴシック"/>
              </a:rPr>
              <a:t>/1</a:t>
            </a:r>
            <a:r>
              <a:rPr lang="ja-JP" altLang="en-US" sz="1050" dirty="0" smtClean="0">
                <a:solidFill>
                  <a:prstClr val="black"/>
                </a:solidFill>
                <a:latin typeface="Calibri"/>
                <a:ea typeface="ＭＳ Ｐゴシック"/>
              </a:rPr>
              <a:t>日</a:t>
            </a:r>
            <a:r>
              <a:rPr lang="en-US" altLang="ja-JP" sz="1050" dirty="0" smtClean="0">
                <a:solidFill>
                  <a:prstClr val="black"/>
                </a:solidFill>
                <a:latin typeface="Calibri"/>
                <a:ea typeface="ＭＳ Ｐゴシック"/>
              </a:rPr>
              <a:t>8</a:t>
            </a:r>
            <a:r>
              <a:rPr lang="ja-JP" altLang="en-US" sz="1050" dirty="0" smtClean="0">
                <a:solidFill>
                  <a:prstClr val="black"/>
                </a:solidFill>
                <a:latin typeface="Calibri"/>
                <a:ea typeface="ＭＳ Ｐゴシック"/>
              </a:rPr>
              <a:t>時間当たり）</a:t>
            </a:r>
            <a:endParaRPr lang="ja-JP" altLang="en-US" sz="1050" dirty="0">
              <a:solidFill>
                <a:prstClr val="black"/>
              </a:solidFill>
              <a:latin typeface="Calibri"/>
              <a:ea typeface="ＭＳ Ｐゴシック"/>
            </a:endParaRPr>
          </a:p>
        </p:txBody>
      </p:sp>
      <p:sp>
        <p:nvSpPr>
          <p:cNvPr id="30" name="AutoShape 87"/>
          <p:cNvSpPr>
            <a:spLocks noChangeArrowheads="1"/>
          </p:cNvSpPr>
          <p:nvPr/>
        </p:nvSpPr>
        <p:spPr bwMode="auto">
          <a:xfrm>
            <a:off x="77932" y="605449"/>
            <a:ext cx="3888432" cy="1548000"/>
          </a:xfrm>
          <a:prstGeom prst="roundRect">
            <a:avLst>
              <a:gd name="adj" fmla="val 4833"/>
            </a:avLst>
          </a:prstGeom>
          <a:solidFill>
            <a:schemeClr val="bg1">
              <a:alpha val="50000"/>
            </a:schemeClr>
          </a:solidFill>
          <a:ln w="9525">
            <a:solidFill>
              <a:schemeClr val="tx1"/>
            </a:solidFill>
            <a:prstDash val="dash"/>
            <a:round/>
            <a:headEnd/>
            <a:tailEnd/>
          </a:ln>
          <a:effectLst/>
        </p:spPr>
        <p:txBody>
          <a:bodyPr/>
          <a:lstStyle/>
          <a:p>
            <a:pPr marL="342900" indent="-342900" fontAlgn="auto">
              <a:spcBef>
                <a:spcPct val="50000"/>
              </a:spcBef>
              <a:spcAft>
                <a:spcPts val="0"/>
              </a:spcAft>
            </a:pPr>
            <a:endParaRPr lang="en-US" altLang="ja-JP" sz="500" dirty="0" smtClean="0">
              <a:solidFill>
                <a:prstClr val="black"/>
              </a:solidFill>
              <a:latin typeface="ＭＳ Ｐゴシック" pitchFamily="50" charset="-128"/>
              <a:ea typeface="ＭＳ Ｐゴシック"/>
            </a:endParaRPr>
          </a:p>
          <a:p>
            <a:pPr marL="342900" indent="-342900" fontAlgn="auto">
              <a:lnSpc>
                <a:spcPts val="1000"/>
              </a:lnSpc>
              <a:spcBef>
                <a:spcPct val="50000"/>
              </a:spcBef>
              <a:spcAft>
                <a:spcPts val="0"/>
              </a:spcAft>
            </a:pPr>
            <a:r>
              <a:rPr lang="ja-JP" altLang="en-US" sz="500" dirty="0" smtClean="0">
                <a:solidFill>
                  <a:prstClr val="black"/>
                </a:solidFill>
                <a:latin typeface="ＭＳ Ｐゴシック" pitchFamily="50" charset="-128"/>
                <a:ea typeface="ＭＳ Ｐゴシック"/>
              </a:rPr>
              <a:t>　　　　　　　　</a:t>
            </a:r>
            <a:endParaRPr lang="en-US" altLang="ja-JP" sz="300" dirty="0" smtClean="0">
              <a:solidFill>
                <a:prstClr val="black"/>
              </a:solidFill>
              <a:latin typeface="ＭＳ Ｐゴシック" pitchFamily="50" charset="-128"/>
              <a:ea typeface="ＭＳ Ｐゴシック"/>
            </a:endParaRPr>
          </a:p>
          <a:p>
            <a:pPr marL="88900" indent="-88900" fontAlgn="auto">
              <a:lnSpc>
                <a:spcPts val="1200"/>
              </a:lnSpc>
              <a:spcBef>
                <a:spcPct val="50000"/>
              </a:spcBef>
              <a:spcAft>
                <a:spcPts val="0"/>
              </a:spcAft>
            </a:pPr>
            <a:endParaRPr lang="en-US" altLang="ja-JP" sz="1100" dirty="0" smtClean="0">
              <a:solidFill>
                <a:prstClr val="black"/>
              </a:solidFill>
              <a:latin typeface="ＭＳ Ｐゴシック"/>
              <a:ea typeface="ＭＳ Ｐゴシック"/>
            </a:endParaRPr>
          </a:p>
          <a:p>
            <a:pPr marL="88900" indent="-88900" fontAlgn="auto">
              <a:lnSpc>
                <a:spcPts val="1200"/>
              </a:lnSpc>
              <a:spcBef>
                <a:spcPct val="50000"/>
              </a:spcBef>
              <a:spcAft>
                <a:spcPts val="0"/>
              </a:spcAft>
            </a:pPr>
            <a:endParaRPr lang="en-US" altLang="ja-JP" sz="1100" dirty="0" smtClean="0">
              <a:solidFill>
                <a:prstClr val="black"/>
              </a:solidFill>
              <a:latin typeface="ＭＳ Ｐゴシック"/>
              <a:ea typeface="ＭＳ Ｐゴシック"/>
            </a:endParaRPr>
          </a:p>
          <a:p>
            <a:pPr marL="88900" indent="-88900" fontAlgn="auto">
              <a:lnSpc>
                <a:spcPts val="1200"/>
              </a:lnSpc>
              <a:spcBef>
                <a:spcPct val="50000"/>
              </a:spcBef>
              <a:spcAft>
                <a:spcPts val="0"/>
              </a:spcAft>
            </a:pPr>
            <a:endParaRPr lang="en-US" altLang="ja-JP" sz="1100" dirty="0" smtClean="0">
              <a:solidFill>
                <a:prstClr val="black"/>
              </a:solidFill>
              <a:latin typeface="ＭＳ Ｐゴシック"/>
              <a:ea typeface="ＭＳ Ｐゴシック"/>
            </a:endParaRPr>
          </a:p>
          <a:p>
            <a:pPr marL="88900" indent="-88900" algn="r" fontAlgn="auto">
              <a:lnSpc>
                <a:spcPts val="1200"/>
              </a:lnSpc>
              <a:spcBef>
                <a:spcPct val="50000"/>
              </a:spcBef>
              <a:spcAft>
                <a:spcPts val="0"/>
              </a:spcAft>
            </a:pPr>
            <a:endParaRPr lang="en-US" altLang="ja-JP" dirty="0" smtClean="0">
              <a:solidFill>
                <a:prstClr val="black"/>
              </a:solidFill>
              <a:latin typeface="ＭＳ Ｐ明朝" pitchFamily="18" charset="-128"/>
              <a:ea typeface="ＭＳ Ｐ明朝" pitchFamily="18" charset="-128"/>
            </a:endParaRPr>
          </a:p>
        </p:txBody>
      </p:sp>
      <p:sp>
        <p:nvSpPr>
          <p:cNvPr id="31" name="テキスト ボックス 30"/>
          <p:cNvSpPr txBox="1"/>
          <p:nvPr/>
        </p:nvSpPr>
        <p:spPr>
          <a:xfrm>
            <a:off x="77665" y="605452"/>
            <a:ext cx="2441694" cy="338554"/>
          </a:xfrm>
          <a:prstGeom prst="rect">
            <a:avLst/>
          </a:prstGeom>
          <a:solidFill>
            <a:schemeClr val="bg1"/>
          </a:solidFill>
          <a:ln>
            <a:solidFill>
              <a:schemeClr val="tx1"/>
            </a:solidFill>
          </a:ln>
        </p:spPr>
        <p:txBody>
          <a:bodyPr wrap="none" rtlCol="0">
            <a:spAutoFit/>
          </a:bodyPr>
          <a:lstStyle/>
          <a:p>
            <a:pPr fontAlgn="auto">
              <a:spcBef>
                <a:spcPts val="0"/>
              </a:spcBef>
              <a:spcAft>
                <a:spcPts val="0"/>
              </a:spcAft>
            </a:pPr>
            <a:r>
              <a:rPr lang="ja-JP" altLang="en-US" sz="1600" dirty="0" smtClean="0">
                <a:solidFill>
                  <a:prstClr val="black"/>
                </a:solidFill>
                <a:latin typeface="Calibri"/>
                <a:ea typeface="ＭＳ Ｐゴシック"/>
              </a:rPr>
              <a:t>全国全職種平均（参考値）</a:t>
            </a:r>
            <a:endParaRPr lang="ja-JP" altLang="en-US" sz="1600" dirty="0">
              <a:solidFill>
                <a:prstClr val="black"/>
              </a:solidFill>
              <a:latin typeface="Calibri"/>
              <a:ea typeface="ＭＳ Ｐゴシック"/>
            </a:endParaRPr>
          </a:p>
        </p:txBody>
      </p:sp>
      <p:sp>
        <p:nvSpPr>
          <p:cNvPr id="32" name="テキスト ボックス 31"/>
          <p:cNvSpPr txBox="1"/>
          <p:nvPr/>
        </p:nvSpPr>
        <p:spPr>
          <a:xfrm>
            <a:off x="632574" y="1124744"/>
            <a:ext cx="1507976" cy="369332"/>
          </a:xfrm>
          <a:prstGeom prst="rect">
            <a:avLst/>
          </a:prstGeom>
          <a:noFill/>
        </p:spPr>
        <p:txBody>
          <a:bodyPr wrap="square" rtlCol="0">
            <a:spAutoFit/>
          </a:bodyPr>
          <a:lstStyle/>
          <a:p>
            <a:pPr fontAlgn="auto">
              <a:spcBef>
                <a:spcPts val="0"/>
              </a:spcBef>
              <a:spcAft>
                <a:spcPts val="0"/>
              </a:spcAft>
            </a:pPr>
            <a:r>
              <a:rPr lang="ja-JP" altLang="en-US" b="1" u="sng" dirty="0" smtClean="0">
                <a:solidFill>
                  <a:prstClr val="black"/>
                </a:solidFill>
                <a:latin typeface="ＭＳ Ｐゴシック" pitchFamily="50" charset="-128"/>
                <a:ea typeface="ＭＳ Ｐゴシック"/>
              </a:rPr>
              <a:t>１６，１９０円</a:t>
            </a:r>
            <a:endParaRPr lang="ja-JP" altLang="en-US" b="1" u="sng" dirty="0">
              <a:solidFill>
                <a:prstClr val="black"/>
              </a:solidFill>
              <a:latin typeface="Calibri"/>
              <a:ea typeface="ＭＳ Ｐゴシック"/>
            </a:endParaRPr>
          </a:p>
        </p:txBody>
      </p:sp>
      <p:sp>
        <p:nvSpPr>
          <p:cNvPr id="33" name="テキスト ボックス 32"/>
          <p:cNvSpPr txBox="1"/>
          <p:nvPr/>
        </p:nvSpPr>
        <p:spPr>
          <a:xfrm>
            <a:off x="4050804" y="620688"/>
            <a:ext cx="5817096" cy="1512000"/>
          </a:xfrm>
          <a:prstGeom prst="rect">
            <a:avLst/>
          </a:prstGeom>
          <a:noFill/>
          <a:ln>
            <a:solidFill>
              <a:schemeClr val="tx1"/>
            </a:solidFill>
          </a:ln>
        </p:spPr>
        <p:txBody>
          <a:bodyPr wrap="square" rtlCol="0">
            <a:noAutofit/>
          </a:bodyPr>
          <a:lstStyle/>
          <a:p>
            <a:pPr fontAlgn="auto">
              <a:lnSpc>
                <a:spcPts val="3000"/>
              </a:lnSpc>
              <a:spcBef>
                <a:spcPts val="0"/>
              </a:spcBef>
              <a:spcAft>
                <a:spcPts val="0"/>
              </a:spcAft>
            </a:pPr>
            <a:r>
              <a:rPr lang="ja-JP" altLang="en-US" sz="1400" dirty="0" smtClean="0">
                <a:solidFill>
                  <a:prstClr val="black"/>
                </a:solidFill>
                <a:latin typeface="Calibri"/>
                <a:ea typeface="ＭＳ Ｐゴシック"/>
              </a:rPr>
              <a:t>被災三県</a:t>
            </a:r>
            <a:endParaRPr lang="en-US" altLang="ja-JP" sz="1200" dirty="0" smtClean="0">
              <a:solidFill>
                <a:prstClr val="black"/>
              </a:solidFill>
              <a:latin typeface="Calibri"/>
              <a:ea typeface="ＭＳ Ｐゴシック"/>
            </a:endParaRPr>
          </a:p>
          <a:p>
            <a:pPr fontAlgn="auto">
              <a:lnSpc>
                <a:spcPts val="3000"/>
              </a:lnSpc>
              <a:spcBef>
                <a:spcPts val="0"/>
              </a:spcBef>
              <a:spcAft>
                <a:spcPts val="0"/>
              </a:spcAft>
            </a:pPr>
            <a:r>
              <a:rPr lang="ja-JP" altLang="en-US" sz="1400" dirty="0" smtClean="0">
                <a:solidFill>
                  <a:prstClr val="black"/>
                </a:solidFill>
                <a:latin typeface="Calibri"/>
                <a:ea typeface="ＭＳ Ｐゴシック"/>
              </a:rPr>
              <a:t>被災三県以外の都道府県</a:t>
            </a:r>
            <a:endParaRPr lang="en-US" altLang="ja-JP" sz="1200" dirty="0" smtClean="0">
              <a:solidFill>
                <a:prstClr val="black"/>
              </a:solidFill>
              <a:latin typeface="Calibri"/>
              <a:ea typeface="ＭＳ Ｐゴシック"/>
            </a:endParaRPr>
          </a:p>
          <a:p>
            <a:pPr fontAlgn="auto">
              <a:lnSpc>
                <a:spcPts val="2800"/>
              </a:lnSpc>
              <a:spcBef>
                <a:spcPts val="0"/>
              </a:spcBef>
              <a:spcAft>
                <a:spcPts val="0"/>
              </a:spcAft>
            </a:pPr>
            <a:r>
              <a:rPr lang="ja-JP" altLang="en-US" sz="1400" dirty="0" smtClean="0">
                <a:solidFill>
                  <a:prstClr val="black"/>
                </a:solidFill>
                <a:latin typeface="Calibri"/>
                <a:ea typeface="ＭＳ Ｐゴシック"/>
              </a:rPr>
              <a:t>全国全職種平均</a:t>
            </a:r>
            <a:endParaRPr lang="en-US" altLang="ja-JP" sz="1400" dirty="0" smtClean="0">
              <a:solidFill>
                <a:prstClr val="black"/>
              </a:solidFill>
              <a:latin typeface="Calibri"/>
              <a:ea typeface="ＭＳ Ｐゴシック"/>
            </a:endParaRPr>
          </a:p>
          <a:p>
            <a:pPr fontAlgn="auto">
              <a:lnSpc>
                <a:spcPts val="2800"/>
              </a:lnSpc>
              <a:spcBef>
                <a:spcPts val="0"/>
              </a:spcBef>
              <a:spcAft>
                <a:spcPts val="0"/>
              </a:spcAft>
            </a:pPr>
            <a:r>
              <a:rPr lang="ja-JP" altLang="en-US" sz="1400" dirty="0" smtClean="0">
                <a:solidFill>
                  <a:prstClr val="black"/>
                </a:solidFill>
                <a:latin typeface="Calibri"/>
                <a:ea typeface="ＭＳ Ｐゴシック"/>
              </a:rPr>
              <a:t>新　潟　県　　　　　　　　　　 ：１５，３９８円   </a:t>
            </a:r>
            <a:r>
              <a:rPr lang="ja-JP" altLang="en-US" sz="1200" dirty="0" smtClean="0">
                <a:solidFill>
                  <a:prstClr val="black"/>
                </a:solidFill>
                <a:latin typeface="Calibri"/>
                <a:ea typeface="ＭＳ Ｐゴシック"/>
              </a:rPr>
              <a:t>（単純平均地の</a:t>
            </a:r>
            <a:r>
              <a:rPr lang="en-US" altLang="ja-JP" sz="1200" dirty="0" smtClean="0">
                <a:solidFill>
                  <a:prstClr val="black"/>
                </a:solidFill>
                <a:latin typeface="Calibri"/>
                <a:ea typeface="ＭＳ Ｐゴシック"/>
              </a:rPr>
              <a:t>H25.4</a:t>
            </a:r>
            <a:r>
              <a:rPr lang="ja-JP" altLang="en-US" sz="1200" dirty="0" smtClean="0">
                <a:solidFill>
                  <a:prstClr val="black"/>
                </a:solidFill>
                <a:latin typeface="Calibri"/>
                <a:ea typeface="ＭＳ Ｐゴシック"/>
              </a:rPr>
              <a:t>単価比</a:t>
            </a:r>
            <a:r>
              <a:rPr lang="ja-JP" altLang="en-US" sz="1200" b="1" dirty="0" smtClean="0">
                <a:solidFill>
                  <a:prstClr val="black"/>
                </a:solidFill>
                <a:latin typeface="Calibri"/>
                <a:ea typeface="ＭＳ Ｐゴシック"/>
              </a:rPr>
              <a:t>＋７．３％</a:t>
            </a:r>
            <a:r>
              <a:rPr lang="ja-JP" altLang="en-US" sz="1200" dirty="0" smtClean="0">
                <a:solidFill>
                  <a:prstClr val="black"/>
                </a:solidFill>
                <a:latin typeface="Calibri"/>
                <a:ea typeface="ＭＳ Ｐゴシック"/>
              </a:rPr>
              <a:t>）</a:t>
            </a:r>
            <a:endParaRPr lang="ja-JP" altLang="en-US" sz="1600" dirty="0">
              <a:solidFill>
                <a:prstClr val="black"/>
              </a:solidFill>
              <a:latin typeface="Calibri"/>
              <a:ea typeface="ＭＳ Ｐゴシック"/>
            </a:endParaRPr>
          </a:p>
        </p:txBody>
      </p:sp>
      <p:sp>
        <p:nvSpPr>
          <p:cNvPr id="34" name="テキスト ボックス 33"/>
          <p:cNvSpPr txBox="1"/>
          <p:nvPr/>
        </p:nvSpPr>
        <p:spPr>
          <a:xfrm>
            <a:off x="6033120" y="616496"/>
            <a:ext cx="3872880" cy="1296144"/>
          </a:xfrm>
          <a:prstGeom prst="rect">
            <a:avLst/>
          </a:prstGeom>
          <a:noFill/>
          <a:ln>
            <a:noFill/>
          </a:ln>
        </p:spPr>
        <p:txBody>
          <a:bodyPr wrap="square" rtlCol="0">
            <a:noAutofit/>
          </a:bodyPr>
          <a:lstStyle/>
          <a:p>
            <a:pPr fontAlgn="auto">
              <a:lnSpc>
                <a:spcPts val="3000"/>
              </a:lnSpc>
              <a:spcBef>
                <a:spcPts val="0"/>
              </a:spcBef>
              <a:spcAft>
                <a:spcPts val="0"/>
              </a:spcAft>
            </a:pPr>
            <a:r>
              <a:rPr lang="ja-JP" altLang="en-US" sz="1400" dirty="0" smtClean="0">
                <a:solidFill>
                  <a:prstClr val="black"/>
                </a:solidFill>
                <a:latin typeface="Calibri"/>
                <a:ea typeface="ＭＳ Ｐゴシック"/>
              </a:rPr>
              <a:t>：１７，６７１円　</a:t>
            </a:r>
            <a:r>
              <a:rPr lang="ja-JP" altLang="en-US" sz="1200" dirty="0" smtClean="0">
                <a:solidFill>
                  <a:prstClr val="black"/>
                </a:solidFill>
                <a:latin typeface="Calibri"/>
                <a:ea typeface="ＭＳ Ｐゴシック"/>
              </a:rPr>
              <a:t>（単純平均値の</a:t>
            </a:r>
            <a:r>
              <a:rPr lang="en-US" altLang="ja-JP" sz="1200" dirty="0" smtClean="0">
                <a:solidFill>
                  <a:prstClr val="black"/>
                </a:solidFill>
                <a:latin typeface="Calibri"/>
                <a:ea typeface="ＭＳ Ｐゴシック"/>
              </a:rPr>
              <a:t>H25.4</a:t>
            </a:r>
            <a:r>
              <a:rPr lang="ja-JP" altLang="en-US" sz="1200" dirty="0" smtClean="0">
                <a:solidFill>
                  <a:prstClr val="black"/>
                </a:solidFill>
                <a:latin typeface="Calibri"/>
                <a:ea typeface="ＭＳ Ｐゴシック"/>
              </a:rPr>
              <a:t>単価</a:t>
            </a:r>
            <a:r>
              <a:rPr lang="ja-JP" altLang="en-US" sz="1200" dirty="0" smtClean="0">
                <a:solidFill>
                  <a:prstClr val="black"/>
                </a:solidFill>
                <a:latin typeface="ＭＳ Ｐゴシック" pitchFamily="50" charset="-128"/>
                <a:ea typeface="ＭＳ Ｐゴシック"/>
              </a:rPr>
              <a:t>比</a:t>
            </a:r>
            <a:r>
              <a:rPr lang="ja-JP" altLang="en-US" sz="1200" b="1" dirty="0" smtClean="0">
                <a:solidFill>
                  <a:srgbClr val="FF0000"/>
                </a:solidFill>
                <a:latin typeface="Calibri"/>
                <a:ea typeface="ＭＳ Ｐゴシック"/>
              </a:rPr>
              <a:t>＋８．４％</a:t>
            </a:r>
            <a:r>
              <a:rPr lang="ja-JP" altLang="en-US" sz="1200" dirty="0" smtClean="0">
                <a:solidFill>
                  <a:prstClr val="black"/>
                </a:solidFill>
                <a:latin typeface="Calibri"/>
                <a:ea typeface="ＭＳ Ｐゴシック"/>
              </a:rPr>
              <a:t>）</a:t>
            </a:r>
            <a:endParaRPr lang="en-US" altLang="ja-JP" sz="1200" dirty="0" smtClean="0">
              <a:solidFill>
                <a:prstClr val="black"/>
              </a:solidFill>
              <a:latin typeface="Calibri"/>
              <a:ea typeface="ＭＳ Ｐゴシック"/>
            </a:endParaRPr>
          </a:p>
          <a:p>
            <a:pPr fontAlgn="auto">
              <a:lnSpc>
                <a:spcPts val="3000"/>
              </a:lnSpc>
              <a:spcBef>
                <a:spcPts val="0"/>
              </a:spcBef>
              <a:spcAft>
                <a:spcPts val="0"/>
              </a:spcAft>
            </a:pPr>
            <a:r>
              <a:rPr lang="ja-JP" altLang="en-US" sz="1400" dirty="0" smtClean="0">
                <a:solidFill>
                  <a:prstClr val="black"/>
                </a:solidFill>
                <a:latin typeface="Calibri"/>
                <a:ea typeface="ＭＳ Ｐゴシック"/>
              </a:rPr>
              <a:t>：１６，０６２円　</a:t>
            </a:r>
            <a:r>
              <a:rPr lang="ja-JP" altLang="en-US" sz="1200" dirty="0" smtClean="0">
                <a:solidFill>
                  <a:prstClr val="black"/>
                </a:solidFill>
                <a:latin typeface="Calibri"/>
                <a:ea typeface="ＭＳ Ｐゴシック"/>
              </a:rPr>
              <a:t>（単純平均値の</a:t>
            </a:r>
            <a:r>
              <a:rPr lang="en-US" altLang="ja-JP" sz="1200" dirty="0" smtClean="0">
                <a:solidFill>
                  <a:prstClr val="black"/>
                </a:solidFill>
                <a:latin typeface="Calibri"/>
                <a:ea typeface="ＭＳ Ｐゴシック"/>
              </a:rPr>
              <a:t>H25.4</a:t>
            </a:r>
            <a:r>
              <a:rPr lang="ja-JP" altLang="en-US" sz="1200" dirty="0" smtClean="0">
                <a:solidFill>
                  <a:prstClr val="black"/>
                </a:solidFill>
                <a:latin typeface="Calibri"/>
                <a:ea typeface="ＭＳ Ｐゴシック"/>
              </a:rPr>
              <a:t>単価</a:t>
            </a:r>
            <a:r>
              <a:rPr lang="ja-JP" altLang="en-US" sz="1200" dirty="0" smtClean="0">
                <a:solidFill>
                  <a:prstClr val="black"/>
                </a:solidFill>
                <a:latin typeface="ＭＳ Ｐゴシック" pitchFamily="50" charset="-128"/>
                <a:ea typeface="ＭＳ Ｐゴシック"/>
              </a:rPr>
              <a:t>比</a:t>
            </a:r>
            <a:r>
              <a:rPr lang="ja-JP" altLang="en-US" sz="1200" dirty="0" smtClean="0">
                <a:solidFill>
                  <a:prstClr val="black"/>
                </a:solidFill>
                <a:latin typeface="Calibri"/>
                <a:ea typeface="ＭＳ Ｐゴシック"/>
              </a:rPr>
              <a:t>＋７．０％）</a:t>
            </a:r>
            <a:endParaRPr lang="en-US" altLang="ja-JP" sz="1200" dirty="0" smtClean="0">
              <a:solidFill>
                <a:prstClr val="black"/>
              </a:solidFill>
              <a:latin typeface="Calibri"/>
              <a:ea typeface="ＭＳ Ｐゴシック"/>
            </a:endParaRPr>
          </a:p>
          <a:p>
            <a:pPr fontAlgn="auto">
              <a:lnSpc>
                <a:spcPts val="3000"/>
              </a:lnSpc>
              <a:spcBef>
                <a:spcPts val="0"/>
              </a:spcBef>
              <a:spcAft>
                <a:spcPts val="0"/>
              </a:spcAft>
            </a:pPr>
            <a:r>
              <a:rPr lang="ja-JP" altLang="en-US" sz="1400" dirty="0" smtClean="0">
                <a:solidFill>
                  <a:prstClr val="black"/>
                </a:solidFill>
                <a:latin typeface="Calibri"/>
                <a:ea typeface="ＭＳ Ｐゴシック"/>
              </a:rPr>
              <a:t>：１６，１９０円　</a:t>
            </a:r>
            <a:r>
              <a:rPr lang="ja-JP" altLang="en-US" sz="1200" dirty="0" smtClean="0">
                <a:solidFill>
                  <a:prstClr val="black"/>
                </a:solidFill>
                <a:latin typeface="Calibri"/>
                <a:ea typeface="ＭＳ Ｐゴシック"/>
              </a:rPr>
              <a:t>（単純平均値の</a:t>
            </a:r>
            <a:r>
              <a:rPr lang="en-US" altLang="ja-JP" sz="1200" dirty="0" smtClean="0">
                <a:solidFill>
                  <a:prstClr val="black"/>
                </a:solidFill>
                <a:latin typeface="Calibri"/>
                <a:ea typeface="ＭＳ Ｐゴシック"/>
              </a:rPr>
              <a:t>H25.4</a:t>
            </a:r>
            <a:r>
              <a:rPr lang="ja-JP" altLang="en-US" sz="1200" dirty="0" smtClean="0">
                <a:solidFill>
                  <a:prstClr val="black"/>
                </a:solidFill>
                <a:latin typeface="Calibri"/>
                <a:ea typeface="ＭＳ Ｐゴシック"/>
              </a:rPr>
              <a:t>単価</a:t>
            </a:r>
            <a:r>
              <a:rPr lang="ja-JP" altLang="en-US" sz="1200" dirty="0" smtClean="0">
                <a:solidFill>
                  <a:prstClr val="black"/>
                </a:solidFill>
                <a:latin typeface="ＭＳ Ｐゴシック" pitchFamily="50" charset="-128"/>
                <a:ea typeface="ＭＳ Ｐゴシック"/>
              </a:rPr>
              <a:t>比</a:t>
            </a:r>
            <a:r>
              <a:rPr lang="ja-JP" altLang="en-US" sz="1200" dirty="0" smtClean="0">
                <a:solidFill>
                  <a:prstClr val="black"/>
                </a:solidFill>
                <a:latin typeface="Calibri"/>
                <a:ea typeface="ＭＳ Ｐゴシック"/>
              </a:rPr>
              <a:t>＋７．１％）</a:t>
            </a:r>
            <a:endParaRPr lang="ja-JP" altLang="en-US" sz="1200" dirty="0">
              <a:solidFill>
                <a:prstClr val="black"/>
              </a:solidFill>
              <a:latin typeface="Calibri"/>
              <a:ea typeface="ＭＳ Ｐゴシック"/>
            </a:endParaRPr>
          </a:p>
        </p:txBody>
      </p:sp>
      <p:cxnSp>
        <p:nvCxnSpPr>
          <p:cNvPr id="35" name="直線コネクタ 34"/>
          <p:cNvCxnSpPr/>
          <p:nvPr/>
        </p:nvCxnSpPr>
        <p:spPr>
          <a:xfrm>
            <a:off x="4880992" y="1484784"/>
            <a:ext cx="5025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200472" y="1628800"/>
            <a:ext cx="3744416" cy="307777"/>
          </a:xfrm>
          <a:prstGeom prst="rect">
            <a:avLst/>
          </a:prstGeom>
          <a:noFill/>
        </p:spPr>
        <p:txBody>
          <a:bodyPr wrap="square" rtlCol="0">
            <a:spAutoFit/>
          </a:bodyPr>
          <a:lstStyle/>
          <a:p>
            <a:pPr algn="r" fontAlgn="auto">
              <a:spcBef>
                <a:spcPts val="0"/>
              </a:spcBef>
              <a:spcAft>
                <a:spcPts val="0"/>
              </a:spcAft>
            </a:pPr>
            <a:r>
              <a:rPr lang="ja-JP" altLang="en-US" sz="1400" b="1" dirty="0" smtClean="0">
                <a:solidFill>
                  <a:prstClr val="black"/>
                </a:solidFill>
                <a:latin typeface="ＭＳ Ｐゴシック" pitchFamily="50" charset="-128"/>
                <a:ea typeface="ＭＳ Ｐゴシック"/>
              </a:rPr>
              <a:t>（単純平均値の</a:t>
            </a:r>
            <a:r>
              <a:rPr lang="en-US" altLang="ja-JP" sz="1400" b="1" dirty="0" smtClean="0">
                <a:solidFill>
                  <a:prstClr val="black"/>
                </a:solidFill>
                <a:latin typeface="ＭＳ Ｐゴシック" pitchFamily="50" charset="-128"/>
                <a:ea typeface="ＭＳ Ｐゴシック"/>
              </a:rPr>
              <a:t>H25.4</a:t>
            </a:r>
            <a:r>
              <a:rPr lang="ja-JP" altLang="en-US" sz="1400" b="1" dirty="0" smtClean="0">
                <a:solidFill>
                  <a:prstClr val="black"/>
                </a:solidFill>
                <a:latin typeface="ＭＳ Ｐゴシック" pitchFamily="50" charset="-128"/>
                <a:ea typeface="ＭＳ Ｐゴシック"/>
              </a:rPr>
              <a:t>単価比；</a:t>
            </a:r>
            <a:r>
              <a:rPr lang="ja-JP" altLang="en-US" sz="1400" b="1" dirty="0" smtClean="0">
                <a:solidFill>
                  <a:srgbClr val="FF0000"/>
                </a:solidFill>
                <a:latin typeface="ＭＳ Ｐゴシック" pitchFamily="50" charset="-128"/>
                <a:ea typeface="ＭＳ Ｐゴシック"/>
              </a:rPr>
              <a:t>＋７．１％</a:t>
            </a:r>
            <a:r>
              <a:rPr lang="ja-JP" altLang="en-US" sz="1400" b="1" dirty="0" smtClean="0">
                <a:solidFill>
                  <a:prstClr val="black"/>
                </a:solidFill>
                <a:latin typeface="ＭＳ Ｐゴシック" pitchFamily="50" charset="-128"/>
                <a:ea typeface="ＭＳ Ｐゴシック"/>
              </a:rPr>
              <a:t>）</a:t>
            </a:r>
            <a:endParaRPr lang="ja-JP" altLang="en-US" sz="1400" dirty="0">
              <a:solidFill>
                <a:prstClr val="black"/>
              </a:solidFill>
              <a:latin typeface="Calibri"/>
              <a:ea typeface="ＭＳ Ｐゴシック"/>
            </a:endParaRPr>
          </a:p>
        </p:txBody>
      </p:sp>
      <p:sp>
        <p:nvSpPr>
          <p:cNvPr id="21" name="テキスト ボックス 20"/>
          <p:cNvSpPr txBox="1"/>
          <p:nvPr/>
        </p:nvSpPr>
        <p:spPr>
          <a:xfrm rot="18720000">
            <a:off x="8772339" y="6088422"/>
            <a:ext cx="936104" cy="230832"/>
          </a:xfrm>
          <a:prstGeom prst="rect">
            <a:avLst/>
          </a:prstGeom>
          <a:solidFill>
            <a:schemeClr val="bg1"/>
          </a:solidFill>
        </p:spPr>
        <p:txBody>
          <a:bodyPr wrap="square" rtlCol="0">
            <a:spAutoFit/>
          </a:bodyPr>
          <a:lstStyle/>
          <a:p>
            <a:pPr algn="r" fontAlgn="auto">
              <a:spcBef>
                <a:spcPts val="0"/>
              </a:spcBef>
              <a:spcAft>
                <a:spcPts val="0"/>
              </a:spcAft>
            </a:pPr>
            <a:r>
              <a:rPr lang="ja-JP" altLang="en-US" sz="900" dirty="0" smtClean="0">
                <a:solidFill>
                  <a:prstClr val="black"/>
                </a:solidFill>
                <a:latin typeface="Calibri"/>
                <a:ea typeface="ＭＳ Ｐゴシック"/>
              </a:rPr>
              <a:t>平成</a:t>
            </a:r>
            <a:r>
              <a:rPr lang="en-US" altLang="ja-JP" sz="900" dirty="0" smtClean="0">
                <a:solidFill>
                  <a:prstClr val="black"/>
                </a:solidFill>
                <a:latin typeface="Calibri"/>
                <a:ea typeface="ＭＳ Ｐゴシック"/>
              </a:rPr>
              <a:t>26</a:t>
            </a:r>
            <a:r>
              <a:rPr lang="ja-JP" altLang="en-US" sz="900" dirty="0" smtClean="0">
                <a:solidFill>
                  <a:prstClr val="black"/>
                </a:solidFill>
                <a:latin typeface="Calibri"/>
                <a:ea typeface="ＭＳ Ｐゴシック"/>
              </a:rPr>
              <a:t>年</a:t>
            </a:r>
            <a:r>
              <a:rPr lang="en-US" altLang="ja-JP" sz="900" dirty="0" smtClean="0">
                <a:solidFill>
                  <a:prstClr val="black"/>
                </a:solidFill>
                <a:latin typeface="Calibri"/>
                <a:ea typeface="ＭＳ Ｐゴシック"/>
              </a:rPr>
              <a:t>2</a:t>
            </a:r>
            <a:r>
              <a:rPr lang="ja-JP" altLang="en-US" sz="900" dirty="0" smtClean="0">
                <a:solidFill>
                  <a:prstClr val="black"/>
                </a:solidFill>
                <a:latin typeface="Calibri"/>
                <a:ea typeface="ＭＳ Ｐゴシック"/>
              </a:rPr>
              <a:t>月</a:t>
            </a:r>
            <a:endParaRPr lang="ja-JP" altLang="en-US" sz="900" dirty="0">
              <a:solidFill>
                <a:prstClr val="black"/>
              </a:solidFill>
              <a:latin typeface="Calibri"/>
              <a:ea typeface="ＭＳ Ｐゴシック"/>
            </a:endParaRPr>
          </a:p>
        </p:txBody>
      </p:sp>
      <p:sp>
        <p:nvSpPr>
          <p:cNvPr id="28" name="テキスト ボックス 27"/>
          <p:cNvSpPr txBox="1"/>
          <p:nvPr/>
        </p:nvSpPr>
        <p:spPr>
          <a:xfrm>
            <a:off x="9057778" y="3522835"/>
            <a:ext cx="792088" cy="307777"/>
          </a:xfrm>
          <a:prstGeom prst="rect">
            <a:avLst/>
          </a:prstGeom>
          <a:solidFill>
            <a:prstClr val="white"/>
          </a:solidFill>
        </p:spPr>
        <p:txBody>
          <a:bodyPr wrap="square" rtlCol="0">
            <a:spAutoFit/>
          </a:bodyPr>
          <a:lstStyle/>
          <a:p>
            <a:pPr fontAlgn="auto">
              <a:spcBef>
                <a:spcPts val="0"/>
              </a:spcBef>
              <a:spcAft>
                <a:spcPts val="0"/>
              </a:spcAft>
            </a:pPr>
            <a:r>
              <a:rPr lang="ja-JP" altLang="en-US" sz="1400" b="1" dirty="0" smtClean="0">
                <a:solidFill>
                  <a:prstClr val="black"/>
                </a:solidFill>
                <a:latin typeface="Calibri"/>
                <a:ea typeface="ＭＳ Ｐゴシック"/>
              </a:rPr>
              <a:t>約</a:t>
            </a:r>
            <a:r>
              <a:rPr lang="en-US" altLang="ja-JP" sz="1400" b="1" dirty="0" smtClean="0">
                <a:solidFill>
                  <a:prstClr val="black"/>
                </a:solidFill>
                <a:latin typeface="Calibri"/>
                <a:ea typeface="ＭＳ Ｐゴシック"/>
              </a:rPr>
              <a:t>85%</a:t>
            </a:r>
            <a:endParaRPr lang="ja-JP" altLang="en-US" sz="1400" b="1" dirty="0">
              <a:solidFill>
                <a:prstClr val="black"/>
              </a:solidFill>
              <a:latin typeface="Calibri"/>
              <a:ea typeface="ＭＳ Ｐゴシック"/>
            </a:endParaRPr>
          </a:p>
        </p:txBody>
      </p:sp>
      <p:sp>
        <p:nvSpPr>
          <p:cNvPr id="29" name="テキスト ボックス 28"/>
          <p:cNvSpPr txBox="1"/>
          <p:nvPr/>
        </p:nvSpPr>
        <p:spPr>
          <a:xfrm>
            <a:off x="8121620" y="3758598"/>
            <a:ext cx="720080" cy="307777"/>
          </a:xfrm>
          <a:prstGeom prst="rect">
            <a:avLst/>
          </a:prstGeom>
          <a:solidFill>
            <a:prstClr val="white"/>
          </a:solidFill>
        </p:spPr>
        <p:txBody>
          <a:bodyPr wrap="square" rtlCol="0">
            <a:spAutoFit/>
          </a:bodyPr>
          <a:lstStyle/>
          <a:p>
            <a:pPr fontAlgn="auto">
              <a:spcBef>
                <a:spcPts val="0"/>
              </a:spcBef>
              <a:spcAft>
                <a:spcPts val="0"/>
              </a:spcAft>
            </a:pPr>
            <a:r>
              <a:rPr lang="ja-JP" altLang="en-US" sz="1400" b="1" dirty="0" smtClean="0">
                <a:solidFill>
                  <a:prstClr val="black"/>
                </a:solidFill>
                <a:latin typeface="Calibri"/>
                <a:ea typeface="ＭＳ Ｐゴシック"/>
              </a:rPr>
              <a:t>約</a:t>
            </a:r>
            <a:r>
              <a:rPr lang="en-US" altLang="ja-JP" sz="1400" b="1" dirty="0" smtClean="0">
                <a:solidFill>
                  <a:prstClr val="black"/>
                </a:solidFill>
                <a:latin typeface="Calibri"/>
                <a:ea typeface="ＭＳ Ｐゴシック"/>
              </a:rPr>
              <a:t>70%</a:t>
            </a:r>
            <a:endParaRPr lang="ja-JP" altLang="en-US" sz="1400" b="1" dirty="0">
              <a:solidFill>
                <a:prstClr val="black"/>
              </a:solidFill>
              <a:latin typeface="Calibri"/>
              <a:ea typeface="ＭＳ Ｐゴシック"/>
            </a:endParaRPr>
          </a:p>
        </p:txBody>
      </p:sp>
      <p:sp>
        <p:nvSpPr>
          <p:cNvPr id="20" name="スライド番号プレースホルダ 19"/>
          <p:cNvSpPr>
            <a:spLocks noGrp="1"/>
          </p:cNvSpPr>
          <p:nvPr>
            <p:ph type="sldNum" sz="quarter" idx="12"/>
          </p:nvPr>
        </p:nvSpPr>
        <p:spPr>
          <a:xfrm>
            <a:off x="7610206" y="6520433"/>
            <a:ext cx="2311400" cy="365125"/>
          </a:xfrm>
        </p:spPr>
        <p:txBody>
          <a:bodyPr/>
          <a:lstStyle/>
          <a:p>
            <a:pPr>
              <a:defRPr/>
            </a:pPr>
            <a:fld id="{91913F8A-853B-4817-9A4E-EC47F0ED052C}" type="slidenum">
              <a:rPr lang="en-US" altLang="ja-JP" smtClean="0">
                <a:solidFill>
                  <a:prstClr val="black">
                    <a:tint val="75000"/>
                  </a:prstClr>
                </a:solidFill>
              </a:rPr>
              <a:pPr>
                <a:defRPr/>
              </a:pPr>
              <a:t>6</a:t>
            </a:fld>
            <a:endParaRPr lang="en-US" altLang="ja-JP" dirty="0">
              <a:solidFill>
                <a:prstClr val="black">
                  <a:tint val="75000"/>
                </a:prst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
          <p:cNvSpPr>
            <a:spLocks noChangeArrowheads="1"/>
          </p:cNvSpPr>
          <p:nvPr/>
        </p:nvSpPr>
        <p:spPr bwMode="auto">
          <a:xfrm>
            <a:off x="-1905" y="40874"/>
            <a:ext cx="7572396" cy="428604"/>
          </a:xfrm>
          <a:prstGeom prst="rect">
            <a:avLst/>
          </a:prstGeom>
          <a:no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wrap="none" lIns="91395" tIns="45698" rIns="91395" bIns="45698" anchor="ctr"/>
          <a:lstStyle/>
          <a:p>
            <a:pPr>
              <a:defRPr/>
            </a:pPr>
            <a:r>
              <a:rPr lang="ja-JP" altLang="en-US" sz="2400" dirty="0" smtClean="0">
                <a:solidFill>
                  <a:srgbClr val="4087C8"/>
                </a:solidFill>
                <a:latin typeface="HGP創英角ｺﾞｼｯｸUB" pitchFamily="50" charset="-128"/>
                <a:ea typeface="HGP創英角ｺﾞｼｯｸUB" pitchFamily="50" charset="-128"/>
              </a:rPr>
              <a:t>社会保険加入状況調査結果について</a:t>
            </a:r>
            <a:endParaRPr lang="ja-JP" altLang="en-US" sz="2400" dirty="0">
              <a:solidFill>
                <a:srgbClr val="4087C8"/>
              </a:solidFill>
              <a:ea typeface="HGP創英角ｺﾞｼｯｸUB" pitchFamily="50" charset="-128"/>
            </a:endParaRPr>
          </a:p>
        </p:txBody>
      </p:sp>
      <p:sp>
        <p:nvSpPr>
          <p:cNvPr id="3075" name="AutoShape 2"/>
          <p:cNvSpPr>
            <a:spLocks noChangeArrowheads="1"/>
          </p:cNvSpPr>
          <p:nvPr/>
        </p:nvSpPr>
        <p:spPr bwMode="auto">
          <a:xfrm>
            <a:off x="78004" y="510584"/>
            <a:ext cx="9751796" cy="1296140"/>
          </a:xfrm>
          <a:prstGeom prst="roundRect">
            <a:avLst>
              <a:gd name="adj" fmla="val 16667"/>
            </a:avLst>
          </a:prstGeom>
          <a:solidFill>
            <a:srgbClr val="FFFF99"/>
          </a:solidFill>
          <a:ln w="9525">
            <a:solidFill>
              <a:schemeClr val="tx1"/>
            </a:solidFill>
            <a:round/>
            <a:headEnd/>
            <a:tailEnd/>
          </a:ln>
        </p:spPr>
        <p:txBody>
          <a:bodyPr lIns="91350" tIns="45677" rIns="91350" bIns="45677" anchor="ctr"/>
          <a:lstStyle/>
          <a:p>
            <a:r>
              <a:rPr lang="en-US" altLang="ja-JP" sz="1600" dirty="0">
                <a:solidFill>
                  <a:prstClr val="black"/>
                </a:solidFill>
                <a:latin typeface="+mn-ea"/>
              </a:rPr>
              <a:t>○</a:t>
            </a:r>
            <a:r>
              <a:rPr lang="ja-JP" altLang="en-US" sz="1600" dirty="0">
                <a:solidFill>
                  <a:prstClr val="black"/>
                </a:solidFill>
                <a:latin typeface="+mn-ea"/>
              </a:rPr>
              <a:t>　</a:t>
            </a:r>
            <a:r>
              <a:rPr lang="ja-JP" altLang="en-US" sz="1600" dirty="0" smtClean="0">
                <a:solidFill>
                  <a:prstClr val="black"/>
                </a:solidFill>
                <a:latin typeface="+mn-ea"/>
              </a:rPr>
              <a:t>公共事業労務費調査（平成</a:t>
            </a:r>
            <a:r>
              <a:rPr lang="en-US" altLang="ja-JP" sz="1600" dirty="0" smtClean="0">
                <a:solidFill>
                  <a:prstClr val="black"/>
                </a:solidFill>
                <a:latin typeface="+mn-ea"/>
              </a:rPr>
              <a:t>25</a:t>
            </a:r>
            <a:r>
              <a:rPr lang="ja-JP" altLang="en-US" sz="1600" dirty="0" smtClean="0">
                <a:solidFill>
                  <a:prstClr val="black"/>
                </a:solidFill>
                <a:latin typeface="+mn-ea"/>
              </a:rPr>
              <a:t>年</a:t>
            </a:r>
            <a:r>
              <a:rPr lang="en-US" altLang="ja-JP" sz="1600" dirty="0" smtClean="0">
                <a:solidFill>
                  <a:prstClr val="black"/>
                </a:solidFill>
                <a:latin typeface="+mn-ea"/>
              </a:rPr>
              <a:t>10</a:t>
            </a:r>
            <a:r>
              <a:rPr lang="ja-JP" altLang="en-US" sz="1600" dirty="0" smtClean="0">
                <a:solidFill>
                  <a:prstClr val="black"/>
                </a:solidFill>
                <a:latin typeface="+mn-ea"/>
              </a:rPr>
              <a:t>月調査）における社会保険加入状況調査結果をみると、</a:t>
            </a:r>
            <a:endParaRPr lang="en-US" altLang="ja-JP" sz="1600" dirty="0" smtClean="0">
              <a:solidFill>
                <a:prstClr val="black"/>
              </a:solidFill>
              <a:latin typeface="+mn-ea"/>
            </a:endParaRPr>
          </a:p>
          <a:p>
            <a:pPr marL="622300" indent="-622300"/>
            <a:r>
              <a:rPr lang="ja-JP" altLang="en-US" sz="1600" dirty="0" smtClean="0">
                <a:solidFill>
                  <a:prstClr val="black"/>
                </a:solidFill>
                <a:latin typeface="+mn-ea"/>
              </a:rPr>
              <a:t>　　　・　企業別の加入率は、</a:t>
            </a:r>
            <a:r>
              <a:rPr lang="ja-JP" altLang="en-US" sz="1600" b="1" dirty="0" smtClean="0">
                <a:solidFill>
                  <a:prstClr val="black"/>
                </a:solidFill>
                <a:latin typeface="+mn-ea"/>
              </a:rPr>
              <a:t>雇用保険では</a:t>
            </a:r>
            <a:r>
              <a:rPr lang="en-US" altLang="ja-JP" sz="1600" b="1" dirty="0" smtClean="0">
                <a:solidFill>
                  <a:prstClr val="black"/>
                </a:solidFill>
                <a:latin typeface="+mn-ea"/>
              </a:rPr>
              <a:t>96%</a:t>
            </a:r>
            <a:r>
              <a:rPr lang="en-US" altLang="ja-JP" sz="1600" dirty="0" smtClean="0">
                <a:solidFill>
                  <a:prstClr val="black"/>
                </a:solidFill>
                <a:latin typeface="+mn-ea"/>
              </a:rPr>
              <a:t> </a:t>
            </a:r>
            <a:r>
              <a:rPr lang="ja-JP" altLang="en-US" sz="1400" dirty="0" smtClean="0">
                <a:solidFill>
                  <a:prstClr val="black"/>
                </a:solidFill>
                <a:latin typeface="+mn-ea"/>
              </a:rPr>
              <a:t>［</a:t>
            </a:r>
            <a:r>
              <a:rPr lang="ja-JP" altLang="en-US" sz="1400" i="1" dirty="0" smtClean="0">
                <a:solidFill>
                  <a:prstClr val="black"/>
                </a:solidFill>
                <a:latin typeface="+mn-ea"/>
              </a:rPr>
              <a:t>対前年度比</a:t>
            </a:r>
            <a:r>
              <a:rPr lang="en-US" altLang="ja-JP" sz="1400" i="1" dirty="0" smtClean="0">
                <a:solidFill>
                  <a:prstClr val="black"/>
                </a:solidFill>
                <a:latin typeface="+mn-ea"/>
              </a:rPr>
              <a:t>+1.1%</a:t>
            </a:r>
            <a:r>
              <a:rPr lang="ja-JP" altLang="en-US" sz="1400" dirty="0" smtClean="0">
                <a:solidFill>
                  <a:prstClr val="black"/>
                </a:solidFill>
                <a:latin typeface="+mn-ea"/>
              </a:rPr>
              <a:t> ］ </a:t>
            </a:r>
            <a:r>
              <a:rPr lang="ja-JP" altLang="en-US" sz="1600" dirty="0" smtClean="0">
                <a:solidFill>
                  <a:prstClr val="black"/>
                </a:solidFill>
                <a:latin typeface="+mn-ea"/>
              </a:rPr>
              <a:t>、</a:t>
            </a:r>
            <a:r>
              <a:rPr lang="ja-JP" altLang="en-US" sz="1600" b="1" dirty="0" smtClean="0">
                <a:solidFill>
                  <a:prstClr val="black"/>
                </a:solidFill>
                <a:latin typeface="+mn-ea"/>
              </a:rPr>
              <a:t>健康保険では</a:t>
            </a:r>
            <a:r>
              <a:rPr lang="en-US" altLang="ja-JP" sz="1600" b="1" dirty="0" smtClean="0">
                <a:solidFill>
                  <a:prstClr val="black"/>
                </a:solidFill>
                <a:latin typeface="+mn-ea"/>
              </a:rPr>
              <a:t>92%</a:t>
            </a:r>
            <a:r>
              <a:rPr lang="ja-JP" altLang="en-US" sz="1600" b="1" dirty="0" smtClean="0">
                <a:solidFill>
                  <a:prstClr val="black"/>
                </a:solidFill>
                <a:latin typeface="+mn-ea"/>
              </a:rPr>
              <a:t> </a:t>
            </a:r>
            <a:r>
              <a:rPr lang="ja-JP" altLang="en-US" sz="1400" dirty="0" smtClean="0">
                <a:solidFill>
                  <a:prstClr val="black"/>
                </a:solidFill>
                <a:latin typeface="+mn-ea"/>
              </a:rPr>
              <a:t>［</a:t>
            </a:r>
            <a:r>
              <a:rPr lang="ja-JP" altLang="en-US" sz="1400" i="1" dirty="0">
                <a:solidFill>
                  <a:prstClr val="black"/>
                </a:solidFill>
                <a:latin typeface="+mn-ea"/>
              </a:rPr>
              <a:t>対前年度比</a:t>
            </a:r>
            <a:r>
              <a:rPr lang="en-US" altLang="ja-JP" sz="1400" i="1" dirty="0" smtClean="0">
                <a:solidFill>
                  <a:prstClr val="black"/>
                </a:solidFill>
                <a:latin typeface="+mn-ea"/>
              </a:rPr>
              <a:t>+2.6%</a:t>
            </a:r>
            <a:r>
              <a:rPr lang="ja-JP" altLang="en-US" sz="1400" dirty="0" smtClean="0">
                <a:solidFill>
                  <a:prstClr val="black"/>
                </a:solidFill>
                <a:latin typeface="+mn-ea"/>
              </a:rPr>
              <a:t> ］ </a:t>
            </a:r>
            <a:r>
              <a:rPr lang="ja-JP" altLang="en-US" sz="1600" dirty="0" smtClean="0">
                <a:solidFill>
                  <a:prstClr val="black"/>
                </a:solidFill>
                <a:latin typeface="+mn-ea"/>
              </a:rPr>
              <a:t>、</a:t>
            </a:r>
            <a:r>
              <a:rPr lang="ja-JP" altLang="en-US" sz="1600" b="1" dirty="0" smtClean="0">
                <a:solidFill>
                  <a:prstClr val="black"/>
                </a:solidFill>
                <a:latin typeface="+mn-ea"/>
              </a:rPr>
              <a:t>厚生年金保険では</a:t>
            </a:r>
            <a:r>
              <a:rPr lang="en-US" altLang="ja-JP" sz="1600" b="1" dirty="0" smtClean="0">
                <a:solidFill>
                  <a:prstClr val="black"/>
                </a:solidFill>
                <a:latin typeface="+mn-ea"/>
              </a:rPr>
              <a:t>91%</a:t>
            </a:r>
            <a:r>
              <a:rPr lang="ja-JP" altLang="en-US" sz="1600" b="1" dirty="0" smtClean="0">
                <a:solidFill>
                  <a:prstClr val="black"/>
                </a:solidFill>
                <a:latin typeface="+mn-ea"/>
              </a:rPr>
              <a:t> </a:t>
            </a:r>
            <a:r>
              <a:rPr lang="ja-JP" altLang="en-US" sz="1600" b="1" i="1" dirty="0" smtClean="0">
                <a:solidFill>
                  <a:prstClr val="black"/>
                </a:solidFill>
                <a:latin typeface="+mn-ea"/>
              </a:rPr>
              <a:t> </a:t>
            </a:r>
            <a:r>
              <a:rPr lang="ja-JP" altLang="en-US" sz="1400" dirty="0" smtClean="0">
                <a:solidFill>
                  <a:prstClr val="black"/>
                </a:solidFill>
                <a:latin typeface="+mn-ea"/>
              </a:rPr>
              <a:t>［</a:t>
            </a:r>
            <a:r>
              <a:rPr lang="ja-JP" altLang="en-US" sz="1400" i="1" dirty="0">
                <a:solidFill>
                  <a:prstClr val="black"/>
                </a:solidFill>
                <a:latin typeface="+mn-ea"/>
              </a:rPr>
              <a:t>対前</a:t>
            </a:r>
            <a:r>
              <a:rPr lang="ja-JP" altLang="en-US" sz="1400" i="1" dirty="0" smtClean="0">
                <a:solidFill>
                  <a:prstClr val="black"/>
                </a:solidFill>
                <a:latin typeface="+mn-ea"/>
              </a:rPr>
              <a:t>年度比</a:t>
            </a:r>
            <a:r>
              <a:rPr lang="en-US" altLang="ja-JP" sz="1400" i="1" dirty="0" smtClean="0">
                <a:solidFill>
                  <a:prstClr val="black"/>
                </a:solidFill>
                <a:latin typeface="+mn-ea"/>
              </a:rPr>
              <a:t>+2.6%</a:t>
            </a:r>
            <a:r>
              <a:rPr lang="ja-JP" altLang="en-US" sz="1400" dirty="0" smtClean="0">
                <a:solidFill>
                  <a:prstClr val="black"/>
                </a:solidFill>
                <a:latin typeface="+mn-ea"/>
              </a:rPr>
              <a:t> ］</a:t>
            </a:r>
            <a:r>
              <a:rPr lang="ja-JP" altLang="en-US" sz="1600" dirty="0" smtClean="0">
                <a:solidFill>
                  <a:prstClr val="black"/>
                </a:solidFill>
                <a:latin typeface="+mn-ea"/>
              </a:rPr>
              <a:t>となっています。</a:t>
            </a:r>
            <a:endParaRPr lang="en-US" altLang="ja-JP" sz="1600" dirty="0" smtClean="0">
              <a:solidFill>
                <a:prstClr val="black"/>
              </a:solidFill>
              <a:latin typeface="+mn-ea"/>
            </a:endParaRPr>
          </a:p>
          <a:p>
            <a:pPr marL="622300" indent="-622300"/>
            <a:r>
              <a:rPr lang="ja-JP" altLang="en-US" sz="1600" dirty="0" smtClean="0">
                <a:solidFill>
                  <a:prstClr val="black"/>
                </a:solidFill>
                <a:latin typeface="+mn-ea"/>
              </a:rPr>
              <a:t>　　　・　労働者別の加入率は、</a:t>
            </a:r>
            <a:r>
              <a:rPr lang="ja-JP" altLang="en-US" sz="1600" b="1" dirty="0" smtClean="0">
                <a:solidFill>
                  <a:prstClr val="black"/>
                </a:solidFill>
                <a:latin typeface="+mn-ea"/>
              </a:rPr>
              <a:t>雇用保険では</a:t>
            </a:r>
            <a:r>
              <a:rPr lang="en-US" altLang="ja-JP" sz="1600" b="1" dirty="0" smtClean="0">
                <a:solidFill>
                  <a:prstClr val="black"/>
                </a:solidFill>
                <a:latin typeface="+mn-ea"/>
              </a:rPr>
              <a:t>76% </a:t>
            </a:r>
            <a:r>
              <a:rPr lang="ja-JP" altLang="en-US" sz="1400" dirty="0" smtClean="0">
                <a:solidFill>
                  <a:prstClr val="black"/>
                </a:solidFill>
                <a:latin typeface="+mn-ea"/>
              </a:rPr>
              <a:t>［</a:t>
            </a:r>
            <a:r>
              <a:rPr lang="ja-JP" altLang="en-US" sz="1400" i="1" dirty="0">
                <a:solidFill>
                  <a:prstClr val="black"/>
                </a:solidFill>
                <a:latin typeface="+mn-ea"/>
              </a:rPr>
              <a:t>対前年度比</a:t>
            </a:r>
            <a:r>
              <a:rPr lang="en-US" altLang="ja-JP" sz="1400" i="1" dirty="0" smtClean="0">
                <a:solidFill>
                  <a:prstClr val="black"/>
                </a:solidFill>
                <a:latin typeface="+mn-ea"/>
              </a:rPr>
              <a:t>+1.6%</a:t>
            </a:r>
            <a:r>
              <a:rPr lang="ja-JP" altLang="en-US" sz="1400" dirty="0" smtClean="0">
                <a:solidFill>
                  <a:prstClr val="black"/>
                </a:solidFill>
                <a:latin typeface="+mn-ea"/>
              </a:rPr>
              <a:t> </a:t>
            </a:r>
            <a:r>
              <a:rPr lang="ja-JP" altLang="en-US" sz="1400" dirty="0">
                <a:solidFill>
                  <a:prstClr val="black"/>
                </a:solidFill>
                <a:latin typeface="+mn-ea"/>
              </a:rPr>
              <a:t>］ </a:t>
            </a:r>
            <a:r>
              <a:rPr lang="ja-JP" altLang="en-US" sz="1600" dirty="0" smtClean="0">
                <a:solidFill>
                  <a:prstClr val="black"/>
                </a:solidFill>
                <a:latin typeface="+mn-ea"/>
              </a:rPr>
              <a:t>、</a:t>
            </a:r>
            <a:r>
              <a:rPr lang="ja-JP" altLang="en-US" sz="1600" b="1" dirty="0" smtClean="0">
                <a:solidFill>
                  <a:prstClr val="black"/>
                </a:solidFill>
                <a:latin typeface="+mn-ea"/>
              </a:rPr>
              <a:t>健康保険では</a:t>
            </a:r>
            <a:r>
              <a:rPr lang="en-US" altLang="ja-JP" sz="1600" b="1" dirty="0" smtClean="0">
                <a:solidFill>
                  <a:prstClr val="black"/>
                </a:solidFill>
                <a:latin typeface="+mn-ea"/>
              </a:rPr>
              <a:t>66%</a:t>
            </a:r>
            <a:r>
              <a:rPr lang="ja-JP" altLang="en-US" sz="1600" dirty="0" smtClean="0">
                <a:solidFill>
                  <a:prstClr val="black"/>
                </a:solidFill>
                <a:latin typeface="+mn-ea"/>
              </a:rPr>
              <a:t> </a:t>
            </a:r>
            <a:r>
              <a:rPr lang="ja-JP" altLang="en-US" sz="1400" dirty="0" smtClean="0">
                <a:solidFill>
                  <a:prstClr val="black"/>
                </a:solidFill>
                <a:latin typeface="+mn-ea"/>
              </a:rPr>
              <a:t>［</a:t>
            </a:r>
            <a:r>
              <a:rPr lang="ja-JP" altLang="en-US" sz="1400" i="1" dirty="0">
                <a:solidFill>
                  <a:prstClr val="black"/>
                </a:solidFill>
                <a:latin typeface="+mn-ea"/>
              </a:rPr>
              <a:t>対前年度比</a:t>
            </a:r>
            <a:r>
              <a:rPr lang="en-US" altLang="ja-JP" sz="1400" i="1" dirty="0" smtClean="0">
                <a:solidFill>
                  <a:prstClr val="black"/>
                </a:solidFill>
                <a:latin typeface="+mn-ea"/>
              </a:rPr>
              <a:t>+5.2%</a:t>
            </a:r>
            <a:r>
              <a:rPr lang="ja-JP" altLang="en-US" sz="1400" dirty="0" smtClean="0">
                <a:solidFill>
                  <a:prstClr val="black"/>
                </a:solidFill>
                <a:latin typeface="+mn-ea"/>
              </a:rPr>
              <a:t> </a:t>
            </a:r>
            <a:r>
              <a:rPr lang="ja-JP" altLang="en-US" sz="1400" dirty="0">
                <a:solidFill>
                  <a:prstClr val="black"/>
                </a:solidFill>
                <a:latin typeface="+mn-ea"/>
              </a:rPr>
              <a:t>］ </a:t>
            </a:r>
            <a:r>
              <a:rPr lang="ja-JP" altLang="en-US" sz="1600" dirty="0" smtClean="0">
                <a:solidFill>
                  <a:prstClr val="black"/>
                </a:solidFill>
                <a:latin typeface="+mn-ea"/>
              </a:rPr>
              <a:t>、</a:t>
            </a:r>
            <a:r>
              <a:rPr lang="ja-JP" altLang="en-US" sz="1600" b="1" dirty="0" smtClean="0">
                <a:solidFill>
                  <a:prstClr val="black"/>
                </a:solidFill>
                <a:latin typeface="+mn-ea"/>
              </a:rPr>
              <a:t>厚生年金保険では</a:t>
            </a:r>
            <a:r>
              <a:rPr lang="en-US" altLang="ja-JP" sz="1600" b="1" dirty="0" smtClean="0">
                <a:solidFill>
                  <a:prstClr val="black"/>
                </a:solidFill>
                <a:latin typeface="+mn-ea"/>
              </a:rPr>
              <a:t>64%</a:t>
            </a:r>
            <a:r>
              <a:rPr lang="ja-JP" altLang="en-US" sz="1600" dirty="0" smtClean="0">
                <a:solidFill>
                  <a:prstClr val="black"/>
                </a:solidFill>
                <a:latin typeface="+mn-ea"/>
              </a:rPr>
              <a:t> </a:t>
            </a:r>
            <a:r>
              <a:rPr lang="ja-JP" altLang="en-US" sz="1600" i="1" dirty="0" smtClean="0">
                <a:solidFill>
                  <a:prstClr val="black"/>
                </a:solidFill>
                <a:latin typeface="+mn-ea"/>
              </a:rPr>
              <a:t> </a:t>
            </a:r>
            <a:r>
              <a:rPr lang="ja-JP" altLang="en-US" sz="1400" dirty="0" smtClean="0">
                <a:solidFill>
                  <a:prstClr val="black"/>
                </a:solidFill>
                <a:latin typeface="+mn-ea"/>
              </a:rPr>
              <a:t>［</a:t>
            </a:r>
            <a:r>
              <a:rPr lang="ja-JP" altLang="en-US" sz="1400" i="1" dirty="0">
                <a:solidFill>
                  <a:prstClr val="black"/>
                </a:solidFill>
                <a:latin typeface="+mn-ea"/>
              </a:rPr>
              <a:t>対前年度比</a:t>
            </a:r>
            <a:r>
              <a:rPr lang="en-US" altLang="ja-JP" sz="1400" i="1" dirty="0" smtClean="0">
                <a:solidFill>
                  <a:prstClr val="black"/>
                </a:solidFill>
                <a:latin typeface="+mn-ea"/>
              </a:rPr>
              <a:t>+4.1%</a:t>
            </a:r>
            <a:r>
              <a:rPr lang="ja-JP" altLang="en-US" sz="1400" dirty="0" smtClean="0">
                <a:solidFill>
                  <a:prstClr val="black"/>
                </a:solidFill>
                <a:latin typeface="+mn-ea"/>
              </a:rPr>
              <a:t> ］</a:t>
            </a:r>
            <a:r>
              <a:rPr lang="ja-JP" altLang="en-US" sz="1600" dirty="0" smtClean="0">
                <a:solidFill>
                  <a:prstClr val="black"/>
                </a:solidFill>
                <a:latin typeface="+mn-ea"/>
              </a:rPr>
              <a:t>となっています。</a:t>
            </a:r>
            <a:endParaRPr lang="en-US" altLang="ja-JP" sz="1600" dirty="0">
              <a:solidFill>
                <a:prstClr val="black"/>
              </a:solidFill>
              <a:latin typeface="+mn-ea"/>
            </a:endParaRPr>
          </a:p>
        </p:txBody>
      </p:sp>
      <p:cxnSp>
        <p:nvCxnSpPr>
          <p:cNvPr id="28" name="直線コネクタ 27"/>
          <p:cNvCxnSpPr/>
          <p:nvPr/>
        </p:nvCxnSpPr>
        <p:spPr>
          <a:xfrm>
            <a:off x="0" y="476672"/>
            <a:ext cx="9906000" cy="0"/>
          </a:xfrm>
          <a:prstGeom prst="line">
            <a:avLst/>
          </a:prstGeom>
          <a:ln w="28575"/>
          <a:effectLst>
            <a:innerShdw blurRad="63500" dist="50800" dir="27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38463" y="1844825"/>
            <a:ext cx="858096" cy="307777"/>
          </a:xfrm>
          <a:prstGeom prst="rect">
            <a:avLst/>
          </a:prstGeom>
          <a:noFill/>
          <a:ln>
            <a:solidFill>
              <a:schemeClr val="tx1"/>
            </a:solidFill>
          </a:ln>
        </p:spPr>
        <p:txBody>
          <a:bodyPr wrap="square" rtlCol="0">
            <a:spAutoFit/>
          </a:bodyPr>
          <a:lstStyle/>
          <a:p>
            <a:pPr algn="ctr"/>
            <a:r>
              <a:rPr kumimoji="1" lang="ja-JP" altLang="en-US" sz="1400" dirty="0" smtClean="0"/>
              <a:t>企業別</a:t>
            </a:r>
            <a:endParaRPr kumimoji="1" lang="ja-JP" altLang="en-US" sz="1400" dirty="0"/>
          </a:p>
        </p:txBody>
      </p:sp>
      <p:sp>
        <p:nvSpPr>
          <p:cNvPr id="11" name="テキスト ボックス 10"/>
          <p:cNvSpPr txBox="1"/>
          <p:nvPr/>
        </p:nvSpPr>
        <p:spPr>
          <a:xfrm>
            <a:off x="1" y="4077075"/>
            <a:ext cx="1014113" cy="307777"/>
          </a:xfrm>
          <a:prstGeom prst="rect">
            <a:avLst/>
          </a:prstGeom>
          <a:noFill/>
          <a:ln>
            <a:solidFill>
              <a:schemeClr val="tx1"/>
            </a:solidFill>
          </a:ln>
        </p:spPr>
        <p:txBody>
          <a:bodyPr wrap="square" rtlCol="0">
            <a:spAutoFit/>
          </a:bodyPr>
          <a:lstStyle/>
          <a:p>
            <a:pPr algn="ctr"/>
            <a:r>
              <a:rPr lang="ja-JP" altLang="en-US" sz="1400" dirty="0" smtClean="0"/>
              <a:t>労働者</a:t>
            </a:r>
            <a:r>
              <a:rPr kumimoji="1" lang="ja-JP" altLang="en-US" sz="1400" dirty="0" smtClean="0"/>
              <a:t>別</a:t>
            </a:r>
            <a:endParaRPr kumimoji="1" lang="ja-JP" altLang="en-US" sz="1400" dirty="0"/>
          </a:p>
        </p:txBody>
      </p:sp>
      <p:graphicFrame>
        <p:nvGraphicFramePr>
          <p:cNvPr id="16" name="グラフ 15"/>
          <p:cNvGraphicFramePr>
            <a:graphicFrameLocks/>
          </p:cNvGraphicFramePr>
          <p:nvPr>
            <p:extLst>
              <p:ext uri="{D42A27DB-BD31-4B8C-83A1-F6EECF244321}">
                <p14:modId xmlns="" xmlns:p14="http://schemas.microsoft.com/office/powerpoint/2010/main" val="2286528590"/>
              </p:ext>
            </p:extLst>
          </p:nvPr>
        </p:nvGraphicFramePr>
        <p:xfrm>
          <a:off x="558401" y="1606487"/>
          <a:ext cx="3036011" cy="276112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グラフ 18"/>
          <p:cNvGraphicFramePr>
            <a:graphicFrameLocks/>
          </p:cNvGraphicFramePr>
          <p:nvPr>
            <p:extLst>
              <p:ext uri="{D42A27DB-BD31-4B8C-83A1-F6EECF244321}">
                <p14:modId xmlns="" xmlns:p14="http://schemas.microsoft.com/office/powerpoint/2010/main" val="3868968601"/>
              </p:ext>
            </p:extLst>
          </p:nvPr>
        </p:nvGraphicFramePr>
        <p:xfrm>
          <a:off x="2594365" y="1596960"/>
          <a:ext cx="3103280" cy="27818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グラフ 19"/>
          <p:cNvGraphicFramePr>
            <a:graphicFrameLocks/>
          </p:cNvGraphicFramePr>
          <p:nvPr>
            <p:extLst>
              <p:ext uri="{D42A27DB-BD31-4B8C-83A1-F6EECF244321}">
                <p14:modId xmlns="" xmlns:p14="http://schemas.microsoft.com/office/powerpoint/2010/main" val="4213912013"/>
              </p:ext>
            </p:extLst>
          </p:nvPr>
        </p:nvGraphicFramePr>
        <p:xfrm>
          <a:off x="4619120" y="1467532"/>
          <a:ext cx="3136914" cy="29449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グラフ 21"/>
          <p:cNvGraphicFramePr>
            <a:graphicFrameLocks/>
          </p:cNvGraphicFramePr>
          <p:nvPr>
            <p:extLst>
              <p:ext uri="{D42A27DB-BD31-4B8C-83A1-F6EECF244321}">
                <p14:modId xmlns="" xmlns:p14="http://schemas.microsoft.com/office/powerpoint/2010/main" val="20578390"/>
              </p:ext>
            </p:extLst>
          </p:nvPr>
        </p:nvGraphicFramePr>
        <p:xfrm>
          <a:off x="6767201" y="1675400"/>
          <a:ext cx="3475495" cy="260256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グラフ 14"/>
          <p:cNvGraphicFramePr>
            <a:graphicFrameLocks/>
          </p:cNvGraphicFramePr>
          <p:nvPr/>
        </p:nvGraphicFramePr>
        <p:xfrm>
          <a:off x="499064" y="3676587"/>
          <a:ext cx="2618955" cy="32351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グラフ 16"/>
          <p:cNvGraphicFramePr>
            <a:graphicFrameLocks/>
          </p:cNvGraphicFramePr>
          <p:nvPr/>
        </p:nvGraphicFramePr>
        <p:xfrm>
          <a:off x="2624724" y="3670426"/>
          <a:ext cx="2621196" cy="323513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1" name="グラフ 20"/>
          <p:cNvGraphicFramePr>
            <a:graphicFrameLocks/>
          </p:cNvGraphicFramePr>
          <p:nvPr/>
        </p:nvGraphicFramePr>
        <p:xfrm>
          <a:off x="4637146" y="3682753"/>
          <a:ext cx="2621196" cy="323513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3" name="グラフ 22"/>
          <p:cNvGraphicFramePr>
            <a:graphicFrameLocks/>
          </p:cNvGraphicFramePr>
          <p:nvPr/>
        </p:nvGraphicFramePr>
        <p:xfrm>
          <a:off x="6705065" y="3701803"/>
          <a:ext cx="2621196" cy="3235137"/>
        </p:xfrm>
        <a:graphic>
          <a:graphicData uri="http://schemas.openxmlformats.org/drawingml/2006/chart">
            <c:chart xmlns:c="http://schemas.openxmlformats.org/drawingml/2006/chart" xmlns:r="http://schemas.openxmlformats.org/officeDocument/2006/relationships" r:id="rId9"/>
          </a:graphicData>
        </a:graphic>
      </p:graphicFrame>
      <p:sp>
        <p:nvSpPr>
          <p:cNvPr id="24" name="スライド番号プレースホルダ 48"/>
          <p:cNvSpPr>
            <a:spLocks noGrp="1"/>
          </p:cNvSpPr>
          <p:nvPr>
            <p:ph type="sldNum" sz="quarter" idx="12"/>
          </p:nvPr>
        </p:nvSpPr>
        <p:spPr>
          <a:xfrm>
            <a:off x="7661648" y="6583637"/>
            <a:ext cx="2311400" cy="365125"/>
          </a:xfrm>
        </p:spPr>
        <p:txBody>
          <a:bodyPr/>
          <a:lstStyle/>
          <a:p>
            <a:fld id="{B5002089-99FD-4D57-A552-A16FF68B221C}" type="slidenum">
              <a:rPr lang="ja-JP" altLang="en-US" sz="1200" smtClean="0">
                <a:solidFill>
                  <a:prstClr val="black">
                    <a:tint val="75000"/>
                  </a:prstClr>
                </a:solidFill>
                <a:latin typeface="Arial"/>
                <a:ea typeface="ＭＳ Ｐゴシック"/>
              </a:rPr>
              <a:pPr/>
              <a:t>7</a:t>
            </a:fld>
            <a:endParaRPr lang="ja-JP" altLang="en-US" sz="1200" dirty="0">
              <a:solidFill>
                <a:prstClr val="black">
                  <a:tint val="75000"/>
                </a:prstClr>
              </a:solidFill>
              <a:latin typeface="Arial"/>
              <a:ea typeface="ＭＳ Ｐゴシック"/>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115319" y="514772"/>
          <a:ext cx="10118587" cy="5004000"/>
        </p:xfrm>
        <a:graphic>
          <a:graphicData uri="http://schemas.openxmlformats.org/presentationml/2006/ole">
            <p:oleObj spid="_x0000_s1321986" name="Worksheet" r:id="rId4" imgW="8658208" imgH="4886257" progId="Excel.Sheet.8">
              <p:embed/>
            </p:oleObj>
          </a:graphicData>
        </a:graphic>
      </p:graphicFrame>
      <p:sp>
        <p:nvSpPr>
          <p:cNvPr id="1029" name="Text Box 11"/>
          <p:cNvSpPr txBox="1">
            <a:spLocks noChangeAspect="1" noChangeArrowheads="1"/>
          </p:cNvSpPr>
          <p:nvPr/>
        </p:nvSpPr>
        <p:spPr bwMode="auto">
          <a:xfrm>
            <a:off x="9338673" y="5138357"/>
            <a:ext cx="560652" cy="180975"/>
          </a:xfrm>
          <a:prstGeom prst="rect">
            <a:avLst/>
          </a:prstGeom>
          <a:noFill/>
          <a:ln w="9525" algn="ctr">
            <a:noFill/>
            <a:miter lim="800000"/>
            <a:headEnd/>
            <a:tailEnd/>
          </a:ln>
        </p:spPr>
        <p:txBody>
          <a:bodyPr lIns="94884" tIns="47441" rIns="94884" bIns="47441">
            <a:spAutoFit/>
          </a:bodyPr>
          <a:lstStyle/>
          <a:p>
            <a:pPr algn="ctr" defTabSz="947738">
              <a:lnSpc>
                <a:spcPct val="70000"/>
              </a:lnSpc>
            </a:pPr>
            <a:r>
              <a:rPr lang="ja-JP" altLang="en-US" sz="800" dirty="0">
                <a:solidFill>
                  <a:prstClr val="black"/>
                </a:solidFill>
                <a:latin typeface="Arial"/>
                <a:ea typeface="ＭＳ Ｐゴシック"/>
              </a:rPr>
              <a:t>（年度）</a:t>
            </a:r>
          </a:p>
        </p:txBody>
      </p:sp>
      <p:sp>
        <p:nvSpPr>
          <p:cNvPr id="1030" name="Text Box 18"/>
          <p:cNvSpPr txBox="1">
            <a:spLocks noChangeAspect="1" noChangeArrowheads="1"/>
          </p:cNvSpPr>
          <p:nvPr/>
        </p:nvSpPr>
        <p:spPr bwMode="auto">
          <a:xfrm>
            <a:off x="83478" y="5033766"/>
            <a:ext cx="562371" cy="180975"/>
          </a:xfrm>
          <a:prstGeom prst="rect">
            <a:avLst/>
          </a:prstGeom>
          <a:noFill/>
          <a:ln w="9525" algn="ctr">
            <a:noFill/>
            <a:miter lim="800000"/>
            <a:headEnd/>
            <a:tailEnd/>
          </a:ln>
        </p:spPr>
        <p:txBody>
          <a:bodyPr lIns="94884" tIns="47441" rIns="94884" bIns="47441">
            <a:spAutoFit/>
          </a:bodyPr>
          <a:lstStyle/>
          <a:p>
            <a:pPr algn="ctr" defTabSz="947738">
              <a:lnSpc>
                <a:spcPct val="70000"/>
              </a:lnSpc>
            </a:pPr>
            <a:r>
              <a:rPr lang="ja-JP" altLang="en-US" sz="800" dirty="0">
                <a:solidFill>
                  <a:prstClr val="black"/>
                </a:solidFill>
                <a:latin typeface="Arial"/>
                <a:ea typeface="ＭＳ Ｐゴシック"/>
              </a:rPr>
              <a:t>平成</a:t>
            </a:r>
          </a:p>
        </p:txBody>
      </p:sp>
      <p:sp>
        <p:nvSpPr>
          <p:cNvPr id="1031" name="Text Box 22"/>
          <p:cNvSpPr txBox="1">
            <a:spLocks noChangeAspect="1" noChangeArrowheads="1"/>
          </p:cNvSpPr>
          <p:nvPr/>
        </p:nvSpPr>
        <p:spPr bwMode="auto">
          <a:xfrm>
            <a:off x="-140621" y="826695"/>
            <a:ext cx="643202" cy="180975"/>
          </a:xfrm>
          <a:prstGeom prst="rect">
            <a:avLst/>
          </a:prstGeom>
          <a:noFill/>
          <a:ln w="9525" algn="ctr">
            <a:noFill/>
            <a:miter lim="800000"/>
            <a:headEnd/>
            <a:tailEnd/>
          </a:ln>
        </p:spPr>
        <p:txBody>
          <a:bodyPr lIns="94884" tIns="47441" rIns="94884" bIns="47441">
            <a:spAutoFit/>
          </a:bodyPr>
          <a:lstStyle/>
          <a:p>
            <a:pPr algn="ctr" defTabSz="947738">
              <a:lnSpc>
                <a:spcPct val="70000"/>
              </a:lnSpc>
            </a:pPr>
            <a:r>
              <a:rPr lang="ja-JP" altLang="en-US" sz="800" dirty="0">
                <a:solidFill>
                  <a:prstClr val="black"/>
                </a:solidFill>
                <a:latin typeface="Arial"/>
                <a:ea typeface="ＭＳ Ｐゴシック"/>
              </a:rPr>
              <a:t>（兆円）</a:t>
            </a:r>
          </a:p>
        </p:txBody>
      </p:sp>
      <p:sp>
        <p:nvSpPr>
          <p:cNvPr id="1032" name="Text Box 29"/>
          <p:cNvSpPr txBox="1">
            <a:spLocks noChangeArrowheads="1"/>
          </p:cNvSpPr>
          <p:nvPr/>
        </p:nvSpPr>
        <p:spPr bwMode="auto">
          <a:xfrm>
            <a:off x="-53286" y="5285555"/>
            <a:ext cx="10008000" cy="1615827"/>
          </a:xfrm>
          <a:prstGeom prst="rect">
            <a:avLst/>
          </a:prstGeom>
          <a:noFill/>
          <a:ln w="9525">
            <a:noFill/>
            <a:miter lim="800000"/>
            <a:headEnd/>
            <a:tailEnd/>
          </a:ln>
        </p:spPr>
        <p:txBody>
          <a:bodyPr wrap="square">
            <a:spAutoFit/>
          </a:bodyPr>
          <a:lstStyle/>
          <a:p>
            <a:r>
              <a:rPr lang="en-US" altLang="ja-JP" sz="900" dirty="0" smtClean="0">
                <a:solidFill>
                  <a:prstClr val="black"/>
                </a:solidFill>
                <a:latin typeface="Arial"/>
                <a:ea typeface="ＭＳ Ｐゴシック"/>
              </a:rPr>
              <a:t>※</a:t>
            </a:r>
            <a:r>
              <a:rPr lang="ja-JP" altLang="en-US" sz="900" dirty="0" smtClean="0">
                <a:solidFill>
                  <a:prstClr val="black"/>
                </a:solidFill>
                <a:latin typeface="Arial"/>
                <a:ea typeface="ＭＳ Ｐゴシック"/>
              </a:rPr>
              <a:t>本表は、予算ベースである。平成</a:t>
            </a:r>
            <a:r>
              <a:rPr lang="en-US" altLang="ja-JP" sz="900" dirty="0" smtClean="0">
                <a:solidFill>
                  <a:prstClr val="black"/>
                </a:solidFill>
                <a:latin typeface="Arial"/>
                <a:ea typeface="ＭＳ Ｐゴシック"/>
              </a:rPr>
              <a:t>25</a:t>
            </a:r>
            <a:r>
              <a:rPr lang="ja-JP" altLang="en-US" sz="900" dirty="0" smtClean="0">
                <a:solidFill>
                  <a:prstClr val="black"/>
                </a:solidFill>
                <a:latin typeface="Arial"/>
                <a:ea typeface="ＭＳ Ｐゴシック"/>
              </a:rPr>
              <a:t>年度補正及び平成</a:t>
            </a:r>
            <a:r>
              <a:rPr lang="en-US" altLang="ja-JP" sz="900" dirty="0" smtClean="0">
                <a:solidFill>
                  <a:prstClr val="black"/>
                </a:solidFill>
                <a:latin typeface="Arial"/>
                <a:ea typeface="ＭＳ Ｐゴシック"/>
              </a:rPr>
              <a:t>26</a:t>
            </a:r>
            <a:r>
              <a:rPr lang="ja-JP" altLang="en-US" sz="900" dirty="0" smtClean="0">
                <a:solidFill>
                  <a:prstClr val="black"/>
                </a:solidFill>
                <a:latin typeface="Arial"/>
                <a:ea typeface="ＭＳ Ｐゴシック"/>
              </a:rPr>
              <a:t>年度当初は政府案。</a:t>
            </a:r>
            <a:endParaRPr lang="en-US" altLang="ja-JP" sz="900" dirty="0" smtClean="0">
              <a:solidFill>
                <a:prstClr val="black"/>
              </a:solidFill>
              <a:latin typeface="Arial"/>
              <a:ea typeface="ＭＳ Ｐゴシック"/>
            </a:endParaRPr>
          </a:p>
          <a:p>
            <a:r>
              <a:rPr lang="en-US" altLang="ja-JP" sz="900" dirty="0" smtClean="0">
                <a:solidFill>
                  <a:prstClr val="black"/>
                </a:solidFill>
                <a:latin typeface="Arial"/>
                <a:ea typeface="ＭＳ Ｐゴシック"/>
              </a:rPr>
              <a:t>※</a:t>
            </a:r>
            <a:r>
              <a:rPr lang="ja-JP" altLang="en-US" sz="900" dirty="0" smtClean="0">
                <a:solidFill>
                  <a:prstClr val="black"/>
                </a:solidFill>
                <a:latin typeface="Arial"/>
                <a:ea typeface="ＭＳ Ｐゴシック"/>
              </a:rPr>
              <a:t>平成</a:t>
            </a:r>
            <a:r>
              <a:rPr lang="en-US" altLang="ja-JP" sz="900" dirty="0" smtClean="0">
                <a:solidFill>
                  <a:prstClr val="black"/>
                </a:solidFill>
                <a:latin typeface="Arial"/>
                <a:ea typeface="ＭＳ Ｐゴシック"/>
              </a:rPr>
              <a:t>21</a:t>
            </a:r>
            <a:r>
              <a:rPr lang="ja-JP" altLang="en-US" sz="900" dirty="0" smtClean="0">
                <a:solidFill>
                  <a:prstClr val="black"/>
                </a:solidFill>
                <a:latin typeface="Arial"/>
                <a:ea typeface="ＭＳ Ｐゴシック"/>
              </a:rPr>
              <a:t>年度</a:t>
            </a:r>
            <a:r>
              <a:rPr lang="ja-JP" altLang="en-US" sz="900" dirty="0">
                <a:solidFill>
                  <a:prstClr val="black"/>
                </a:solidFill>
                <a:latin typeface="Arial"/>
                <a:ea typeface="ＭＳ Ｐゴシック"/>
              </a:rPr>
              <a:t>は、</a:t>
            </a:r>
            <a:r>
              <a:rPr lang="ja-JP" altLang="en-US" sz="900" dirty="0" smtClean="0">
                <a:solidFill>
                  <a:prstClr val="black"/>
                </a:solidFill>
                <a:latin typeface="Arial"/>
                <a:ea typeface="ＭＳ Ｐゴシック"/>
              </a:rPr>
              <a:t>平成</a:t>
            </a:r>
            <a:r>
              <a:rPr lang="en-US" altLang="ja-JP" sz="900" dirty="0" smtClean="0">
                <a:solidFill>
                  <a:prstClr val="black"/>
                </a:solidFill>
                <a:latin typeface="Arial"/>
                <a:ea typeface="ＭＳ Ｐゴシック"/>
              </a:rPr>
              <a:t>20</a:t>
            </a:r>
            <a:r>
              <a:rPr lang="ja-JP" altLang="en-US" sz="900" dirty="0" smtClean="0">
                <a:solidFill>
                  <a:prstClr val="black"/>
                </a:solidFill>
                <a:latin typeface="Arial"/>
                <a:ea typeface="ＭＳ Ｐゴシック"/>
              </a:rPr>
              <a:t>年度</a:t>
            </a:r>
            <a:r>
              <a:rPr lang="ja-JP" altLang="en-US" sz="900" dirty="0">
                <a:solidFill>
                  <a:prstClr val="black"/>
                </a:solidFill>
                <a:latin typeface="Arial"/>
                <a:ea typeface="ＭＳ Ｐゴシック"/>
              </a:rPr>
              <a:t>で特別会計に直入されていた　「地方道路整備臨時交付金」相当額</a:t>
            </a:r>
            <a:r>
              <a:rPr lang="ja-JP" altLang="en-US" sz="900" dirty="0" smtClean="0">
                <a:solidFill>
                  <a:prstClr val="black"/>
                </a:solidFill>
                <a:latin typeface="Arial"/>
                <a:ea typeface="ＭＳ Ｐゴシック"/>
              </a:rPr>
              <a:t>（</a:t>
            </a:r>
            <a:r>
              <a:rPr lang="en-US" altLang="ja-JP" sz="900" dirty="0" smtClean="0">
                <a:solidFill>
                  <a:prstClr val="black"/>
                </a:solidFill>
                <a:latin typeface="Arial"/>
                <a:ea typeface="ＭＳ Ｐゴシック"/>
              </a:rPr>
              <a:t>0.7</a:t>
            </a:r>
            <a:r>
              <a:rPr lang="ja-JP" altLang="en-US" sz="900" dirty="0" smtClean="0">
                <a:solidFill>
                  <a:prstClr val="black"/>
                </a:solidFill>
                <a:latin typeface="Arial"/>
                <a:ea typeface="ＭＳ Ｐゴシック"/>
              </a:rPr>
              <a:t>兆円</a:t>
            </a:r>
            <a:r>
              <a:rPr lang="ja-JP" altLang="en-US" sz="900" dirty="0">
                <a:solidFill>
                  <a:prstClr val="black"/>
                </a:solidFill>
                <a:latin typeface="Arial"/>
                <a:ea typeface="ＭＳ Ｐゴシック"/>
              </a:rPr>
              <a:t>）</a:t>
            </a:r>
            <a:r>
              <a:rPr lang="ja-JP" altLang="en-US" sz="900" dirty="0" smtClean="0">
                <a:solidFill>
                  <a:prstClr val="black"/>
                </a:solidFill>
                <a:latin typeface="Arial"/>
                <a:ea typeface="ＭＳ Ｐゴシック"/>
              </a:rPr>
              <a:t>が一般</a:t>
            </a:r>
            <a:r>
              <a:rPr lang="ja-JP" altLang="en-US" sz="900" dirty="0">
                <a:solidFill>
                  <a:prstClr val="black"/>
                </a:solidFill>
                <a:latin typeface="Arial"/>
                <a:ea typeface="ＭＳ Ｐゴシック"/>
              </a:rPr>
              <a:t>会計</a:t>
            </a:r>
            <a:r>
              <a:rPr lang="ja-JP" altLang="en-US" sz="900" dirty="0" smtClean="0">
                <a:solidFill>
                  <a:prstClr val="black"/>
                </a:solidFill>
                <a:latin typeface="Arial"/>
                <a:ea typeface="ＭＳ Ｐゴシック"/>
              </a:rPr>
              <a:t>計上に</a:t>
            </a:r>
            <a:r>
              <a:rPr lang="ja-JP" altLang="en-US" sz="900" dirty="0">
                <a:solidFill>
                  <a:prstClr val="black"/>
                </a:solidFill>
                <a:latin typeface="Arial"/>
                <a:ea typeface="ＭＳ Ｐゴシック"/>
              </a:rPr>
              <a:t>切り替わったため</a:t>
            </a:r>
            <a:r>
              <a:rPr lang="ja-JP" altLang="en-US" sz="900" dirty="0" smtClean="0">
                <a:solidFill>
                  <a:prstClr val="black"/>
                </a:solidFill>
                <a:latin typeface="Arial"/>
                <a:ea typeface="ＭＳ Ｐゴシック"/>
              </a:rPr>
              <a:t>、見かけ</a:t>
            </a:r>
            <a:r>
              <a:rPr lang="ja-JP" altLang="en-US" sz="900" dirty="0">
                <a:solidFill>
                  <a:prstClr val="black"/>
                </a:solidFill>
                <a:latin typeface="Arial"/>
                <a:ea typeface="ＭＳ Ｐゴシック"/>
              </a:rPr>
              <a:t>上は前年度よりも</a:t>
            </a:r>
            <a:r>
              <a:rPr lang="ja-JP" altLang="en-US" sz="900" dirty="0" smtClean="0">
                <a:solidFill>
                  <a:prstClr val="black"/>
                </a:solidFill>
                <a:latin typeface="Arial"/>
                <a:ea typeface="ＭＳ Ｐゴシック"/>
              </a:rPr>
              <a:t>増加（＋</a:t>
            </a:r>
            <a:r>
              <a:rPr lang="en-US" altLang="ja-JP" sz="900" dirty="0" smtClean="0">
                <a:solidFill>
                  <a:prstClr val="black"/>
                </a:solidFill>
                <a:latin typeface="Arial"/>
                <a:ea typeface="ＭＳ Ｐゴシック"/>
              </a:rPr>
              <a:t>5.0</a:t>
            </a:r>
            <a:r>
              <a:rPr lang="ja-JP" altLang="en-US" sz="900" dirty="0" smtClean="0">
                <a:solidFill>
                  <a:prstClr val="black"/>
                </a:solidFill>
                <a:latin typeface="Arial"/>
                <a:ea typeface="ＭＳ Ｐゴシック"/>
              </a:rPr>
              <a:t>％</a:t>
            </a:r>
            <a:r>
              <a:rPr lang="ja-JP" altLang="en-US" sz="900" dirty="0">
                <a:solidFill>
                  <a:prstClr val="black"/>
                </a:solidFill>
                <a:latin typeface="Arial"/>
                <a:ea typeface="ＭＳ Ｐゴシック"/>
              </a:rPr>
              <a:t>）しているが</a:t>
            </a:r>
            <a:r>
              <a:rPr lang="ja-JP" altLang="en-US" sz="900" dirty="0" smtClean="0">
                <a:solidFill>
                  <a:prstClr val="black"/>
                </a:solidFill>
                <a:latin typeface="Arial"/>
                <a:ea typeface="ＭＳ Ｐゴシック"/>
              </a:rPr>
              <a:t>、</a:t>
            </a:r>
            <a:endParaRPr lang="en-US" altLang="ja-JP" sz="900" dirty="0" smtClean="0">
              <a:solidFill>
                <a:prstClr val="black"/>
              </a:solidFill>
              <a:latin typeface="Arial"/>
              <a:ea typeface="ＭＳ Ｐゴシック"/>
            </a:endParaRPr>
          </a:p>
          <a:p>
            <a:r>
              <a:rPr lang="ja-JP" altLang="en-US" sz="900" dirty="0" smtClean="0">
                <a:solidFill>
                  <a:prstClr val="black"/>
                </a:solidFill>
                <a:latin typeface="Arial"/>
                <a:ea typeface="ＭＳ Ｐゴシック"/>
              </a:rPr>
              <a:t>　 この特殊</a:t>
            </a:r>
            <a:r>
              <a:rPr lang="ja-JP" altLang="en-US" sz="900" dirty="0">
                <a:solidFill>
                  <a:prstClr val="black"/>
                </a:solidFill>
                <a:latin typeface="Arial"/>
                <a:ea typeface="ＭＳ Ｐゴシック"/>
              </a:rPr>
              <a:t>要因を</a:t>
            </a:r>
            <a:r>
              <a:rPr lang="ja-JP" altLang="en-US" sz="900" dirty="0" smtClean="0">
                <a:solidFill>
                  <a:prstClr val="black"/>
                </a:solidFill>
                <a:latin typeface="Arial"/>
                <a:ea typeface="ＭＳ Ｐゴシック"/>
              </a:rPr>
              <a:t>除けば</a:t>
            </a:r>
            <a:r>
              <a:rPr lang="en-US" altLang="ja-JP" sz="900" dirty="0" smtClean="0">
                <a:solidFill>
                  <a:prstClr val="black"/>
                </a:solidFill>
                <a:latin typeface="Arial"/>
                <a:ea typeface="ＭＳ Ｐゴシック"/>
              </a:rPr>
              <a:t>6.4</a:t>
            </a:r>
            <a:r>
              <a:rPr lang="ja-JP" altLang="en-US" sz="900" dirty="0" smtClean="0">
                <a:solidFill>
                  <a:prstClr val="black"/>
                </a:solidFill>
                <a:latin typeface="Arial"/>
                <a:ea typeface="ＭＳ Ｐゴシック"/>
              </a:rPr>
              <a:t>兆円（▲</a:t>
            </a:r>
            <a:r>
              <a:rPr lang="en-US" altLang="ja-JP" sz="900" dirty="0" smtClean="0">
                <a:solidFill>
                  <a:prstClr val="black"/>
                </a:solidFill>
                <a:latin typeface="Arial"/>
                <a:ea typeface="ＭＳ Ｐゴシック"/>
              </a:rPr>
              <a:t>5.2</a:t>
            </a:r>
            <a:r>
              <a:rPr lang="ja-JP" altLang="en-US" sz="900" dirty="0" smtClean="0">
                <a:solidFill>
                  <a:prstClr val="black"/>
                </a:solidFill>
                <a:latin typeface="Arial"/>
                <a:ea typeface="ＭＳ Ｐゴシック"/>
              </a:rPr>
              <a:t>％）で</a:t>
            </a:r>
            <a:r>
              <a:rPr lang="ja-JP" altLang="en-US" sz="900" dirty="0">
                <a:solidFill>
                  <a:prstClr val="black"/>
                </a:solidFill>
                <a:latin typeface="Arial"/>
                <a:ea typeface="ＭＳ Ｐゴシック"/>
              </a:rPr>
              <a:t>ある</a:t>
            </a:r>
            <a:r>
              <a:rPr lang="ja-JP" altLang="en-US" sz="900" dirty="0" smtClean="0">
                <a:solidFill>
                  <a:prstClr val="black"/>
                </a:solidFill>
                <a:latin typeface="Arial"/>
                <a:ea typeface="ＭＳ Ｐゴシック"/>
              </a:rPr>
              <a:t>。</a:t>
            </a:r>
            <a:endParaRPr lang="en-US" altLang="ja-JP" sz="900" dirty="0" smtClean="0">
              <a:solidFill>
                <a:prstClr val="black"/>
              </a:solidFill>
              <a:latin typeface="Arial"/>
              <a:ea typeface="ＭＳ Ｐゴシック"/>
            </a:endParaRPr>
          </a:p>
          <a:p>
            <a:r>
              <a:rPr lang="en-US" altLang="ja-JP" sz="900" dirty="0" smtClean="0">
                <a:solidFill>
                  <a:prstClr val="black"/>
                </a:solidFill>
                <a:latin typeface="Arial"/>
                <a:ea typeface="ＭＳ Ｐゴシック"/>
              </a:rPr>
              <a:t>※</a:t>
            </a:r>
            <a:r>
              <a:rPr lang="ja-JP" altLang="en-US" sz="900" dirty="0" smtClean="0">
                <a:solidFill>
                  <a:prstClr val="black"/>
                </a:solidFill>
                <a:latin typeface="Arial"/>
                <a:ea typeface="ＭＳ Ｐゴシック"/>
              </a:rPr>
              <a:t>平成</a:t>
            </a:r>
            <a:r>
              <a:rPr lang="en-US" altLang="ja-JP" sz="900" dirty="0" smtClean="0">
                <a:solidFill>
                  <a:prstClr val="black"/>
                </a:solidFill>
                <a:latin typeface="Arial"/>
                <a:ea typeface="ＭＳ Ｐゴシック"/>
              </a:rPr>
              <a:t>23</a:t>
            </a:r>
            <a:r>
              <a:rPr lang="ja-JP" altLang="en-US" sz="900" dirty="0" smtClean="0">
                <a:solidFill>
                  <a:prstClr val="black"/>
                </a:solidFill>
                <a:latin typeface="Arial"/>
                <a:ea typeface="ＭＳ Ｐゴシック"/>
              </a:rPr>
              <a:t>年度及び平成</a:t>
            </a:r>
            <a:r>
              <a:rPr lang="en-US" altLang="ja-JP" sz="900" dirty="0" smtClean="0">
                <a:solidFill>
                  <a:prstClr val="black"/>
                </a:solidFill>
                <a:latin typeface="Arial"/>
                <a:ea typeface="ＭＳ Ｐゴシック"/>
              </a:rPr>
              <a:t>24</a:t>
            </a:r>
            <a:r>
              <a:rPr lang="ja-JP" altLang="en-US" sz="900" dirty="0" smtClean="0">
                <a:solidFill>
                  <a:prstClr val="black"/>
                </a:solidFill>
                <a:latin typeface="Arial"/>
                <a:ea typeface="ＭＳ Ｐゴシック"/>
              </a:rPr>
              <a:t>年度については同年度に地域自主戦略交付金へ移行した額を含まない。 </a:t>
            </a:r>
            <a:endParaRPr lang="en-US" altLang="ja-JP" sz="900" dirty="0" smtClean="0">
              <a:solidFill>
                <a:prstClr val="black"/>
              </a:solidFill>
              <a:latin typeface="Arial"/>
              <a:ea typeface="ＭＳ Ｐゴシック"/>
            </a:endParaRPr>
          </a:p>
          <a:p>
            <a:r>
              <a:rPr lang="en-US" altLang="ja-JP" sz="900" dirty="0" smtClean="0">
                <a:solidFill>
                  <a:prstClr val="black"/>
                </a:solidFill>
                <a:latin typeface="Arial"/>
                <a:ea typeface="ＭＳ Ｐゴシック"/>
              </a:rPr>
              <a:t>※</a:t>
            </a:r>
            <a:r>
              <a:rPr lang="ja-JP" altLang="en-US" sz="900" dirty="0" smtClean="0">
                <a:solidFill>
                  <a:prstClr val="black"/>
                </a:solidFill>
                <a:latin typeface="Arial"/>
                <a:ea typeface="ＭＳ Ｐゴシック"/>
              </a:rPr>
              <a:t>平成</a:t>
            </a:r>
            <a:r>
              <a:rPr lang="en-US" altLang="ja-JP" sz="900" dirty="0" smtClean="0">
                <a:solidFill>
                  <a:prstClr val="black"/>
                </a:solidFill>
                <a:latin typeface="Arial"/>
                <a:ea typeface="ＭＳ Ｐゴシック"/>
              </a:rPr>
              <a:t>25</a:t>
            </a:r>
            <a:r>
              <a:rPr lang="ja-JP" altLang="en-US" sz="900" dirty="0" smtClean="0">
                <a:solidFill>
                  <a:prstClr val="black"/>
                </a:solidFill>
                <a:latin typeface="Arial"/>
                <a:ea typeface="ＭＳ Ｐゴシック"/>
              </a:rPr>
              <a:t>年度は東日本大震災復興特別会計繰入れ（</a:t>
            </a:r>
            <a:r>
              <a:rPr lang="en-US" altLang="ja-JP" sz="900" dirty="0" smtClean="0">
                <a:solidFill>
                  <a:prstClr val="black"/>
                </a:solidFill>
                <a:latin typeface="Arial"/>
                <a:ea typeface="ＭＳ Ｐゴシック"/>
              </a:rPr>
              <a:t>356</a:t>
            </a:r>
            <a:r>
              <a:rPr lang="ja-JP" altLang="en-US" sz="900" dirty="0" smtClean="0">
                <a:solidFill>
                  <a:prstClr val="black"/>
                </a:solidFill>
                <a:latin typeface="Arial"/>
                <a:ea typeface="ＭＳ Ｐゴシック"/>
              </a:rPr>
              <a:t>億円）及び国有林野特別会計の一般会計化に伴い計上されることとなった直轄事業負担金（</a:t>
            </a:r>
            <a:r>
              <a:rPr lang="en-US" altLang="ja-JP" sz="900" dirty="0" smtClean="0">
                <a:solidFill>
                  <a:prstClr val="black"/>
                </a:solidFill>
                <a:latin typeface="Arial"/>
                <a:ea typeface="ＭＳ Ｐゴシック"/>
              </a:rPr>
              <a:t>29</a:t>
            </a:r>
            <a:r>
              <a:rPr lang="ja-JP" altLang="en-US" sz="900" dirty="0" smtClean="0">
                <a:solidFill>
                  <a:prstClr val="black"/>
                </a:solidFill>
                <a:latin typeface="Arial"/>
                <a:ea typeface="ＭＳ Ｐゴシック"/>
              </a:rPr>
              <a:t>億円）を含む。また、これら及び地域自主戦略交付金</a:t>
            </a:r>
            <a:endParaRPr lang="en-US" altLang="ja-JP" sz="900" dirty="0" smtClean="0">
              <a:solidFill>
                <a:prstClr val="black"/>
              </a:solidFill>
              <a:latin typeface="Arial"/>
              <a:ea typeface="ＭＳ Ｐゴシック"/>
            </a:endParaRPr>
          </a:p>
          <a:p>
            <a:r>
              <a:rPr lang="ja-JP" altLang="en-US" sz="900" dirty="0" smtClean="0">
                <a:solidFill>
                  <a:prstClr val="black"/>
                </a:solidFill>
                <a:latin typeface="Arial"/>
                <a:ea typeface="ＭＳ Ｐゴシック"/>
              </a:rPr>
              <a:t>　　の廃止という特殊要因を考慮すれば、対前年度</a:t>
            </a:r>
            <a:r>
              <a:rPr lang="en-US" altLang="ja-JP" sz="900" dirty="0" smtClean="0">
                <a:solidFill>
                  <a:prstClr val="black"/>
                </a:solidFill>
                <a:latin typeface="Arial"/>
                <a:ea typeface="ＭＳ Ｐゴシック"/>
              </a:rPr>
              <a:t>+182</a:t>
            </a:r>
            <a:r>
              <a:rPr lang="ja-JP" altLang="en-US" sz="900" dirty="0" smtClean="0">
                <a:solidFill>
                  <a:prstClr val="black"/>
                </a:solidFill>
                <a:latin typeface="Arial"/>
                <a:ea typeface="ＭＳ Ｐゴシック"/>
              </a:rPr>
              <a:t>億円（</a:t>
            </a:r>
            <a:r>
              <a:rPr lang="en-US" altLang="ja-JP" sz="900" dirty="0" smtClean="0">
                <a:solidFill>
                  <a:prstClr val="black"/>
                </a:solidFill>
                <a:latin typeface="Arial"/>
                <a:ea typeface="ＭＳ Ｐゴシック"/>
              </a:rPr>
              <a:t>+0.3</a:t>
            </a:r>
            <a:r>
              <a:rPr lang="ja-JP" altLang="en-US" sz="900" dirty="0" smtClean="0">
                <a:solidFill>
                  <a:prstClr val="black"/>
                </a:solidFill>
                <a:latin typeface="Arial"/>
                <a:ea typeface="ＭＳ Ｐゴシック"/>
              </a:rPr>
              <a:t>％）である。</a:t>
            </a:r>
            <a:endParaRPr lang="en-US" altLang="ja-JP" sz="900" dirty="0" smtClean="0">
              <a:solidFill>
                <a:prstClr val="black"/>
              </a:solidFill>
              <a:latin typeface="Arial"/>
              <a:ea typeface="ＭＳ Ｐゴシック"/>
            </a:endParaRPr>
          </a:p>
          <a:p>
            <a:r>
              <a:rPr lang="en-US" altLang="ja-JP" sz="900" dirty="0" smtClean="0">
                <a:solidFill>
                  <a:prstClr val="black"/>
                </a:solidFill>
                <a:latin typeface="Arial"/>
                <a:ea typeface="ＭＳ Ｐゴシック"/>
              </a:rPr>
              <a:t>※</a:t>
            </a:r>
            <a:r>
              <a:rPr lang="ja-JP" altLang="en-US" sz="900" dirty="0" smtClean="0">
                <a:solidFill>
                  <a:prstClr val="black"/>
                </a:solidFill>
                <a:latin typeface="Arial"/>
                <a:ea typeface="ＭＳ Ｐゴシック"/>
              </a:rPr>
              <a:t>平成</a:t>
            </a:r>
            <a:r>
              <a:rPr lang="en-US" altLang="ja-JP" sz="900" dirty="0" smtClean="0">
                <a:solidFill>
                  <a:prstClr val="black"/>
                </a:solidFill>
                <a:latin typeface="Arial"/>
                <a:ea typeface="ＭＳ Ｐゴシック"/>
              </a:rPr>
              <a:t>23</a:t>
            </a:r>
            <a:r>
              <a:rPr lang="ja-JP" altLang="en-US" sz="900" dirty="0" smtClean="0">
                <a:solidFill>
                  <a:prstClr val="black"/>
                </a:solidFill>
                <a:latin typeface="Arial"/>
                <a:ea typeface="ＭＳ Ｐゴシック"/>
              </a:rPr>
              <a:t>・</a:t>
            </a:r>
            <a:r>
              <a:rPr lang="en-US" altLang="ja-JP" sz="900" dirty="0" smtClean="0">
                <a:solidFill>
                  <a:prstClr val="black"/>
                </a:solidFill>
                <a:latin typeface="Arial"/>
                <a:ea typeface="ＭＳ Ｐゴシック"/>
              </a:rPr>
              <a:t>24</a:t>
            </a:r>
            <a:r>
              <a:rPr lang="ja-JP" altLang="en-US" sz="900" dirty="0" smtClean="0">
                <a:solidFill>
                  <a:prstClr val="black"/>
                </a:solidFill>
                <a:latin typeface="Arial"/>
                <a:ea typeface="ＭＳ Ｐゴシック"/>
              </a:rPr>
              <a:t>・</a:t>
            </a:r>
            <a:r>
              <a:rPr lang="en-US" altLang="ja-JP" sz="900" dirty="0" smtClean="0">
                <a:solidFill>
                  <a:prstClr val="black"/>
                </a:solidFill>
                <a:latin typeface="Arial"/>
                <a:ea typeface="ＭＳ Ｐゴシック"/>
              </a:rPr>
              <a:t>25</a:t>
            </a:r>
            <a:r>
              <a:rPr lang="ja-JP" altLang="en-US" sz="900" dirty="0" smtClean="0">
                <a:solidFill>
                  <a:prstClr val="black"/>
                </a:solidFill>
                <a:latin typeface="Arial"/>
                <a:ea typeface="ＭＳ Ｐゴシック"/>
              </a:rPr>
              <a:t>・</a:t>
            </a:r>
            <a:r>
              <a:rPr lang="en-US" altLang="ja-JP" sz="900" dirty="0" smtClean="0">
                <a:solidFill>
                  <a:prstClr val="black"/>
                </a:solidFill>
                <a:latin typeface="Arial"/>
                <a:ea typeface="ＭＳ Ｐゴシック"/>
              </a:rPr>
              <a:t>26</a:t>
            </a:r>
            <a:r>
              <a:rPr lang="ja-JP" altLang="en-US" sz="900" dirty="0" smtClean="0">
                <a:solidFill>
                  <a:prstClr val="black"/>
                </a:solidFill>
                <a:latin typeface="Arial"/>
                <a:ea typeface="ＭＳ Ｐゴシック"/>
              </a:rPr>
              <a:t>年度において、東日本大震災の被災地の復旧・復興や全国的な防災・減災等のための公共事業関係予算を計上しており、その額は以下の通りである。</a:t>
            </a:r>
            <a:endParaRPr lang="en-US" altLang="ja-JP" sz="900" dirty="0" smtClean="0">
              <a:solidFill>
                <a:prstClr val="black"/>
              </a:solidFill>
              <a:latin typeface="Arial"/>
              <a:ea typeface="ＭＳ Ｐゴシック"/>
            </a:endParaRPr>
          </a:p>
          <a:p>
            <a:r>
              <a:rPr lang="ja-JP" altLang="en-US" sz="900" dirty="0" smtClean="0">
                <a:solidFill>
                  <a:prstClr val="black"/>
                </a:solidFill>
                <a:latin typeface="Arial"/>
                <a:ea typeface="ＭＳ Ｐゴシック"/>
              </a:rPr>
              <a:t>　 </a:t>
            </a:r>
            <a:r>
              <a:rPr lang="en-US" altLang="ja-JP" sz="900" dirty="0" smtClean="0">
                <a:solidFill>
                  <a:prstClr val="black"/>
                </a:solidFill>
                <a:latin typeface="Arial"/>
                <a:ea typeface="ＭＳ Ｐゴシック"/>
              </a:rPr>
              <a:t>H23</a:t>
            </a:r>
            <a:r>
              <a:rPr lang="ja-JP" altLang="en-US" sz="900" dirty="0" smtClean="0">
                <a:solidFill>
                  <a:prstClr val="black"/>
                </a:solidFill>
                <a:latin typeface="Arial"/>
                <a:ea typeface="ＭＳ Ｐゴシック"/>
              </a:rPr>
              <a:t>一次補正：</a:t>
            </a:r>
            <a:r>
              <a:rPr lang="en-US" altLang="ja-JP" sz="900" dirty="0" smtClean="0">
                <a:solidFill>
                  <a:prstClr val="black"/>
                </a:solidFill>
                <a:latin typeface="Arial"/>
                <a:ea typeface="ＭＳ Ｐゴシック"/>
              </a:rPr>
              <a:t>1.2</a:t>
            </a:r>
            <a:r>
              <a:rPr lang="ja-JP" altLang="en-US" sz="900" dirty="0" smtClean="0">
                <a:solidFill>
                  <a:prstClr val="black"/>
                </a:solidFill>
                <a:latin typeface="Arial"/>
                <a:ea typeface="ＭＳ Ｐゴシック"/>
              </a:rPr>
              <a:t>兆円、</a:t>
            </a:r>
            <a:r>
              <a:rPr lang="en-US" altLang="ja-JP" sz="900" dirty="0" smtClean="0">
                <a:solidFill>
                  <a:prstClr val="black"/>
                </a:solidFill>
                <a:latin typeface="Arial"/>
                <a:ea typeface="ＭＳ Ｐゴシック"/>
              </a:rPr>
              <a:t>H23</a:t>
            </a:r>
            <a:r>
              <a:rPr lang="ja-JP" altLang="en-US" sz="900" dirty="0" smtClean="0">
                <a:solidFill>
                  <a:prstClr val="black"/>
                </a:solidFill>
                <a:latin typeface="Arial"/>
                <a:ea typeface="ＭＳ Ｐゴシック"/>
              </a:rPr>
              <a:t>三次補正：</a:t>
            </a:r>
            <a:r>
              <a:rPr lang="en-US" altLang="ja-JP" sz="900" dirty="0" smtClean="0">
                <a:solidFill>
                  <a:prstClr val="black"/>
                </a:solidFill>
                <a:latin typeface="Arial"/>
                <a:ea typeface="ＭＳ Ｐゴシック"/>
              </a:rPr>
              <a:t>1.3</a:t>
            </a:r>
            <a:r>
              <a:rPr lang="ja-JP" altLang="en-US" sz="900" dirty="0" smtClean="0">
                <a:solidFill>
                  <a:prstClr val="black"/>
                </a:solidFill>
                <a:latin typeface="Arial"/>
                <a:ea typeface="ＭＳ Ｐゴシック"/>
              </a:rPr>
              <a:t>兆円、</a:t>
            </a:r>
            <a:r>
              <a:rPr lang="en-US" altLang="ja-JP" sz="900" dirty="0" smtClean="0">
                <a:solidFill>
                  <a:prstClr val="black"/>
                </a:solidFill>
                <a:latin typeface="Arial"/>
                <a:ea typeface="ＭＳ Ｐゴシック"/>
              </a:rPr>
              <a:t>H24</a:t>
            </a:r>
            <a:r>
              <a:rPr lang="ja-JP" altLang="en-US" sz="900" dirty="0" smtClean="0">
                <a:solidFill>
                  <a:prstClr val="black"/>
                </a:solidFill>
                <a:latin typeface="Arial"/>
                <a:ea typeface="ＭＳ Ｐゴシック"/>
              </a:rPr>
              <a:t>当初：</a:t>
            </a:r>
            <a:r>
              <a:rPr lang="en-US" altLang="ja-JP" sz="900" dirty="0" smtClean="0">
                <a:solidFill>
                  <a:prstClr val="black"/>
                </a:solidFill>
                <a:latin typeface="Arial"/>
                <a:ea typeface="ＭＳ Ｐゴシック"/>
              </a:rPr>
              <a:t>0.7</a:t>
            </a:r>
            <a:r>
              <a:rPr lang="ja-JP" altLang="en-US" sz="900" dirty="0" smtClean="0">
                <a:solidFill>
                  <a:prstClr val="black"/>
                </a:solidFill>
                <a:latin typeface="Arial"/>
                <a:ea typeface="ＭＳ Ｐゴシック"/>
              </a:rPr>
              <a:t>兆円、</a:t>
            </a:r>
            <a:r>
              <a:rPr lang="en-US" altLang="ja-JP" sz="900" dirty="0" smtClean="0">
                <a:solidFill>
                  <a:prstClr val="black"/>
                </a:solidFill>
                <a:latin typeface="Arial"/>
                <a:ea typeface="ＭＳ Ｐゴシック"/>
              </a:rPr>
              <a:t>H24</a:t>
            </a:r>
            <a:r>
              <a:rPr lang="ja-JP" altLang="en-US" sz="900" dirty="0" smtClean="0">
                <a:solidFill>
                  <a:prstClr val="black"/>
                </a:solidFill>
                <a:latin typeface="Arial"/>
                <a:ea typeface="ＭＳ Ｐゴシック"/>
              </a:rPr>
              <a:t>一次補正：</a:t>
            </a:r>
            <a:r>
              <a:rPr lang="en-US" altLang="ja-JP" sz="900" dirty="0" smtClean="0">
                <a:solidFill>
                  <a:prstClr val="black"/>
                </a:solidFill>
                <a:latin typeface="Arial"/>
                <a:ea typeface="ＭＳ Ｐゴシック"/>
              </a:rPr>
              <a:t>0.01</a:t>
            </a:r>
            <a:r>
              <a:rPr lang="ja-JP" altLang="en-US" sz="900" dirty="0" smtClean="0">
                <a:solidFill>
                  <a:prstClr val="black"/>
                </a:solidFill>
                <a:latin typeface="Arial"/>
                <a:ea typeface="ＭＳ Ｐゴシック"/>
              </a:rPr>
              <a:t>兆円、</a:t>
            </a:r>
            <a:r>
              <a:rPr lang="en-US" altLang="ja-JP" sz="900" dirty="0" smtClean="0">
                <a:solidFill>
                  <a:prstClr val="black"/>
                </a:solidFill>
                <a:latin typeface="Arial"/>
                <a:ea typeface="ＭＳ Ｐゴシック"/>
              </a:rPr>
              <a:t>H25</a:t>
            </a:r>
            <a:r>
              <a:rPr lang="ja-JP" altLang="en-US" sz="900" dirty="0" smtClean="0">
                <a:solidFill>
                  <a:prstClr val="black"/>
                </a:solidFill>
                <a:latin typeface="Arial"/>
                <a:ea typeface="ＭＳ Ｐゴシック"/>
              </a:rPr>
              <a:t>当初：</a:t>
            </a:r>
            <a:r>
              <a:rPr lang="en-US" altLang="ja-JP" sz="900" dirty="0" smtClean="0">
                <a:solidFill>
                  <a:prstClr val="black"/>
                </a:solidFill>
                <a:latin typeface="Arial"/>
                <a:ea typeface="ＭＳ Ｐゴシック"/>
              </a:rPr>
              <a:t>0.8</a:t>
            </a:r>
            <a:r>
              <a:rPr lang="ja-JP" altLang="en-US" sz="900" dirty="0" smtClean="0">
                <a:solidFill>
                  <a:prstClr val="black"/>
                </a:solidFill>
                <a:latin typeface="Arial"/>
                <a:ea typeface="ＭＳ Ｐゴシック"/>
              </a:rPr>
              <a:t>兆円、</a:t>
            </a:r>
            <a:r>
              <a:rPr lang="en-US" altLang="ja-JP" sz="900" dirty="0" smtClean="0">
                <a:solidFill>
                  <a:prstClr val="black"/>
                </a:solidFill>
                <a:latin typeface="Arial"/>
                <a:ea typeface="ＭＳ Ｐゴシック"/>
              </a:rPr>
              <a:t>H25</a:t>
            </a:r>
            <a:r>
              <a:rPr lang="ja-JP" altLang="en-US" sz="900" dirty="0" smtClean="0">
                <a:solidFill>
                  <a:prstClr val="black"/>
                </a:solidFill>
                <a:latin typeface="Arial"/>
                <a:ea typeface="ＭＳ Ｐゴシック"/>
              </a:rPr>
              <a:t>一次補正：</a:t>
            </a:r>
            <a:r>
              <a:rPr lang="en-US" altLang="ja-JP" sz="900" dirty="0" smtClean="0">
                <a:solidFill>
                  <a:prstClr val="black"/>
                </a:solidFill>
                <a:latin typeface="Arial"/>
                <a:ea typeface="ＭＳ Ｐゴシック"/>
              </a:rPr>
              <a:t>0.1</a:t>
            </a:r>
            <a:r>
              <a:rPr lang="ja-JP" altLang="en-US" sz="900" dirty="0" smtClean="0">
                <a:solidFill>
                  <a:prstClr val="black"/>
                </a:solidFill>
                <a:latin typeface="Arial"/>
                <a:ea typeface="ＭＳ Ｐゴシック"/>
              </a:rPr>
              <a:t>兆円、</a:t>
            </a:r>
            <a:r>
              <a:rPr lang="en-US" altLang="ja-JP" sz="900" dirty="0" smtClean="0">
                <a:solidFill>
                  <a:prstClr val="black"/>
                </a:solidFill>
                <a:latin typeface="Arial"/>
                <a:ea typeface="ＭＳ Ｐゴシック"/>
              </a:rPr>
              <a:t>H26</a:t>
            </a:r>
            <a:r>
              <a:rPr lang="ja-JP" altLang="en-US" sz="900" dirty="0" smtClean="0">
                <a:solidFill>
                  <a:prstClr val="black"/>
                </a:solidFill>
                <a:latin typeface="Arial"/>
                <a:ea typeface="ＭＳ Ｐゴシック"/>
              </a:rPr>
              <a:t>当初：</a:t>
            </a:r>
            <a:r>
              <a:rPr lang="en-US" altLang="ja-JP" sz="900" dirty="0" smtClean="0">
                <a:solidFill>
                  <a:prstClr val="black"/>
                </a:solidFill>
                <a:latin typeface="Arial"/>
                <a:ea typeface="ＭＳ Ｐゴシック"/>
              </a:rPr>
              <a:t>0.9</a:t>
            </a:r>
            <a:r>
              <a:rPr lang="ja-JP" altLang="en-US" sz="900" dirty="0" smtClean="0">
                <a:solidFill>
                  <a:prstClr val="black"/>
                </a:solidFill>
                <a:latin typeface="Arial"/>
                <a:ea typeface="ＭＳ Ｐゴシック"/>
              </a:rPr>
              <a:t>兆円</a:t>
            </a:r>
            <a:endParaRPr lang="en-US" altLang="ja-JP" sz="900" dirty="0" smtClean="0">
              <a:solidFill>
                <a:prstClr val="black"/>
              </a:solidFill>
              <a:latin typeface="Arial"/>
              <a:ea typeface="ＭＳ Ｐゴシック"/>
            </a:endParaRPr>
          </a:p>
          <a:p>
            <a:pPr algn="r"/>
            <a:r>
              <a:rPr lang="ja-JP" altLang="en-US" sz="900" dirty="0" smtClean="0">
                <a:solidFill>
                  <a:prstClr val="black"/>
                </a:solidFill>
                <a:latin typeface="Arial"/>
                <a:ea typeface="ＭＳ Ｐゴシック"/>
              </a:rPr>
              <a:t>　 （平成</a:t>
            </a:r>
            <a:r>
              <a:rPr lang="en-US" altLang="ja-JP" sz="900" dirty="0" smtClean="0">
                <a:solidFill>
                  <a:prstClr val="black"/>
                </a:solidFill>
                <a:latin typeface="Arial"/>
                <a:ea typeface="ＭＳ Ｐゴシック"/>
              </a:rPr>
              <a:t>23</a:t>
            </a:r>
            <a:r>
              <a:rPr lang="ja-JP" altLang="en-US" sz="900" dirty="0" smtClean="0">
                <a:solidFill>
                  <a:prstClr val="black"/>
                </a:solidFill>
                <a:latin typeface="Arial"/>
                <a:ea typeface="ＭＳ Ｐゴシック"/>
              </a:rPr>
              <a:t>年度</a:t>
            </a:r>
            <a:r>
              <a:rPr lang="en-US" altLang="ja-JP" sz="900" dirty="0" smtClean="0">
                <a:solidFill>
                  <a:prstClr val="black"/>
                </a:solidFill>
                <a:latin typeface="Arial"/>
                <a:ea typeface="ＭＳ Ｐゴシック"/>
              </a:rPr>
              <a:t>3</a:t>
            </a:r>
            <a:r>
              <a:rPr lang="ja-JP" altLang="en-US" sz="900" dirty="0" smtClean="0">
                <a:solidFill>
                  <a:prstClr val="black"/>
                </a:solidFill>
                <a:latin typeface="Arial"/>
                <a:ea typeface="ＭＳ Ｐゴシック"/>
              </a:rPr>
              <a:t>次補正までは一般会計ベース、平成</a:t>
            </a:r>
            <a:r>
              <a:rPr lang="en-US" altLang="ja-JP" sz="900" dirty="0" smtClean="0">
                <a:solidFill>
                  <a:prstClr val="black"/>
                </a:solidFill>
                <a:latin typeface="Arial"/>
                <a:ea typeface="ＭＳ Ｐゴシック"/>
              </a:rPr>
              <a:t>24</a:t>
            </a:r>
            <a:r>
              <a:rPr lang="ja-JP" altLang="en-US" sz="900" dirty="0" smtClean="0">
                <a:solidFill>
                  <a:prstClr val="black"/>
                </a:solidFill>
                <a:latin typeface="Arial"/>
                <a:ea typeface="ＭＳ Ｐゴシック"/>
              </a:rPr>
              <a:t>年度当初以降は東日本大震災復興特別会計ベース。また、このほか東日本大震災復興交付金がある。）</a:t>
            </a:r>
            <a:endParaRPr lang="en-US" altLang="ja-JP" sz="900" dirty="0" smtClean="0">
              <a:solidFill>
                <a:prstClr val="black"/>
              </a:solidFill>
              <a:latin typeface="Arial"/>
              <a:ea typeface="ＭＳ Ｐゴシック"/>
            </a:endParaRPr>
          </a:p>
          <a:p>
            <a:r>
              <a:rPr lang="en-US" altLang="ja-JP" sz="900" dirty="0" smtClean="0">
                <a:solidFill>
                  <a:prstClr val="black"/>
                </a:solidFill>
                <a:latin typeface="Arial"/>
                <a:ea typeface="ＭＳ Ｐゴシック"/>
              </a:rPr>
              <a:t>※</a:t>
            </a:r>
            <a:r>
              <a:rPr lang="ja-JP" altLang="en-US" sz="900" dirty="0" smtClean="0">
                <a:solidFill>
                  <a:prstClr val="black"/>
                </a:solidFill>
                <a:latin typeface="Arial"/>
                <a:ea typeface="ＭＳ Ｐゴシック"/>
              </a:rPr>
              <a:t>平成</a:t>
            </a:r>
            <a:r>
              <a:rPr lang="en-US" altLang="ja-JP" sz="900" dirty="0" smtClean="0">
                <a:solidFill>
                  <a:prstClr val="black"/>
                </a:solidFill>
                <a:latin typeface="Arial"/>
                <a:ea typeface="ＭＳ Ｐゴシック"/>
              </a:rPr>
              <a:t>26</a:t>
            </a:r>
            <a:r>
              <a:rPr lang="ja-JP" altLang="en-US" sz="900" dirty="0" smtClean="0">
                <a:solidFill>
                  <a:prstClr val="black"/>
                </a:solidFill>
                <a:latin typeface="Arial"/>
                <a:ea typeface="ＭＳ Ｐゴシック"/>
              </a:rPr>
              <a:t>年度については、社会資本整備事業特別会計の廃止に伴う経理上の変更分（これまで同特別会計に計上されていた地方公共団体の直轄事業負担金等を一般会計に計上）を除いた額（</a:t>
            </a:r>
            <a:r>
              <a:rPr lang="en-US" altLang="ja-JP" sz="900" dirty="0" smtClean="0">
                <a:solidFill>
                  <a:prstClr val="black"/>
                </a:solidFill>
                <a:latin typeface="Arial"/>
                <a:ea typeface="ＭＳ Ｐゴシック"/>
              </a:rPr>
              <a:t>5.4</a:t>
            </a:r>
            <a:r>
              <a:rPr lang="ja-JP" altLang="en-US" sz="900" dirty="0" smtClean="0">
                <a:solidFill>
                  <a:prstClr val="black"/>
                </a:solidFill>
                <a:latin typeface="Arial"/>
                <a:ea typeface="ＭＳ Ｐゴシック"/>
              </a:rPr>
              <a:t>兆円）</a:t>
            </a:r>
            <a:endParaRPr lang="en-US" altLang="ja-JP" sz="900" dirty="0" smtClean="0">
              <a:solidFill>
                <a:prstClr val="black"/>
              </a:solidFill>
              <a:latin typeface="Arial"/>
              <a:ea typeface="ＭＳ Ｐゴシック"/>
            </a:endParaRPr>
          </a:p>
          <a:p>
            <a:r>
              <a:rPr lang="ja-JP" altLang="en-US" sz="900" dirty="0" smtClean="0">
                <a:solidFill>
                  <a:prstClr val="black"/>
                </a:solidFill>
                <a:latin typeface="Arial"/>
                <a:ea typeface="ＭＳ Ｐゴシック"/>
              </a:rPr>
              <a:t>　 と、前年度（東日本大震災復興特別会計繰入れ（</a:t>
            </a:r>
            <a:r>
              <a:rPr lang="en-US" altLang="ja-JP" sz="900" dirty="0" smtClean="0">
                <a:solidFill>
                  <a:prstClr val="black"/>
                </a:solidFill>
                <a:latin typeface="Arial"/>
                <a:ea typeface="ＭＳ Ｐゴシック"/>
              </a:rPr>
              <a:t>356</a:t>
            </a:r>
            <a:r>
              <a:rPr lang="ja-JP" altLang="en-US" sz="900" dirty="0" smtClean="0">
                <a:solidFill>
                  <a:prstClr val="black"/>
                </a:solidFill>
                <a:latin typeface="Arial"/>
                <a:ea typeface="ＭＳ Ｐゴシック"/>
              </a:rPr>
              <a:t>億円）を除く。）を比較すると、前年度比</a:t>
            </a:r>
            <a:r>
              <a:rPr lang="en-US" altLang="ja-JP" sz="900" dirty="0" smtClean="0">
                <a:solidFill>
                  <a:prstClr val="black"/>
                </a:solidFill>
                <a:latin typeface="Arial"/>
                <a:ea typeface="ＭＳ Ｐゴシック"/>
              </a:rPr>
              <a:t>+1,022</a:t>
            </a:r>
            <a:r>
              <a:rPr lang="ja-JP" altLang="en-US" sz="900" dirty="0" smtClean="0">
                <a:solidFill>
                  <a:prstClr val="black"/>
                </a:solidFill>
                <a:latin typeface="Arial"/>
                <a:ea typeface="ＭＳ Ｐゴシック"/>
              </a:rPr>
              <a:t>億円（</a:t>
            </a:r>
            <a:r>
              <a:rPr lang="en-US" altLang="ja-JP" sz="900" dirty="0" smtClean="0">
                <a:solidFill>
                  <a:prstClr val="black"/>
                </a:solidFill>
                <a:latin typeface="Arial"/>
                <a:ea typeface="ＭＳ Ｐゴシック"/>
              </a:rPr>
              <a:t>+1.9</a:t>
            </a:r>
            <a:r>
              <a:rPr lang="ja-JP" altLang="en-US" sz="900" dirty="0" smtClean="0">
                <a:solidFill>
                  <a:prstClr val="black"/>
                </a:solidFill>
                <a:latin typeface="Arial"/>
                <a:ea typeface="ＭＳ Ｐゴシック"/>
              </a:rPr>
              <a:t>％）である。なお、消費税率引き上げの影響を除けば、ほぼ横ばいの水準である。</a:t>
            </a:r>
          </a:p>
        </p:txBody>
      </p:sp>
      <p:sp>
        <p:nvSpPr>
          <p:cNvPr id="10" name="Text Box 10"/>
          <p:cNvSpPr txBox="1">
            <a:spLocks noChangeAspect="1" noChangeArrowheads="1"/>
          </p:cNvSpPr>
          <p:nvPr/>
        </p:nvSpPr>
        <p:spPr bwMode="auto">
          <a:xfrm>
            <a:off x="6660325" y="2288393"/>
            <a:ext cx="756708" cy="195263"/>
          </a:xfrm>
          <a:prstGeom prst="rect">
            <a:avLst/>
          </a:prstGeom>
          <a:noFill/>
          <a:ln w="19050" algn="ctr">
            <a:noFill/>
            <a:miter lim="800000"/>
            <a:headEnd/>
            <a:tailEnd/>
          </a:ln>
        </p:spPr>
        <p:txBody>
          <a:bodyPr lIns="29590" tIns="13151" rIns="29590" bIns="13151">
            <a:spAutoFit/>
          </a:bodyPr>
          <a:lstStyle/>
          <a:p>
            <a:pPr algn="ctr" defTabSz="947738">
              <a:defRPr/>
            </a:pPr>
            <a:r>
              <a:rPr lang="en-US" altLang="ja-JP" sz="1080" dirty="0">
                <a:solidFill>
                  <a:prstClr val="black"/>
                </a:solidFill>
                <a:latin typeface="ＭＳ Ｐゴシック"/>
                <a:ea typeface="ＭＳ Ｐゴシック"/>
              </a:rPr>
              <a:t>8.8</a:t>
            </a:r>
            <a:endParaRPr lang="ja-JP" altLang="en-US" sz="1080" dirty="0">
              <a:solidFill>
                <a:prstClr val="black"/>
              </a:solidFill>
              <a:latin typeface="ＭＳ Ｐゴシック"/>
              <a:ea typeface="ＭＳ Ｐゴシック"/>
            </a:endParaRPr>
          </a:p>
        </p:txBody>
      </p:sp>
      <p:sp>
        <p:nvSpPr>
          <p:cNvPr id="18" name="Text Box 10"/>
          <p:cNvSpPr txBox="1">
            <a:spLocks noChangeAspect="1" noChangeArrowheads="1"/>
          </p:cNvSpPr>
          <p:nvPr/>
        </p:nvSpPr>
        <p:spPr bwMode="auto">
          <a:xfrm>
            <a:off x="6649692" y="2087475"/>
            <a:ext cx="756708" cy="195263"/>
          </a:xfrm>
          <a:prstGeom prst="rect">
            <a:avLst/>
          </a:prstGeom>
          <a:noFill/>
          <a:ln w="19050" algn="ctr">
            <a:noFill/>
            <a:miter lim="800000"/>
            <a:headEnd/>
            <a:tailEnd/>
          </a:ln>
        </p:spPr>
        <p:txBody>
          <a:bodyPr lIns="29590" tIns="13151" rIns="29590" bIns="13151">
            <a:spAutoFit/>
          </a:bodyPr>
          <a:lstStyle/>
          <a:p>
            <a:pPr algn="ctr" defTabSz="947738">
              <a:defRPr/>
            </a:pPr>
            <a:r>
              <a:rPr lang="en-US" altLang="ja-JP" sz="1080" dirty="0">
                <a:solidFill>
                  <a:prstClr val="black"/>
                </a:solidFill>
                <a:latin typeface="ＭＳ Ｐゴシック"/>
                <a:ea typeface="ＭＳ Ｐゴシック"/>
              </a:rPr>
              <a:t>9.5</a:t>
            </a:r>
            <a:endParaRPr lang="ja-JP" altLang="en-US" sz="1080" dirty="0">
              <a:solidFill>
                <a:prstClr val="black"/>
              </a:solidFill>
              <a:latin typeface="ＭＳ Ｐゴシック"/>
              <a:ea typeface="ＭＳ Ｐゴシック"/>
            </a:endParaRPr>
          </a:p>
        </p:txBody>
      </p:sp>
      <p:sp>
        <p:nvSpPr>
          <p:cNvPr id="1035" name="Text Box 29"/>
          <p:cNvSpPr txBox="1">
            <a:spLocks noChangeArrowheads="1"/>
          </p:cNvSpPr>
          <p:nvPr/>
        </p:nvSpPr>
        <p:spPr bwMode="auto">
          <a:xfrm>
            <a:off x="5670833" y="2185903"/>
            <a:ext cx="1325960" cy="354013"/>
          </a:xfrm>
          <a:prstGeom prst="rect">
            <a:avLst/>
          </a:prstGeom>
          <a:noFill/>
          <a:ln w="9525">
            <a:noFill/>
            <a:miter lim="800000"/>
            <a:headEnd/>
            <a:tailEnd/>
          </a:ln>
        </p:spPr>
        <p:txBody>
          <a:bodyPr>
            <a:spAutoFit/>
          </a:bodyPr>
          <a:lstStyle/>
          <a:p>
            <a:pPr>
              <a:lnSpc>
                <a:spcPct val="60000"/>
              </a:lnSpc>
              <a:spcBef>
                <a:spcPct val="50000"/>
              </a:spcBef>
            </a:pPr>
            <a:r>
              <a:rPr lang="ja-JP" altLang="en-US" sz="1000" dirty="0">
                <a:solidFill>
                  <a:prstClr val="black"/>
                </a:solidFill>
                <a:latin typeface="ＭＳ ゴシック" pitchFamily="49" charset="-128"/>
                <a:ea typeface="ＭＳ ゴシック" pitchFamily="49" charset="-128"/>
              </a:rPr>
              <a:t>減額補正</a:t>
            </a:r>
            <a:endParaRPr lang="en-US" altLang="ja-JP" sz="1000" dirty="0">
              <a:solidFill>
                <a:prstClr val="black"/>
              </a:solidFill>
              <a:latin typeface="ＭＳ ゴシック" pitchFamily="49" charset="-128"/>
              <a:ea typeface="ＭＳ ゴシック" pitchFamily="49" charset="-128"/>
            </a:endParaRPr>
          </a:p>
          <a:p>
            <a:pPr>
              <a:lnSpc>
                <a:spcPct val="60000"/>
              </a:lnSpc>
              <a:spcBef>
                <a:spcPct val="50000"/>
              </a:spcBef>
            </a:pPr>
            <a:r>
              <a:rPr lang="ja-JP" altLang="en-US" sz="1000" dirty="0">
                <a:solidFill>
                  <a:prstClr val="black"/>
                </a:solidFill>
                <a:latin typeface="ＭＳ ゴシック" pitchFamily="49" charset="-128"/>
                <a:ea typeface="ＭＳ ゴシック" pitchFamily="49" charset="-128"/>
              </a:rPr>
              <a:t>（執行停止分）</a:t>
            </a:r>
          </a:p>
        </p:txBody>
      </p:sp>
      <p:cxnSp>
        <p:nvCxnSpPr>
          <p:cNvPr id="20" name="直線矢印コネクタ 19"/>
          <p:cNvCxnSpPr/>
          <p:nvPr/>
        </p:nvCxnSpPr>
        <p:spPr>
          <a:xfrm>
            <a:off x="6274006" y="2260600"/>
            <a:ext cx="627925" cy="93748"/>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sp>
        <p:nvSpPr>
          <p:cNvPr id="40" name="タイトル 1"/>
          <p:cNvSpPr txBox="1">
            <a:spLocks/>
          </p:cNvSpPr>
          <p:nvPr/>
        </p:nvSpPr>
        <p:spPr bwMode="auto">
          <a:xfrm>
            <a:off x="152" y="-67236"/>
            <a:ext cx="9906000" cy="612000"/>
          </a:xfrm>
          <a:prstGeom prst="rect">
            <a:avLst/>
          </a:prstGeom>
          <a:solidFill>
            <a:srgbClr val="0070C0"/>
          </a:solidFill>
          <a:ln w="9525">
            <a:noFill/>
            <a:miter lim="800000"/>
            <a:headEnd/>
            <a:tailEnd/>
          </a:ln>
        </p:spPr>
        <p:txBody>
          <a:bodyPr anchor="ctr"/>
          <a:lstStyle/>
          <a:p>
            <a:pPr eaLnBrk="0" hangingPunct="0">
              <a:defRPr/>
            </a:pPr>
            <a:r>
              <a:rPr lang="ja-JP" altLang="en-US" sz="2400" kern="0" dirty="0">
                <a:solidFill>
                  <a:prstClr val="white"/>
                </a:solidFill>
                <a:latin typeface="HGP創英角ｺﾞｼｯｸUB"/>
                <a:ea typeface="HGP創英角ｺﾞｼｯｸUB"/>
              </a:rPr>
              <a:t>公共事業関係費の</a:t>
            </a:r>
            <a:r>
              <a:rPr lang="ja-JP" altLang="en-US" sz="2400" kern="0" dirty="0" smtClean="0">
                <a:solidFill>
                  <a:prstClr val="white"/>
                </a:solidFill>
                <a:latin typeface="HGP創英角ｺﾞｼｯｸUB"/>
                <a:ea typeface="HGP創英角ｺﾞｼｯｸUB"/>
              </a:rPr>
              <a:t>推移</a:t>
            </a:r>
            <a:endParaRPr lang="ja-JP" altLang="en-US" sz="1400" kern="0" dirty="0">
              <a:solidFill>
                <a:prstClr val="white"/>
              </a:solidFill>
              <a:latin typeface="HGP創英角ｺﾞｼｯｸUB"/>
              <a:ea typeface="HGP創英角ｺﾞｼｯｸUB"/>
            </a:endParaRPr>
          </a:p>
        </p:txBody>
      </p:sp>
      <p:sp>
        <p:nvSpPr>
          <p:cNvPr id="41" name="正方形/長方形 40"/>
          <p:cNvSpPr/>
          <p:nvPr/>
        </p:nvSpPr>
        <p:spPr>
          <a:xfrm>
            <a:off x="7760074" y="2"/>
            <a:ext cx="1754188" cy="333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54" name="Text Box 10"/>
          <p:cNvSpPr txBox="1">
            <a:spLocks noChangeAspect="1" noChangeArrowheads="1"/>
          </p:cNvSpPr>
          <p:nvPr/>
        </p:nvSpPr>
        <p:spPr bwMode="auto">
          <a:xfrm>
            <a:off x="692936" y="1611406"/>
            <a:ext cx="756708" cy="195263"/>
          </a:xfrm>
          <a:prstGeom prst="rect">
            <a:avLst/>
          </a:prstGeom>
          <a:noFill/>
          <a:ln w="19050" algn="ctr">
            <a:noFill/>
            <a:miter lim="800000"/>
            <a:headEnd/>
            <a:tailEnd/>
          </a:ln>
        </p:spPr>
        <p:txBody>
          <a:bodyPr lIns="29590" tIns="13151" rIns="29590" bIns="13151">
            <a:spAutoFit/>
          </a:bodyPr>
          <a:lstStyle/>
          <a:p>
            <a:pPr algn="ctr" defTabSz="947738">
              <a:defRPr/>
            </a:pPr>
            <a:r>
              <a:rPr lang="en-US" altLang="ja-JP" sz="1080" dirty="0">
                <a:solidFill>
                  <a:prstClr val="black"/>
                </a:solidFill>
                <a:latin typeface="ＭＳ Ｐゴシック"/>
                <a:ea typeface="ＭＳ Ｐゴシック"/>
              </a:rPr>
              <a:t>11.2</a:t>
            </a:r>
            <a:endParaRPr lang="ja-JP" altLang="en-US" sz="1080" dirty="0">
              <a:solidFill>
                <a:prstClr val="black"/>
              </a:solidFill>
              <a:latin typeface="ＭＳ Ｐゴシック"/>
              <a:ea typeface="ＭＳ Ｐゴシック"/>
            </a:endParaRPr>
          </a:p>
        </p:txBody>
      </p:sp>
      <p:sp>
        <p:nvSpPr>
          <p:cNvPr id="55" name="Text Box 10"/>
          <p:cNvSpPr txBox="1">
            <a:spLocks noChangeAspect="1" noChangeArrowheads="1"/>
          </p:cNvSpPr>
          <p:nvPr/>
        </p:nvSpPr>
        <p:spPr bwMode="auto">
          <a:xfrm>
            <a:off x="201851" y="696880"/>
            <a:ext cx="756708" cy="193675"/>
          </a:xfrm>
          <a:prstGeom prst="rect">
            <a:avLst/>
          </a:prstGeom>
          <a:noFill/>
          <a:ln w="19050" algn="ctr">
            <a:noFill/>
            <a:miter lim="800000"/>
            <a:headEnd/>
            <a:tailEnd/>
          </a:ln>
        </p:spPr>
        <p:txBody>
          <a:bodyPr lIns="29590" tIns="13151" rIns="29590" bIns="13151">
            <a:spAutoFit/>
          </a:bodyPr>
          <a:lstStyle/>
          <a:p>
            <a:pPr algn="ctr" defTabSz="947738">
              <a:defRPr/>
            </a:pPr>
            <a:r>
              <a:rPr lang="en-US" altLang="ja-JP" sz="1080" dirty="0">
                <a:solidFill>
                  <a:prstClr val="black"/>
                </a:solidFill>
                <a:latin typeface="ＭＳ Ｐゴシック"/>
                <a:ea typeface="ＭＳ Ｐゴシック"/>
              </a:rPr>
              <a:t>14.2</a:t>
            </a:r>
            <a:endParaRPr lang="ja-JP" altLang="en-US" sz="1080" dirty="0">
              <a:solidFill>
                <a:prstClr val="black"/>
              </a:solidFill>
              <a:latin typeface="ＭＳ Ｐゴシック"/>
              <a:ea typeface="ＭＳ Ｐゴシック"/>
            </a:endParaRPr>
          </a:p>
        </p:txBody>
      </p:sp>
      <p:sp>
        <p:nvSpPr>
          <p:cNvPr id="56" name="Text Box 10"/>
          <p:cNvSpPr txBox="1">
            <a:spLocks noChangeAspect="1" noChangeArrowheads="1"/>
          </p:cNvSpPr>
          <p:nvPr/>
        </p:nvSpPr>
        <p:spPr bwMode="auto">
          <a:xfrm>
            <a:off x="1595450" y="543008"/>
            <a:ext cx="756708" cy="195263"/>
          </a:xfrm>
          <a:prstGeom prst="rect">
            <a:avLst/>
          </a:prstGeom>
          <a:noFill/>
          <a:ln w="19050" algn="ctr">
            <a:noFill/>
            <a:miter lim="800000"/>
            <a:headEnd/>
            <a:tailEnd/>
          </a:ln>
        </p:spPr>
        <p:txBody>
          <a:bodyPr lIns="29590" tIns="13151" rIns="29590" bIns="13151">
            <a:spAutoFit/>
          </a:bodyPr>
          <a:lstStyle/>
          <a:p>
            <a:pPr algn="ctr" defTabSz="947738">
              <a:defRPr/>
            </a:pPr>
            <a:r>
              <a:rPr lang="en-US" altLang="ja-JP" sz="1080" dirty="0">
                <a:solidFill>
                  <a:prstClr val="black"/>
                </a:solidFill>
                <a:latin typeface="ＭＳ Ｐゴシック"/>
                <a:ea typeface="ＭＳ Ｐゴシック"/>
              </a:rPr>
              <a:t>14.9</a:t>
            </a:r>
            <a:endParaRPr lang="ja-JP" altLang="en-US" sz="1080" dirty="0">
              <a:solidFill>
                <a:prstClr val="black"/>
              </a:solidFill>
              <a:latin typeface="ＭＳ Ｐゴシック"/>
              <a:ea typeface="ＭＳ Ｐゴシック"/>
            </a:endParaRPr>
          </a:p>
        </p:txBody>
      </p:sp>
      <p:sp>
        <p:nvSpPr>
          <p:cNvPr id="57" name="Text Box 10"/>
          <p:cNvSpPr txBox="1">
            <a:spLocks noChangeAspect="1" noChangeArrowheads="1"/>
          </p:cNvSpPr>
          <p:nvPr/>
        </p:nvSpPr>
        <p:spPr bwMode="auto">
          <a:xfrm>
            <a:off x="1148921" y="1796843"/>
            <a:ext cx="756708" cy="195263"/>
          </a:xfrm>
          <a:prstGeom prst="rect">
            <a:avLst/>
          </a:prstGeom>
          <a:noFill/>
          <a:ln w="19050" algn="ctr">
            <a:noFill/>
            <a:miter lim="800000"/>
            <a:headEnd/>
            <a:tailEnd/>
          </a:ln>
        </p:spPr>
        <p:txBody>
          <a:bodyPr lIns="29590" tIns="13151" rIns="29590" bIns="13151">
            <a:spAutoFit/>
          </a:bodyPr>
          <a:lstStyle/>
          <a:p>
            <a:pPr algn="ctr" defTabSz="947738">
              <a:defRPr/>
            </a:pPr>
            <a:r>
              <a:rPr lang="en-US" altLang="ja-JP" sz="1080" dirty="0">
                <a:solidFill>
                  <a:prstClr val="black"/>
                </a:solidFill>
                <a:latin typeface="ＭＳ Ｐゴシック"/>
                <a:ea typeface="ＭＳ Ｐゴシック"/>
              </a:rPr>
              <a:t>10.5</a:t>
            </a:r>
            <a:endParaRPr lang="ja-JP" altLang="en-US" sz="1080" dirty="0">
              <a:solidFill>
                <a:prstClr val="black"/>
              </a:solidFill>
              <a:latin typeface="ＭＳ Ｐゴシック"/>
              <a:ea typeface="ＭＳ Ｐゴシック"/>
            </a:endParaRPr>
          </a:p>
        </p:txBody>
      </p:sp>
      <p:sp>
        <p:nvSpPr>
          <p:cNvPr id="58" name="Text Box 10"/>
          <p:cNvSpPr txBox="1">
            <a:spLocks noChangeAspect="1" noChangeArrowheads="1"/>
          </p:cNvSpPr>
          <p:nvPr/>
        </p:nvSpPr>
        <p:spPr bwMode="auto">
          <a:xfrm>
            <a:off x="2068425" y="1348774"/>
            <a:ext cx="756708" cy="195263"/>
          </a:xfrm>
          <a:prstGeom prst="rect">
            <a:avLst/>
          </a:prstGeom>
          <a:noFill/>
          <a:ln w="19050" algn="ctr">
            <a:noFill/>
            <a:miter lim="800000"/>
            <a:headEnd/>
            <a:tailEnd/>
          </a:ln>
        </p:spPr>
        <p:txBody>
          <a:bodyPr lIns="29590" tIns="13151" rIns="29590" bIns="13151">
            <a:spAutoFit/>
          </a:bodyPr>
          <a:lstStyle/>
          <a:p>
            <a:pPr algn="ctr" defTabSz="947738">
              <a:defRPr/>
            </a:pPr>
            <a:r>
              <a:rPr lang="en-US" altLang="ja-JP" sz="1080" dirty="0">
                <a:solidFill>
                  <a:prstClr val="black"/>
                </a:solidFill>
                <a:latin typeface="ＭＳ Ｐゴシック"/>
                <a:ea typeface="ＭＳ Ｐゴシック"/>
              </a:rPr>
              <a:t>12.2</a:t>
            </a:r>
            <a:endParaRPr lang="ja-JP" altLang="en-US" sz="1080" dirty="0">
              <a:solidFill>
                <a:prstClr val="black"/>
              </a:solidFill>
              <a:latin typeface="ＭＳ Ｐゴシック"/>
              <a:ea typeface="ＭＳ Ｐゴシック"/>
            </a:endParaRPr>
          </a:p>
        </p:txBody>
      </p:sp>
      <p:sp>
        <p:nvSpPr>
          <p:cNvPr id="59" name="Text Box 10"/>
          <p:cNvSpPr txBox="1">
            <a:spLocks noChangeAspect="1" noChangeArrowheads="1"/>
          </p:cNvSpPr>
          <p:nvPr/>
        </p:nvSpPr>
        <p:spPr bwMode="auto">
          <a:xfrm>
            <a:off x="2968538" y="1582471"/>
            <a:ext cx="756708" cy="195262"/>
          </a:xfrm>
          <a:prstGeom prst="rect">
            <a:avLst/>
          </a:prstGeom>
          <a:noFill/>
          <a:ln w="19050" algn="ctr">
            <a:noFill/>
            <a:miter lim="800000"/>
            <a:headEnd/>
            <a:tailEnd/>
          </a:ln>
        </p:spPr>
        <p:txBody>
          <a:bodyPr lIns="29590" tIns="13151" rIns="29590" bIns="13151">
            <a:spAutoFit/>
          </a:bodyPr>
          <a:lstStyle/>
          <a:p>
            <a:pPr algn="ctr" defTabSz="947738">
              <a:defRPr/>
            </a:pPr>
            <a:r>
              <a:rPr lang="en-US" altLang="ja-JP" sz="1080" dirty="0" smtClean="0">
                <a:solidFill>
                  <a:prstClr val="black"/>
                </a:solidFill>
                <a:latin typeface="ＭＳ Ｐゴシック"/>
                <a:ea typeface="ＭＳ Ｐゴシック"/>
              </a:rPr>
              <a:t>11.4</a:t>
            </a:r>
            <a:endParaRPr lang="ja-JP" altLang="en-US" sz="1080" dirty="0">
              <a:solidFill>
                <a:prstClr val="black"/>
              </a:solidFill>
              <a:latin typeface="ＭＳ Ｐゴシック"/>
              <a:ea typeface="ＭＳ Ｐゴシック"/>
            </a:endParaRPr>
          </a:p>
        </p:txBody>
      </p:sp>
      <p:sp>
        <p:nvSpPr>
          <p:cNvPr id="60" name="Text Box 10"/>
          <p:cNvSpPr txBox="1">
            <a:spLocks noChangeAspect="1" noChangeArrowheads="1"/>
          </p:cNvSpPr>
          <p:nvPr/>
        </p:nvSpPr>
        <p:spPr bwMode="auto">
          <a:xfrm>
            <a:off x="2545401" y="1577554"/>
            <a:ext cx="756708" cy="195262"/>
          </a:xfrm>
          <a:prstGeom prst="rect">
            <a:avLst/>
          </a:prstGeom>
          <a:noFill/>
          <a:ln w="19050" algn="ctr">
            <a:noFill/>
            <a:miter lim="800000"/>
            <a:headEnd/>
            <a:tailEnd/>
          </a:ln>
        </p:spPr>
        <p:txBody>
          <a:bodyPr lIns="29590" tIns="13151" rIns="29590" bIns="13151">
            <a:spAutoFit/>
          </a:bodyPr>
          <a:lstStyle/>
          <a:p>
            <a:pPr algn="ctr" defTabSz="947738">
              <a:defRPr/>
            </a:pPr>
            <a:r>
              <a:rPr lang="en-US" altLang="ja-JP" sz="1080" dirty="0">
                <a:solidFill>
                  <a:prstClr val="black"/>
                </a:solidFill>
                <a:latin typeface="ＭＳ Ｐゴシック"/>
                <a:ea typeface="ＭＳ Ｐゴシック"/>
              </a:rPr>
              <a:t>11.5</a:t>
            </a:r>
            <a:endParaRPr lang="ja-JP" altLang="en-US" sz="1080" dirty="0">
              <a:solidFill>
                <a:prstClr val="black"/>
              </a:solidFill>
              <a:latin typeface="ＭＳ Ｐゴシック"/>
              <a:ea typeface="ＭＳ Ｐゴシック"/>
            </a:endParaRPr>
          </a:p>
        </p:txBody>
      </p:sp>
      <p:sp>
        <p:nvSpPr>
          <p:cNvPr id="61" name="Text Box 10"/>
          <p:cNvSpPr txBox="1">
            <a:spLocks noChangeAspect="1" noChangeArrowheads="1"/>
          </p:cNvSpPr>
          <p:nvPr/>
        </p:nvSpPr>
        <p:spPr bwMode="auto">
          <a:xfrm>
            <a:off x="3449842" y="1959345"/>
            <a:ext cx="756708" cy="195262"/>
          </a:xfrm>
          <a:prstGeom prst="rect">
            <a:avLst/>
          </a:prstGeom>
          <a:noFill/>
          <a:ln w="19050" algn="ctr">
            <a:noFill/>
            <a:miter lim="800000"/>
            <a:headEnd/>
            <a:tailEnd/>
          </a:ln>
        </p:spPr>
        <p:txBody>
          <a:bodyPr lIns="29590" tIns="13151" rIns="29590" bIns="13151">
            <a:spAutoFit/>
          </a:bodyPr>
          <a:lstStyle/>
          <a:p>
            <a:pPr algn="ctr" defTabSz="947738">
              <a:defRPr/>
            </a:pPr>
            <a:r>
              <a:rPr lang="en-US" altLang="ja-JP" sz="1080" dirty="0">
                <a:solidFill>
                  <a:prstClr val="black"/>
                </a:solidFill>
                <a:latin typeface="ＭＳ Ｐゴシック"/>
                <a:ea typeface="ＭＳ Ｐゴシック"/>
              </a:rPr>
              <a:t>10.0</a:t>
            </a:r>
            <a:endParaRPr lang="ja-JP" altLang="en-US" sz="1080" dirty="0">
              <a:solidFill>
                <a:prstClr val="black"/>
              </a:solidFill>
              <a:latin typeface="ＭＳ Ｐゴシック"/>
              <a:ea typeface="ＭＳ Ｐゴシック"/>
            </a:endParaRPr>
          </a:p>
        </p:txBody>
      </p:sp>
      <p:sp>
        <p:nvSpPr>
          <p:cNvPr id="62" name="Text Box 10"/>
          <p:cNvSpPr txBox="1">
            <a:spLocks noChangeAspect="1" noChangeArrowheads="1"/>
          </p:cNvSpPr>
          <p:nvPr/>
        </p:nvSpPr>
        <p:spPr bwMode="auto">
          <a:xfrm>
            <a:off x="4832565" y="2528672"/>
            <a:ext cx="756708" cy="195263"/>
          </a:xfrm>
          <a:prstGeom prst="rect">
            <a:avLst/>
          </a:prstGeom>
          <a:noFill/>
          <a:ln w="19050" algn="ctr">
            <a:noFill/>
            <a:miter lim="800000"/>
            <a:headEnd/>
            <a:tailEnd/>
          </a:ln>
        </p:spPr>
        <p:txBody>
          <a:bodyPr lIns="29590" tIns="13151" rIns="29590" bIns="13151">
            <a:spAutoFit/>
          </a:bodyPr>
          <a:lstStyle/>
          <a:p>
            <a:pPr algn="ctr" defTabSz="947738">
              <a:defRPr/>
            </a:pPr>
            <a:r>
              <a:rPr lang="en-US" altLang="ja-JP" sz="1080" dirty="0">
                <a:solidFill>
                  <a:prstClr val="black"/>
                </a:solidFill>
                <a:latin typeface="ＭＳ Ｐゴシック"/>
                <a:ea typeface="ＭＳ Ｐゴシック"/>
              </a:rPr>
              <a:t>8.0</a:t>
            </a:r>
            <a:endParaRPr lang="ja-JP" altLang="en-US" sz="1080" dirty="0">
              <a:solidFill>
                <a:prstClr val="black"/>
              </a:solidFill>
              <a:latin typeface="ＭＳ Ｐゴシック"/>
              <a:ea typeface="ＭＳ Ｐゴシック"/>
            </a:endParaRPr>
          </a:p>
        </p:txBody>
      </p:sp>
      <p:sp>
        <p:nvSpPr>
          <p:cNvPr id="63" name="Text Box 10"/>
          <p:cNvSpPr txBox="1">
            <a:spLocks noChangeAspect="1" noChangeArrowheads="1"/>
          </p:cNvSpPr>
          <p:nvPr/>
        </p:nvSpPr>
        <p:spPr bwMode="auto">
          <a:xfrm>
            <a:off x="4370925" y="2293750"/>
            <a:ext cx="756708" cy="195263"/>
          </a:xfrm>
          <a:prstGeom prst="rect">
            <a:avLst/>
          </a:prstGeom>
          <a:noFill/>
          <a:ln w="19050" algn="ctr">
            <a:noFill/>
            <a:miter lim="800000"/>
            <a:headEnd/>
            <a:tailEnd/>
          </a:ln>
        </p:spPr>
        <p:txBody>
          <a:bodyPr lIns="29590" tIns="13151" rIns="29590" bIns="13151">
            <a:spAutoFit/>
          </a:bodyPr>
          <a:lstStyle/>
          <a:p>
            <a:pPr algn="ctr" defTabSz="947738">
              <a:defRPr/>
            </a:pPr>
            <a:r>
              <a:rPr lang="en-US" altLang="ja-JP" sz="1080" dirty="0">
                <a:solidFill>
                  <a:prstClr val="black"/>
                </a:solidFill>
                <a:latin typeface="ＭＳ Ｐゴシック"/>
                <a:ea typeface="ＭＳ Ｐゴシック"/>
              </a:rPr>
              <a:t>8.9</a:t>
            </a:r>
            <a:endParaRPr lang="ja-JP" altLang="en-US" sz="1080" dirty="0">
              <a:solidFill>
                <a:prstClr val="black"/>
              </a:solidFill>
              <a:latin typeface="ＭＳ Ｐゴシック"/>
              <a:ea typeface="ＭＳ Ｐゴシック"/>
            </a:endParaRPr>
          </a:p>
        </p:txBody>
      </p:sp>
      <p:sp>
        <p:nvSpPr>
          <p:cNvPr id="64" name="Text Box 10"/>
          <p:cNvSpPr txBox="1">
            <a:spLocks noChangeAspect="1" noChangeArrowheads="1"/>
          </p:cNvSpPr>
          <p:nvPr/>
        </p:nvSpPr>
        <p:spPr bwMode="auto">
          <a:xfrm>
            <a:off x="3889144" y="2454764"/>
            <a:ext cx="756708" cy="195263"/>
          </a:xfrm>
          <a:prstGeom prst="rect">
            <a:avLst/>
          </a:prstGeom>
          <a:noFill/>
          <a:ln w="19050" algn="ctr">
            <a:noFill/>
            <a:miter lim="800000"/>
            <a:headEnd/>
            <a:tailEnd/>
          </a:ln>
        </p:spPr>
        <p:txBody>
          <a:bodyPr lIns="29590" tIns="13151" rIns="29590" bIns="13151">
            <a:spAutoFit/>
          </a:bodyPr>
          <a:lstStyle/>
          <a:p>
            <a:pPr algn="ctr" defTabSz="947738">
              <a:defRPr/>
            </a:pPr>
            <a:r>
              <a:rPr lang="en-US" altLang="ja-JP" sz="1080" dirty="0">
                <a:solidFill>
                  <a:prstClr val="black"/>
                </a:solidFill>
                <a:latin typeface="ＭＳ Ｐゴシック"/>
                <a:ea typeface="ＭＳ Ｐゴシック"/>
              </a:rPr>
              <a:t>8.3</a:t>
            </a:r>
            <a:endParaRPr lang="ja-JP" altLang="en-US" sz="1080" dirty="0">
              <a:solidFill>
                <a:prstClr val="black"/>
              </a:solidFill>
              <a:latin typeface="ＭＳ Ｐゴシック"/>
              <a:ea typeface="ＭＳ Ｐゴシック"/>
            </a:endParaRPr>
          </a:p>
        </p:txBody>
      </p:sp>
      <p:sp>
        <p:nvSpPr>
          <p:cNvPr id="65" name="Text Box 10"/>
          <p:cNvSpPr txBox="1">
            <a:spLocks noChangeAspect="1" noChangeArrowheads="1"/>
          </p:cNvSpPr>
          <p:nvPr/>
        </p:nvSpPr>
        <p:spPr bwMode="auto">
          <a:xfrm>
            <a:off x="5303360" y="2586080"/>
            <a:ext cx="756708" cy="195263"/>
          </a:xfrm>
          <a:prstGeom prst="rect">
            <a:avLst/>
          </a:prstGeom>
          <a:noFill/>
          <a:ln w="19050" algn="ctr">
            <a:noFill/>
            <a:miter lim="800000"/>
            <a:headEnd/>
            <a:tailEnd/>
          </a:ln>
        </p:spPr>
        <p:txBody>
          <a:bodyPr lIns="29590" tIns="13151" rIns="29590" bIns="13151">
            <a:spAutoFit/>
          </a:bodyPr>
          <a:lstStyle/>
          <a:p>
            <a:pPr algn="ctr" defTabSz="947738">
              <a:defRPr/>
            </a:pPr>
            <a:r>
              <a:rPr lang="en-US" altLang="ja-JP" sz="1080" dirty="0">
                <a:solidFill>
                  <a:prstClr val="black"/>
                </a:solidFill>
                <a:latin typeface="ＭＳ Ｐゴシック"/>
                <a:ea typeface="ＭＳ Ｐゴシック"/>
              </a:rPr>
              <a:t>7.8</a:t>
            </a:r>
            <a:endParaRPr lang="ja-JP" altLang="en-US" sz="1080" dirty="0">
              <a:solidFill>
                <a:prstClr val="black"/>
              </a:solidFill>
              <a:latin typeface="ＭＳ Ｐゴシック"/>
              <a:ea typeface="ＭＳ Ｐゴシック"/>
            </a:endParaRPr>
          </a:p>
        </p:txBody>
      </p:sp>
      <p:sp>
        <p:nvSpPr>
          <p:cNvPr id="66" name="Text Box 10"/>
          <p:cNvSpPr txBox="1">
            <a:spLocks noChangeAspect="1" noChangeArrowheads="1"/>
          </p:cNvSpPr>
          <p:nvPr/>
        </p:nvSpPr>
        <p:spPr bwMode="auto">
          <a:xfrm>
            <a:off x="6209577" y="2683935"/>
            <a:ext cx="756708" cy="195263"/>
          </a:xfrm>
          <a:prstGeom prst="rect">
            <a:avLst/>
          </a:prstGeom>
          <a:noFill/>
          <a:ln w="19050" algn="ctr">
            <a:noFill/>
            <a:miter lim="800000"/>
            <a:headEnd/>
            <a:tailEnd/>
          </a:ln>
        </p:spPr>
        <p:txBody>
          <a:bodyPr lIns="29590" tIns="13151" rIns="29590" bIns="13151">
            <a:spAutoFit/>
          </a:bodyPr>
          <a:lstStyle/>
          <a:p>
            <a:pPr algn="ctr" defTabSz="947738">
              <a:defRPr/>
            </a:pPr>
            <a:r>
              <a:rPr lang="en-US" altLang="ja-JP" sz="1080" dirty="0" smtClean="0">
                <a:solidFill>
                  <a:prstClr val="black"/>
                </a:solidFill>
                <a:latin typeface="ＭＳ Ｐゴシック"/>
                <a:ea typeface="ＭＳ Ｐゴシック"/>
              </a:rPr>
              <a:t>7.5</a:t>
            </a:r>
            <a:endParaRPr lang="ja-JP" altLang="en-US" sz="1080" dirty="0">
              <a:solidFill>
                <a:prstClr val="black"/>
              </a:solidFill>
              <a:latin typeface="ＭＳ Ｐゴシック"/>
              <a:ea typeface="ＭＳ Ｐゴシック"/>
            </a:endParaRPr>
          </a:p>
        </p:txBody>
      </p:sp>
      <p:sp>
        <p:nvSpPr>
          <p:cNvPr id="67" name="Text Box 10"/>
          <p:cNvSpPr txBox="1">
            <a:spLocks noChangeAspect="1" noChangeArrowheads="1"/>
          </p:cNvSpPr>
          <p:nvPr/>
        </p:nvSpPr>
        <p:spPr bwMode="auto">
          <a:xfrm>
            <a:off x="5741609" y="2708888"/>
            <a:ext cx="756708" cy="195263"/>
          </a:xfrm>
          <a:prstGeom prst="rect">
            <a:avLst/>
          </a:prstGeom>
          <a:noFill/>
          <a:ln w="19050" algn="ctr">
            <a:noFill/>
            <a:miter lim="800000"/>
            <a:headEnd/>
            <a:tailEnd/>
          </a:ln>
        </p:spPr>
        <p:txBody>
          <a:bodyPr lIns="29590" tIns="13151" rIns="29590" bIns="13151">
            <a:spAutoFit/>
          </a:bodyPr>
          <a:lstStyle/>
          <a:p>
            <a:pPr algn="ctr" defTabSz="947738">
              <a:defRPr/>
            </a:pPr>
            <a:r>
              <a:rPr lang="en-US" altLang="ja-JP" sz="1080" dirty="0">
                <a:solidFill>
                  <a:prstClr val="black"/>
                </a:solidFill>
                <a:latin typeface="ＭＳ Ｐゴシック"/>
                <a:ea typeface="ＭＳ Ｐゴシック"/>
              </a:rPr>
              <a:t>7.4</a:t>
            </a:r>
            <a:endParaRPr lang="ja-JP" altLang="en-US" sz="1080" dirty="0">
              <a:solidFill>
                <a:prstClr val="black"/>
              </a:solidFill>
              <a:latin typeface="ＭＳ Ｐゴシック"/>
              <a:ea typeface="ＭＳ Ｐゴシック"/>
            </a:endParaRPr>
          </a:p>
        </p:txBody>
      </p:sp>
      <p:sp>
        <p:nvSpPr>
          <p:cNvPr id="31" name="Text Box 10"/>
          <p:cNvSpPr txBox="1">
            <a:spLocks noChangeAspect="1" noChangeArrowheads="1"/>
          </p:cNvSpPr>
          <p:nvPr/>
        </p:nvSpPr>
        <p:spPr bwMode="auto">
          <a:xfrm>
            <a:off x="7113869" y="2997863"/>
            <a:ext cx="756708" cy="195263"/>
          </a:xfrm>
          <a:prstGeom prst="rect">
            <a:avLst/>
          </a:prstGeom>
          <a:noFill/>
          <a:ln w="19050" algn="ctr">
            <a:noFill/>
            <a:miter lim="800000"/>
            <a:headEnd/>
            <a:tailEnd/>
          </a:ln>
        </p:spPr>
        <p:txBody>
          <a:bodyPr lIns="29590" tIns="13151" rIns="29590" bIns="13151">
            <a:spAutoFit/>
          </a:bodyPr>
          <a:lstStyle/>
          <a:p>
            <a:pPr algn="ctr" defTabSz="947738">
              <a:defRPr/>
            </a:pPr>
            <a:r>
              <a:rPr lang="en-US" altLang="ja-JP" sz="1080" dirty="0" smtClean="0">
                <a:solidFill>
                  <a:prstClr val="black"/>
                </a:solidFill>
                <a:latin typeface="ＭＳ Ｐゴシック"/>
                <a:ea typeface="ＭＳ Ｐゴシック"/>
              </a:rPr>
              <a:t>6.4</a:t>
            </a:r>
            <a:endParaRPr lang="ja-JP" altLang="en-US" sz="1080" dirty="0">
              <a:solidFill>
                <a:prstClr val="black"/>
              </a:solidFill>
              <a:latin typeface="ＭＳ Ｐゴシック"/>
              <a:ea typeface="ＭＳ Ｐゴシック"/>
            </a:endParaRPr>
          </a:p>
        </p:txBody>
      </p:sp>
      <p:sp>
        <p:nvSpPr>
          <p:cNvPr id="32" name="Text Box 10"/>
          <p:cNvSpPr txBox="1">
            <a:spLocks noChangeAspect="1" noChangeArrowheads="1"/>
          </p:cNvSpPr>
          <p:nvPr/>
        </p:nvSpPr>
        <p:spPr bwMode="auto">
          <a:xfrm>
            <a:off x="7603809" y="3331372"/>
            <a:ext cx="756708" cy="195263"/>
          </a:xfrm>
          <a:prstGeom prst="rect">
            <a:avLst/>
          </a:prstGeom>
          <a:noFill/>
          <a:ln w="19050" algn="ctr">
            <a:noFill/>
            <a:miter lim="800000"/>
            <a:headEnd/>
            <a:tailEnd/>
          </a:ln>
        </p:spPr>
        <p:txBody>
          <a:bodyPr lIns="29590" tIns="13151" rIns="29590" bIns="13151">
            <a:spAutoFit/>
          </a:bodyPr>
          <a:lstStyle/>
          <a:p>
            <a:pPr algn="ctr" defTabSz="947738">
              <a:defRPr/>
            </a:pPr>
            <a:r>
              <a:rPr lang="en-US" altLang="ja-JP" sz="1080" dirty="0" smtClean="0">
                <a:solidFill>
                  <a:prstClr val="black"/>
                </a:solidFill>
                <a:latin typeface="ＭＳ Ｐゴシック"/>
                <a:ea typeface="ＭＳ Ｐゴシック"/>
              </a:rPr>
              <a:t>5.3</a:t>
            </a:r>
            <a:endParaRPr lang="ja-JP" altLang="en-US" sz="1080" dirty="0">
              <a:solidFill>
                <a:prstClr val="black"/>
              </a:solidFill>
              <a:latin typeface="ＭＳ Ｐゴシック"/>
              <a:ea typeface="ＭＳ Ｐゴシック"/>
            </a:endParaRPr>
          </a:p>
        </p:txBody>
      </p:sp>
      <p:sp>
        <p:nvSpPr>
          <p:cNvPr id="79" name="Text Box 10"/>
          <p:cNvSpPr txBox="1">
            <a:spLocks noChangeAspect="1" noChangeArrowheads="1"/>
          </p:cNvSpPr>
          <p:nvPr/>
        </p:nvSpPr>
        <p:spPr bwMode="auto">
          <a:xfrm>
            <a:off x="8039452" y="2816894"/>
            <a:ext cx="802122" cy="192758"/>
          </a:xfrm>
          <a:prstGeom prst="rect">
            <a:avLst/>
          </a:prstGeom>
          <a:noFill/>
          <a:ln w="19050" algn="ctr">
            <a:noFill/>
            <a:miter lim="800000"/>
            <a:headEnd/>
            <a:tailEnd/>
          </a:ln>
        </p:spPr>
        <p:txBody>
          <a:bodyPr wrap="square" lIns="29590" tIns="13151" rIns="29590" bIns="13151">
            <a:spAutoFit/>
          </a:bodyPr>
          <a:lstStyle/>
          <a:p>
            <a:pPr algn="ctr" defTabSz="947738">
              <a:defRPr/>
            </a:pPr>
            <a:r>
              <a:rPr lang="en-US" altLang="ja-JP" sz="1080" dirty="0" smtClean="0">
                <a:solidFill>
                  <a:prstClr val="black"/>
                </a:solidFill>
                <a:latin typeface="ＭＳ Ｐゴシック"/>
                <a:ea typeface="ＭＳ Ｐゴシック"/>
              </a:rPr>
              <a:t>7.0</a:t>
            </a:r>
          </a:p>
        </p:txBody>
      </p:sp>
      <p:sp>
        <p:nvSpPr>
          <p:cNvPr id="35" name="Text Box 10"/>
          <p:cNvSpPr txBox="1">
            <a:spLocks noChangeAspect="1" noChangeArrowheads="1"/>
          </p:cNvSpPr>
          <p:nvPr/>
        </p:nvSpPr>
        <p:spPr bwMode="auto">
          <a:xfrm>
            <a:off x="8470121" y="3012598"/>
            <a:ext cx="802122" cy="192758"/>
          </a:xfrm>
          <a:prstGeom prst="rect">
            <a:avLst/>
          </a:prstGeom>
          <a:noFill/>
          <a:ln w="19050" algn="ctr">
            <a:noFill/>
            <a:miter lim="800000"/>
            <a:headEnd/>
            <a:tailEnd/>
          </a:ln>
        </p:spPr>
        <p:txBody>
          <a:bodyPr wrap="square" lIns="29590" tIns="13151" rIns="29590" bIns="13151">
            <a:spAutoFit/>
          </a:bodyPr>
          <a:lstStyle/>
          <a:p>
            <a:pPr algn="ctr" defTabSz="947738">
              <a:defRPr/>
            </a:pPr>
            <a:r>
              <a:rPr lang="en-US" altLang="ja-JP" sz="1080" dirty="0" smtClean="0">
                <a:solidFill>
                  <a:prstClr val="black"/>
                </a:solidFill>
                <a:latin typeface="ＭＳ Ｐゴシック"/>
                <a:ea typeface="ＭＳ Ｐゴシック"/>
              </a:rPr>
              <a:t>6.3</a:t>
            </a:r>
          </a:p>
        </p:txBody>
      </p:sp>
      <p:sp>
        <p:nvSpPr>
          <p:cNvPr id="33" name="Text Box 6"/>
          <p:cNvSpPr txBox="1">
            <a:spLocks noChangeAspect="1" noChangeArrowheads="1"/>
          </p:cNvSpPr>
          <p:nvPr/>
        </p:nvSpPr>
        <p:spPr bwMode="auto">
          <a:xfrm>
            <a:off x="442569" y="1576910"/>
            <a:ext cx="337930" cy="1826693"/>
          </a:xfrm>
          <a:prstGeom prst="rect">
            <a:avLst/>
          </a:prstGeom>
          <a:noFill/>
          <a:ln w="9525">
            <a:noFill/>
            <a:miter lim="800000"/>
            <a:headEnd/>
            <a:tailEnd/>
          </a:ln>
        </p:spPr>
        <p:txBody>
          <a:bodyPr vert="eaVert" wrap="square" lIns="83511" tIns="41754" rIns="83511" bIns="41754">
            <a:spAutoFit/>
          </a:bodyPr>
          <a:lstStyle/>
          <a:p>
            <a:pPr algn="ctr" defTabSz="1168400"/>
            <a:r>
              <a:rPr lang="ja-JP" altLang="en-US" sz="1100" b="1" dirty="0">
                <a:solidFill>
                  <a:srgbClr val="FF0000"/>
                </a:solidFill>
                <a:latin typeface="Arial"/>
                <a:ea typeface="ＭＳ Ｐゴシック"/>
              </a:rPr>
              <a:t>（補正</a:t>
            </a:r>
            <a:r>
              <a:rPr lang="ja-JP" altLang="en-US" sz="1100" b="1" dirty="0" smtClean="0">
                <a:solidFill>
                  <a:srgbClr val="FF0000"/>
                </a:solidFill>
                <a:latin typeface="Arial"/>
                <a:ea typeface="ＭＳ Ｐゴシック"/>
              </a:rPr>
              <a:t>）　　　　　　</a:t>
            </a:r>
            <a:r>
              <a:rPr lang="ja-JP" altLang="en-US" sz="1100" b="1" dirty="0">
                <a:solidFill>
                  <a:srgbClr val="FF0000"/>
                </a:solidFill>
                <a:latin typeface="Arial"/>
                <a:ea typeface="ＭＳ Ｐゴシック"/>
              </a:rPr>
              <a:t>　　　（当初）</a:t>
            </a:r>
          </a:p>
        </p:txBody>
      </p:sp>
      <p:sp>
        <p:nvSpPr>
          <p:cNvPr id="34" name="Text Box 10"/>
          <p:cNvSpPr txBox="1">
            <a:spLocks noChangeAspect="1" noChangeArrowheads="1"/>
          </p:cNvSpPr>
          <p:nvPr/>
        </p:nvSpPr>
        <p:spPr bwMode="auto">
          <a:xfrm>
            <a:off x="9140911" y="3068960"/>
            <a:ext cx="802122" cy="192758"/>
          </a:xfrm>
          <a:prstGeom prst="rect">
            <a:avLst/>
          </a:prstGeom>
          <a:noFill/>
          <a:ln w="19050" algn="ctr">
            <a:noFill/>
            <a:miter lim="800000"/>
            <a:headEnd/>
            <a:tailEnd/>
          </a:ln>
        </p:spPr>
        <p:txBody>
          <a:bodyPr wrap="square" lIns="29590" tIns="13151" rIns="29590" bIns="13151">
            <a:spAutoFit/>
          </a:bodyPr>
          <a:lstStyle/>
          <a:p>
            <a:pPr algn="ctr" defTabSz="947738">
              <a:defRPr/>
            </a:pPr>
            <a:r>
              <a:rPr lang="en-US" altLang="ja-JP" sz="1080" dirty="0" smtClean="0">
                <a:solidFill>
                  <a:prstClr val="black"/>
                </a:solidFill>
                <a:latin typeface="ＭＳ Ｐゴシック"/>
                <a:ea typeface="ＭＳ Ｐゴシック"/>
              </a:rPr>
              <a:t>6.0</a:t>
            </a:r>
          </a:p>
        </p:txBody>
      </p:sp>
      <p:cxnSp>
        <p:nvCxnSpPr>
          <p:cNvPr id="42" name="直線コネクタ 41"/>
          <p:cNvCxnSpPr/>
          <p:nvPr/>
        </p:nvCxnSpPr>
        <p:spPr>
          <a:xfrm>
            <a:off x="9203609" y="3319097"/>
            <a:ext cx="0" cy="172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9430440" y="3312002"/>
            <a:ext cx="0" cy="172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9203762" y="3319097"/>
            <a:ext cx="2268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9196668" y="3482130"/>
            <a:ext cx="22683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9194291" y="5034165"/>
            <a:ext cx="2268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カギ線コネクタ 51"/>
          <p:cNvCxnSpPr/>
          <p:nvPr/>
        </p:nvCxnSpPr>
        <p:spPr>
          <a:xfrm rot="16200000" flipH="1">
            <a:off x="6924111" y="2013871"/>
            <a:ext cx="1872207" cy="1076669"/>
          </a:xfrm>
          <a:prstGeom prst="bentConnector3">
            <a:avLst>
              <a:gd name="adj1" fmla="val 73064"/>
            </a:avLst>
          </a:prstGeom>
          <a:ln>
            <a:tailEnd type="arrow"/>
          </a:ln>
        </p:spPr>
        <p:style>
          <a:lnRef idx="1">
            <a:schemeClr val="dk1"/>
          </a:lnRef>
          <a:fillRef idx="0">
            <a:schemeClr val="dk1"/>
          </a:fillRef>
          <a:effectRef idx="0">
            <a:schemeClr val="dk1"/>
          </a:effectRef>
          <a:fontRef idx="minor">
            <a:schemeClr val="tx1"/>
          </a:fontRef>
        </p:style>
      </p:cxnSp>
      <p:cxnSp>
        <p:nvCxnSpPr>
          <p:cNvPr id="48" name="直線コネクタ 47"/>
          <p:cNvCxnSpPr/>
          <p:nvPr/>
        </p:nvCxnSpPr>
        <p:spPr>
          <a:xfrm>
            <a:off x="8224186" y="3529583"/>
            <a:ext cx="1255974"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73" name="Text Box 10"/>
          <p:cNvSpPr txBox="1">
            <a:spLocks noChangeAspect="1" noChangeArrowheads="1"/>
          </p:cNvSpPr>
          <p:nvPr/>
        </p:nvSpPr>
        <p:spPr bwMode="auto">
          <a:xfrm>
            <a:off x="8462531" y="3300224"/>
            <a:ext cx="802122" cy="188142"/>
          </a:xfrm>
          <a:prstGeom prst="rect">
            <a:avLst/>
          </a:prstGeom>
          <a:noFill/>
          <a:ln w="19050" algn="ctr">
            <a:noFill/>
            <a:miter lim="800000"/>
            <a:headEnd/>
            <a:tailEnd/>
          </a:ln>
        </p:spPr>
        <p:txBody>
          <a:bodyPr wrap="square" lIns="29590" tIns="13151" rIns="29590" bIns="13151">
            <a:spAutoFit/>
          </a:bodyPr>
          <a:lstStyle/>
          <a:p>
            <a:pPr algn="ctr" defTabSz="947738">
              <a:defRPr/>
            </a:pPr>
            <a:r>
              <a:rPr lang="en-US" altLang="ja-JP" sz="1050" dirty="0" smtClean="0">
                <a:solidFill>
                  <a:prstClr val="black"/>
                </a:solidFill>
                <a:latin typeface="ＭＳ Ｐゴシック"/>
                <a:ea typeface="ＭＳ Ｐゴシック"/>
              </a:rPr>
              <a:t>1.0</a:t>
            </a:r>
          </a:p>
        </p:txBody>
      </p:sp>
      <p:sp>
        <p:nvSpPr>
          <p:cNvPr id="68" name="角丸四角形 67"/>
          <p:cNvSpPr/>
          <p:nvPr/>
        </p:nvSpPr>
        <p:spPr>
          <a:xfrm>
            <a:off x="7562234" y="1378042"/>
            <a:ext cx="1944216" cy="1330881"/>
          </a:xfrm>
          <a:prstGeom prst="roundRect">
            <a:avLst>
              <a:gd name="adj" fmla="val 10529"/>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b" anchorCtr="0"/>
          <a:lstStyle/>
          <a:p>
            <a:r>
              <a:rPr lang="ja-JP" altLang="en-US" sz="1000" dirty="0" smtClean="0">
                <a:solidFill>
                  <a:prstClr val="black"/>
                </a:solidFill>
              </a:rPr>
              <a:t>消費税率引き上げの影響を除けば、前年比ほぼ横ばいの水準。</a:t>
            </a:r>
            <a:endParaRPr lang="en-US" altLang="ja-JP" sz="1000" dirty="0" smtClean="0">
              <a:solidFill>
                <a:prstClr val="black"/>
              </a:solidFill>
            </a:endParaRPr>
          </a:p>
        </p:txBody>
      </p:sp>
      <p:sp>
        <p:nvSpPr>
          <p:cNvPr id="69" name="角丸四角形 68"/>
          <p:cNvSpPr/>
          <p:nvPr/>
        </p:nvSpPr>
        <p:spPr>
          <a:xfrm>
            <a:off x="7654591" y="1431072"/>
            <a:ext cx="1779851" cy="845800"/>
          </a:xfrm>
          <a:prstGeom prst="roundRect">
            <a:avLst/>
          </a:prstGeom>
          <a:solidFill>
            <a:srgbClr val="FFC0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black"/>
                </a:solidFill>
              </a:rPr>
              <a:t>社会資本整備事業特別会計の廃止に伴う経理上の変更分（</a:t>
            </a:r>
            <a:r>
              <a:rPr lang="en-US" altLang="ja-JP" sz="1100" dirty="0" smtClean="0">
                <a:solidFill>
                  <a:prstClr val="black"/>
                </a:solidFill>
              </a:rPr>
              <a:t>6,167</a:t>
            </a:r>
            <a:r>
              <a:rPr lang="ja-JP" altLang="en-US" sz="1100" dirty="0" smtClean="0">
                <a:solidFill>
                  <a:prstClr val="black"/>
                </a:solidFill>
              </a:rPr>
              <a:t>億円）</a:t>
            </a:r>
            <a:endParaRPr lang="en-US" altLang="ja-JP" sz="1100" dirty="0" smtClean="0">
              <a:solidFill>
                <a:prstClr val="black"/>
              </a:solidFill>
            </a:endParaRPr>
          </a:p>
          <a:p>
            <a:pPr algn="ctr"/>
            <a:r>
              <a:rPr lang="en-US" altLang="ja-JP" sz="900" dirty="0" smtClean="0">
                <a:solidFill>
                  <a:prstClr val="black"/>
                </a:solidFill>
              </a:rPr>
              <a:t>※</a:t>
            </a:r>
            <a:r>
              <a:rPr lang="ja-JP" altLang="en-US" sz="900" dirty="0" smtClean="0">
                <a:solidFill>
                  <a:prstClr val="black"/>
                </a:solidFill>
              </a:rPr>
              <a:t>実質的な国費の増加をもたらすものではない。</a:t>
            </a:r>
            <a:endParaRPr lang="en-US" altLang="ja-JP" sz="900" dirty="0" smtClean="0">
              <a:solidFill>
                <a:prstClr val="black"/>
              </a:solidFill>
            </a:endParaRPr>
          </a:p>
        </p:txBody>
      </p:sp>
      <p:cxnSp>
        <p:nvCxnSpPr>
          <p:cNvPr id="70" name="直線矢印コネクタ 69"/>
          <p:cNvCxnSpPr/>
          <p:nvPr/>
        </p:nvCxnSpPr>
        <p:spPr>
          <a:xfrm>
            <a:off x="9385300" y="2253099"/>
            <a:ext cx="12700" cy="1074713"/>
          </a:xfrm>
          <a:prstGeom prst="straightConnector1">
            <a:avLst/>
          </a:prstGeom>
          <a:ln w="25400">
            <a:solidFill>
              <a:srgbClr val="CC3300"/>
            </a:solidFill>
            <a:tailEnd type="arrow"/>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p:nvPr/>
        </p:nvCxnSpPr>
        <p:spPr>
          <a:xfrm>
            <a:off x="8942388" y="2715061"/>
            <a:ext cx="233362" cy="728663"/>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51" name="テキスト ボックス 86"/>
          <p:cNvSpPr txBox="1">
            <a:spLocks noChangeArrowheads="1"/>
          </p:cNvSpPr>
          <p:nvPr/>
        </p:nvSpPr>
        <p:spPr bwMode="auto">
          <a:xfrm>
            <a:off x="6094526" y="1332469"/>
            <a:ext cx="1255974" cy="692497"/>
          </a:xfrm>
          <a:prstGeom prst="rect">
            <a:avLst/>
          </a:prstGeom>
          <a:solidFill>
            <a:schemeClr val="bg1"/>
          </a:solidFill>
          <a:ln w="9525">
            <a:solidFill>
              <a:schemeClr val="tx1"/>
            </a:solidFill>
            <a:miter lim="800000"/>
            <a:headEnd/>
            <a:tailEnd/>
          </a:ln>
        </p:spPr>
        <p:txBody>
          <a:bodyPr wrap="square">
            <a:spAutoFit/>
          </a:bodyPr>
          <a:lstStyle/>
          <a:p>
            <a:pPr algn="ctr" fontAlgn="auto">
              <a:spcBef>
                <a:spcPts val="0"/>
              </a:spcBef>
              <a:spcAft>
                <a:spcPts val="0"/>
              </a:spcAft>
            </a:pPr>
            <a:r>
              <a:rPr lang="en-US" altLang="ja-JP" sz="1100" dirty="0" smtClean="0">
                <a:solidFill>
                  <a:prstClr val="black"/>
                </a:solidFill>
                <a:latin typeface="Calibri"/>
                <a:ea typeface="ＭＳ Ｐゴシック"/>
              </a:rPr>
              <a:t>5</a:t>
            </a:r>
            <a:r>
              <a:rPr lang="ja-JP" altLang="en-US" sz="1100" dirty="0" smtClean="0">
                <a:solidFill>
                  <a:prstClr val="black"/>
                </a:solidFill>
                <a:latin typeface="Calibri"/>
                <a:ea typeface="ＭＳ Ｐゴシック"/>
              </a:rPr>
              <a:t>兆</a:t>
            </a:r>
            <a:r>
              <a:rPr lang="en-US" altLang="ja-JP" sz="1100" dirty="0" smtClean="0">
                <a:solidFill>
                  <a:prstClr val="black"/>
                </a:solidFill>
                <a:latin typeface="Calibri"/>
                <a:ea typeface="ＭＳ Ｐゴシック"/>
              </a:rPr>
              <a:t>2,285</a:t>
            </a:r>
            <a:r>
              <a:rPr lang="ja-JP" altLang="en-US" sz="1100" dirty="0" smtClean="0">
                <a:solidFill>
                  <a:prstClr val="black"/>
                </a:solidFill>
                <a:latin typeface="Calibri"/>
                <a:ea typeface="ＭＳ Ｐゴシック"/>
              </a:rPr>
              <a:t>億円</a:t>
            </a:r>
            <a:endParaRPr lang="en-US" altLang="ja-JP" sz="1100" dirty="0">
              <a:solidFill>
                <a:prstClr val="black"/>
              </a:solidFill>
              <a:latin typeface="Calibri"/>
              <a:ea typeface="ＭＳ Ｐゴシック"/>
            </a:endParaRPr>
          </a:p>
          <a:p>
            <a:pPr marL="0" lvl="2" algn="ctr" fontAlgn="auto">
              <a:spcBef>
                <a:spcPts val="0"/>
              </a:spcBef>
              <a:spcAft>
                <a:spcPts val="0"/>
              </a:spcAft>
            </a:pPr>
            <a:r>
              <a:rPr lang="ja-JP" altLang="en-US" sz="700" dirty="0">
                <a:solidFill>
                  <a:prstClr val="black"/>
                </a:solidFill>
                <a:latin typeface="Calibri"/>
                <a:ea typeface="ＭＳ Ｐゴシック"/>
              </a:rPr>
              <a:t>（平成２４年度予算額に</a:t>
            </a:r>
            <a:r>
              <a:rPr lang="ja-JP" altLang="en-US" sz="700" dirty="0" smtClean="0">
                <a:solidFill>
                  <a:prstClr val="black"/>
                </a:solidFill>
                <a:latin typeface="Calibri"/>
                <a:ea typeface="ＭＳ Ｐゴシック"/>
              </a:rPr>
              <a:t>、</a:t>
            </a:r>
            <a:endParaRPr lang="en-US" altLang="ja-JP" sz="700" dirty="0" smtClean="0">
              <a:solidFill>
                <a:prstClr val="black"/>
              </a:solidFill>
              <a:latin typeface="Calibri"/>
              <a:ea typeface="ＭＳ Ｐゴシック"/>
            </a:endParaRPr>
          </a:p>
          <a:p>
            <a:pPr marL="0" lvl="2" algn="ctr" fontAlgn="auto">
              <a:spcBef>
                <a:spcPts val="0"/>
              </a:spcBef>
              <a:spcAft>
                <a:spcPts val="0"/>
              </a:spcAft>
            </a:pPr>
            <a:r>
              <a:rPr lang="ja-JP" altLang="en-US" sz="700" dirty="0" smtClean="0">
                <a:solidFill>
                  <a:prstClr val="black"/>
                </a:solidFill>
                <a:latin typeface="Calibri"/>
                <a:ea typeface="ＭＳ Ｐゴシック"/>
              </a:rPr>
              <a:t>地域</a:t>
            </a:r>
            <a:r>
              <a:rPr lang="ja-JP" altLang="en-US" sz="700" dirty="0">
                <a:solidFill>
                  <a:prstClr val="black"/>
                </a:solidFill>
                <a:latin typeface="Calibri"/>
                <a:ea typeface="ＭＳ Ｐゴシック"/>
              </a:rPr>
              <a:t>自主戦略交付金</a:t>
            </a:r>
            <a:r>
              <a:rPr lang="ja-JP" altLang="en-US" sz="700" dirty="0" smtClean="0">
                <a:solidFill>
                  <a:prstClr val="black"/>
                </a:solidFill>
                <a:latin typeface="Calibri"/>
                <a:ea typeface="ＭＳ Ｐゴシック"/>
              </a:rPr>
              <a:t>の</a:t>
            </a:r>
            <a:endParaRPr lang="en-US" altLang="ja-JP" sz="700" dirty="0" smtClean="0">
              <a:solidFill>
                <a:prstClr val="black"/>
              </a:solidFill>
              <a:latin typeface="Calibri"/>
              <a:ea typeface="ＭＳ Ｐゴシック"/>
            </a:endParaRPr>
          </a:p>
          <a:p>
            <a:pPr marL="0" lvl="2" algn="ctr" fontAlgn="auto">
              <a:spcBef>
                <a:spcPts val="0"/>
              </a:spcBef>
              <a:spcAft>
                <a:spcPts val="0"/>
              </a:spcAft>
            </a:pPr>
            <a:r>
              <a:rPr lang="ja-JP" altLang="en-US" sz="700" dirty="0" smtClean="0">
                <a:solidFill>
                  <a:prstClr val="black"/>
                </a:solidFill>
                <a:latin typeface="Calibri"/>
                <a:ea typeface="ＭＳ Ｐゴシック"/>
              </a:rPr>
              <a:t>公共事業関係費相当分を</a:t>
            </a:r>
            <a:r>
              <a:rPr lang="ja-JP" altLang="en-US" sz="700" dirty="0">
                <a:solidFill>
                  <a:prstClr val="black"/>
                </a:solidFill>
                <a:latin typeface="Calibri"/>
                <a:ea typeface="ＭＳ Ｐゴシック"/>
              </a:rPr>
              <a:t>加えたもの）</a:t>
            </a:r>
          </a:p>
        </p:txBody>
      </p:sp>
      <p:sp>
        <p:nvSpPr>
          <p:cNvPr id="49" name="スライド番号プレースホルダ 48"/>
          <p:cNvSpPr>
            <a:spLocks noGrp="1"/>
          </p:cNvSpPr>
          <p:nvPr>
            <p:ph type="sldNum" sz="quarter" idx="12"/>
          </p:nvPr>
        </p:nvSpPr>
        <p:spPr>
          <a:xfrm>
            <a:off x="9612521" y="6622852"/>
            <a:ext cx="2311400" cy="365125"/>
          </a:xfrm>
        </p:spPr>
        <p:txBody>
          <a:bodyPr/>
          <a:lstStyle/>
          <a:p>
            <a:fld id="{B5002089-99FD-4D57-A552-A16FF68B221C}" type="slidenum">
              <a:rPr lang="ja-JP" altLang="en-US" sz="1200" smtClean="0">
                <a:solidFill>
                  <a:prstClr val="black">
                    <a:tint val="75000"/>
                  </a:prstClr>
                </a:solidFill>
                <a:latin typeface="Arial"/>
                <a:ea typeface="ＭＳ Ｐゴシック"/>
              </a:rPr>
              <a:pPr/>
              <a:t>8</a:t>
            </a:fld>
            <a:endParaRPr lang="ja-JP" altLang="en-US" sz="1200" dirty="0">
              <a:solidFill>
                <a:prstClr val="black">
                  <a:tint val="75000"/>
                </a:prstClr>
              </a:solidFill>
              <a:latin typeface="Arial"/>
              <a:ea typeface="ＭＳ Ｐゴシック"/>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5" y="2"/>
            <a:ext cx="9905999" cy="344486"/>
          </a:xfrm>
          <a:prstGeom prst="rect">
            <a:avLst/>
          </a:prstGeom>
          <a:solidFill>
            <a:srgbClr val="002060"/>
          </a:solidFill>
          <a:ln w="9525">
            <a:noFill/>
            <a:miter lim="800000"/>
            <a:headEnd/>
            <a:tailEnd/>
          </a:ln>
        </p:spPr>
        <p:txBody>
          <a:bodyPr wrap="square" lIns="36000" tIns="0" rIns="36000" bIns="0" anchor="ctr">
            <a:noAutofit/>
          </a:bodyPr>
          <a:lstStyle/>
          <a:p>
            <a:pPr marL="174625" indent="-174625" fontAlgn="auto">
              <a:spcBef>
                <a:spcPts val="0"/>
              </a:spcBef>
              <a:spcAft>
                <a:spcPts val="0"/>
              </a:spcAft>
            </a:pPr>
            <a:r>
              <a:rPr lang="ja-JP" altLang="en-US" sz="1600" dirty="0" smtClean="0">
                <a:solidFill>
                  <a:prstClr val="white"/>
                </a:solidFill>
                <a:latin typeface="HGS創英角ｺﾞｼｯｸUB" pitchFamily="50" charset="-128"/>
                <a:ea typeface="HGS創英角ｺﾞｼｯｸUB" pitchFamily="50" charset="-128"/>
              </a:rPr>
              <a:t>　　　　　　</a:t>
            </a:r>
            <a:r>
              <a:rPr lang="ja-JP" altLang="en-US" sz="1600" u="sng" dirty="0" smtClean="0">
                <a:solidFill>
                  <a:prstClr val="white"/>
                </a:solidFill>
                <a:latin typeface="HGS創英角ｺﾞｼｯｸUB" pitchFamily="50" charset="-128"/>
                <a:ea typeface="HGS創英角ｺﾞｼｯｸUB" pitchFamily="50" charset="-128"/>
              </a:rPr>
              <a:t>公共工事の品質確保の促進に関する法律の一部を改正する法律</a:t>
            </a:r>
            <a:endParaRPr lang="ja-JP" altLang="en-US" sz="1100" u="sng" dirty="0">
              <a:solidFill>
                <a:prstClr val="white"/>
              </a:solidFill>
              <a:latin typeface="HGS創英角ｺﾞｼｯｸUB" pitchFamily="50" charset="-128"/>
              <a:ea typeface="HGS創英角ｺﾞｼｯｸUB" pitchFamily="50" charset="-128"/>
            </a:endParaRPr>
          </a:p>
        </p:txBody>
      </p:sp>
      <p:sp>
        <p:nvSpPr>
          <p:cNvPr id="5" name="テキスト ボックス 4"/>
          <p:cNvSpPr txBox="1"/>
          <p:nvPr/>
        </p:nvSpPr>
        <p:spPr>
          <a:xfrm>
            <a:off x="26567" y="370359"/>
            <a:ext cx="9879487" cy="430887"/>
          </a:xfrm>
          <a:prstGeom prst="rect">
            <a:avLst/>
          </a:prstGeom>
          <a:solidFill>
            <a:srgbClr val="CCFFCC"/>
          </a:solidFill>
        </p:spPr>
        <p:txBody>
          <a:bodyPr wrap="square" lIns="88688" tIns="0" rIns="88688" bIns="0" rtlCol="0">
            <a:spAutoFit/>
          </a:bodyPr>
          <a:lstStyle/>
          <a:p>
            <a:pPr marL="177800" indent="-177800" fontAlgn="auto">
              <a:spcBef>
                <a:spcPts val="0"/>
              </a:spcBef>
              <a:spcAft>
                <a:spcPts val="0"/>
              </a:spcAft>
            </a:pPr>
            <a:r>
              <a:rPr lang="ja-JP" altLang="en-US" sz="1400" dirty="0" smtClean="0">
                <a:solidFill>
                  <a:prstClr val="black"/>
                </a:solidFill>
                <a:latin typeface="HGP創英ﾌﾟﾚｾﾞﾝｽEB" pitchFamily="18" charset="-128"/>
                <a:ea typeface="HGP創英ﾌﾟﾚｾﾞﾝｽEB" pitchFamily="18" charset="-128"/>
              </a:rPr>
              <a:t>　　　　　　　　　○ダンピング受注、行き過ぎた価格競争　　　○現場の担い手不足、若年入職者減少</a:t>
            </a:r>
            <a:r>
              <a:rPr lang="ja-JP" altLang="en-US" sz="1400" dirty="0">
                <a:solidFill>
                  <a:prstClr val="black"/>
                </a:solidFill>
                <a:latin typeface="HGP創英ﾌﾟﾚｾﾞﾝｽEB" pitchFamily="18" charset="-128"/>
                <a:ea typeface="HGP創英ﾌﾟﾚｾﾞﾝｽEB" pitchFamily="18" charset="-128"/>
              </a:rPr>
              <a:t>　</a:t>
            </a:r>
            <a:r>
              <a:rPr lang="ja-JP" altLang="en-US" sz="1400" dirty="0" smtClean="0">
                <a:solidFill>
                  <a:prstClr val="black"/>
                </a:solidFill>
                <a:latin typeface="HGP創英ﾌﾟﾚｾﾞﾝｽEB" pitchFamily="18" charset="-128"/>
                <a:ea typeface="HGP創英ﾌﾟﾚｾﾞﾝｽEB" pitchFamily="18" charset="-128"/>
              </a:rPr>
              <a:t>　　　　　</a:t>
            </a:r>
            <a:endParaRPr lang="en-US" altLang="ja-JP" sz="1400" dirty="0" smtClean="0">
              <a:solidFill>
                <a:prstClr val="black"/>
              </a:solidFill>
              <a:latin typeface="HGP創英ﾌﾟﾚｾﾞﾝｽEB" pitchFamily="18" charset="-128"/>
              <a:ea typeface="HGP創英ﾌﾟﾚｾﾞﾝｽEB" pitchFamily="18" charset="-128"/>
            </a:endParaRPr>
          </a:p>
          <a:p>
            <a:pPr marL="177800" indent="-177800" fontAlgn="auto">
              <a:spcBef>
                <a:spcPts val="0"/>
              </a:spcBef>
              <a:spcAft>
                <a:spcPts val="0"/>
              </a:spcAft>
            </a:pPr>
            <a:r>
              <a:rPr lang="ja-JP" altLang="en-US" sz="1400" dirty="0">
                <a:solidFill>
                  <a:prstClr val="black"/>
                </a:solidFill>
                <a:latin typeface="HGP創英ﾌﾟﾚｾﾞﾝｽEB" pitchFamily="18" charset="-128"/>
                <a:ea typeface="HGP創英ﾌﾟﾚｾﾞﾝｽEB" pitchFamily="18" charset="-128"/>
              </a:rPr>
              <a:t>　</a:t>
            </a:r>
            <a:r>
              <a:rPr lang="ja-JP" altLang="en-US" sz="1400" dirty="0" smtClean="0">
                <a:solidFill>
                  <a:prstClr val="black"/>
                </a:solidFill>
                <a:latin typeface="HGP創英ﾌﾟﾚｾﾞﾝｽEB" pitchFamily="18" charset="-128"/>
                <a:ea typeface="HGP創英ﾌﾟﾚｾﾞﾝｽEB" pitchFamily="18" charset="-128"/>
              </a:rPr>
              <a:t>　　　　　　　○発注者のマンパワー不足　　○地域の維持管理体制への懸念　　○受発注者の負担増大</a:t>
            </a:r>
            <a:endParaRPr lang="en-US" altLang="ja-JP" sz="1400" dirty="0" smtClean="0">
              <a:solidFill>
                <a:prstClr val="black"/>
              </a:solidFill>
              <a:latin typeface="HGP創英ﾌﾟﾚｾﾞﾝｽEB" pitchFamily="18" charset="-128"/>
              <a:ea typeface="HGP創英ﾌﾟﾚｾﾞﾝｽEB" pitchFamily="18" charset="-128"/>
            </a:endParaRPr>
          </a:p>
        </p:txBody>
      </p:sp>
      <p:sp>
        <p:nvSpPr>
          <p:cNvPr id="6" name="正方形/長方形 5"/>
          <p:cNvSpPr/>
          <p:nvPr/>
        </p:nvSpPr>
        <p:spPr>
          <a:xfrm>
            <a:off x="920606" y="674132"/>
            <a:ext cx="7459167" cy="42905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88688" tIns="44344" rIns="88688" bIns="0" rtlCol="0" anchor="ctr"/>
          <a:lstStyle/>
          <a:p>
            <a:pPr algn="ctr" fontAlgn="auto">
              <a:spcBef>
                <a:spcPts val="0"/>
              </a:spcBef>
              <a:spcAft>
                <a:spcPts val="0"/>
              </a:spcAft>
            </a:pPr>
            <a:r>
              <a:rPr lang="ja-JP" altLang="en-US" sz="1600" u="sng"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＜目的＞インフラの品質確保とその担い手の中長期的な育成・確保</a:t>
            </a:r>
          </a:p>
        </p:txBody>
      </p:sp>
      <p:sp>
        <p:nvSpPr>
          <p:cNvPr id="7" name="正方形/長方形 6"/>
          <p:cNvSpPr/>
          <p:nvPr/>
        </p:nvSpPr>
        <p:spPr>
          <a:xfrm>
            <a:off x="-2403" y="368029"/>
            <a:ext cx="902811" cy="307777"/>
          </a:xfrm>
          <a:prstGeom prst="rect">
            <a:avLst/>
          </a:prstGeom>
          <a:solidFill>
            <a:srgbClr val="00D676"/>
          </a:solidFill>
          <a:scene3d>
            <a:camera prst="orthographicFront"/>
            <a:lightRig rig="threePt" dir="t"/>
          </a:scene3d>
          <a:sp3d>
            <a:bevelT/>
          </a:sp3d>
        </p:spPr>
        <p:txBody>
          <a:bodyPr wrap="none">
            <a:spAutoFit/>
          </a:bodyPr>
          <a:lstStyle/>
          <a:p>
            <a:pPr fontAlgn="auto">
              <a:spcBef>
                <a:spcPts val="0"/>
              </a:spcBef>
              <a:spcAft>
                <a:spcPts val="0"/>
              </a:spcAft>
            </a:pPr>
            <a:r>
              <a:rPr lang="ja-JP" altLang="en-US" sz="1400" dirty="0" smtClean="0">
                <a:solidFill>
                  <a:prstClr val="white"/>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＜背景＞</a:t>
            </a:r>
            <a:endParaRPr lang="ja-JP" altLang="en-US" dirty="0">
              <a:solidFill>
                <a:prstClr val="white"/>
              </a:solidFill>
              <a:effectLst>
                <a:outerShdw blurRad="38100" dist="38100" dir="2700000" algn="tl">
                  <a:srgbClr val="000000">
                    <a:alpha val="43137"/>
                  </a:srgbClr>
                </a:outerShdw>
              </a:effectLst>
              <a:latin typeface="Calibri"/>
              <a:ea typeface="ＭＳ Ｐゴシック"/>
            </a:endParaRPr>
          </a:p>
        </p:txBody>
      </p:sp>
      <p:sp>
        <p:nvSpPr>
          <p:cNvPr id="8" name="正方形/長方形 7"/>
          <p:cNvSpPr/>
          <p:nvPr/>
        </p:nvSpPr>
        <p:spPr>
          <a:xfrm>
            <a:off x="6453" y="1205260"/>
            <a:ext cx="9892352" cy="1873988"/>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200" b="1" dirty="0" smtClean="0">
              <a:solidFill>
                <a:srgbClr val="F36976"/>
              </a:solidFill>
              <a:latin typeface="ＭＳ Ｐゴシック"/>
            </a:endParaRPr>
          </a:p>
        </p:txBody>
      </p:sp>
      <p:sp>
        <p:nvSpPr>
          <p:cNvPr id="9" name="正方形/長方形 8"/>
          <p:cNvSpPr/>
          <p:nvPr/>
        </p:nvSpPr>
        <p:spPr>
          <a:xfrm>
            <a:off x="122042" y="1070416"/>
            <a:ext cx="3527493" cy="307777"/>
          </a:xfrm>
          <a:prstGeom prst="rect">
            <a:avLst/>
          </a:prstGeom>
          <a:solidFill>
            <a:srgbClr val="6699FF"/>
          </a:solidFill>
          <a:scene3d>
            <a:camera prst="orthographicFront"/>
            <a:lightRig rig="threePt" dir="t"/>
          </a:scene3d>
          <a:sp3d>
            <a:bevelT/>
          </a:sp3d>
        </p:spPr>
        <p:txBody>
          <a:bodyPr wrap="none">
            <a:spAutoFit/>
          </a:bodyPr>
          <a:lstStyle/>
          <a:p>
            <a:pPr fontAlgn="auto">
              <a:spcBef>
                <a:spcPts val="0"/>
              </a:spcBef>
              <a:spcAft>
                <a:spcPts val="0"/>
              </a:spcAft>
            </a:pPr>
            <a:r>
              <a:rPr lang="ja-JP" altLang="en-US" sz="1400" dirty="0" smtClean="0">
                <a:solidFill>
                  <a:prstClr val="white"/>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　改正のポイント</a:t>
            </a:r>
            <a:r>
              <a:rPr lang="en-US" altLang="ja-JP" sz="1400" dirty="0" smtClean="0">
                <a:solidFill>
                  <a:prstClr val="white"/>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Ⅰ</a:t>
            </a:r>
            <a:r>
              <a:rPr lang="ja-JP" altLang="en-US" sz="1400" dirty="0" smtClean="0">
                <a:solidFill>
                  <a:prstClr val="white"/>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：目的と基本理念の追加</a:t>
            </a:r>
            <a:endParaRPr lang="ja-JP" altLang="en-US" sz="1400" dirty="0">
              <a:solidFill>
                <a:prstClr val="white"/>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sp>
        <p:nvSpPr>
          <p:cNvPr id="10" name="テキスト ボックス 9"/>
          <p:cNvSpPr txBox="1"/>
          <p:nvPr/>
        </p:nvSpPr>
        <p:spPr>
          <a:xfrm>
            <a:off x="-39596" y="1342402"/>
            <a:ext cx="10038559" cy="1754326"/>
          </a:xfrm>
          <a:prstGeom prst="rect">
            <a:avLst/>
          </a:prstGeom>
          <a:noFill/>
        </p:spPr>
        <p:txBody>
          <a:bodyPr wrap="square" rtlCol="0">
            <a:spAutoFit/>
          </a:bodyPr>
          <a:lstStyle/>
          <a:p>
            <a:pPr fontAlgn="auto">
              <a:spcBef>
                <a:spcPts val="200"/>
              </a:spcBef>
              <a:spcAft>
                <a:spcPts val="0"/>
              </a:spcAft>
            </a:pPr>
            <a:r>
              <a:rPr lang="ja-JP" altLang="en-US" sz="1400" dirty="0" smtClean="0">
                <a:solidFill>
                  <a:prstClr val="black"/>
                </a:solidFill>
                <a:latin typeface="Calibri"/>
                <a:ea typeface="ＪＳゴシック" pitchFamily="49" charset="-128"/>
              </a:rPr>
              <a:t>○目的に、以下を追加</a:t>
            </a:r>
            <a:endParaRPr lang="en-US" altLang="ja-JP" sz="1400" dirty="0" smtClean="0">
              <a:solidFill>
                <a:prstClr val="black"/>
              </a:solidFill>
              <a:latin typeface="Calibri"/>
              <a:ea typeface="ＪＳゴシック" pitchFamily="49" charset="-128"/>
            </a:endParaRPr>
          </a:p>
          <a:p>
            <a:pPr fontAlgn="auto">
              <a:spcBef>
                <a:spcPts val="200"/>
              </a:spcBef>
              <a:spcAft>
                <a:spcPts val="0"/>
              </a:spcAft>
            </a:pPr>
            <a:r>
              <a:rPr lang="ja-JP" altLang="en-US" sz="1400" dirty="0" smtClean="0">
                <a:solidFill>
                  <a:prstClr val="black"/>
                </a:solidFill>
                <a:latin typeface="Calibri"/>
                <a:ea typeface="ＪＳゴシック" pitchFamily="49" charset="-128"/>
              </a:rPr>
              <a:t>　・</a:t>
            </a:r>
            <a:r>
              <a:rPr lang="ja-JP" altLang="en-US" sz="1400" u="sng" dirty="0" smtClean="0">
                <a:solidFill>
                  <a:srgbClr val="FF0000"/>
                </a:solidFill>
                <a:latin typeface="Calibri"/>
                <a:ea typeface="ＪＳゴシック" pitchFamily="49" charset="-128"/>
              </a:rPr>
              <a:t>現在及び将来の</a:t>
            </a:r>
            <a:r>
              <a:rPr lang="ja-JP" altLang="en-US" sz="1400" dirty="0" smtClean="0">
                <a:solidFill>
                  <a:prstClr val="black"/>
                </a:solidFill>
                <a:latin typeface="Calibri"/>
                <a:ea typeface="ＪＳゴシック" pitchFamily="49" charset="-128"/>
              </a:rPr>
              <a:t>公共工事の品質確保</a:t>
            </a:r>
            <a:r>
              <a:rPr lang="ja-JP" altLang="en-US" sz="1400" dirty="0">
                <a:solidFill>
                  <a:prstClr val="black"/>
                </a:solidFill>
                <a:latin typeface="Calibri"/>
                <a:ea typeface="ＪＳゴシック" pitchFamily="49" charset="-128"/>
              </a:rPr>
              <a:t>　</a:t>
            </a:r>
            <a:r>
              <a:rPr lang="ja-JP" altLang="en-US" sz="1400" dirty="0" smtClean="0">
                <a:solidFill>
                  <a:prstClr val="black"/>
                </a:solidFill>
                <a:latin typeface="Calibri"/>
                <a:ea typeface="ＪＳゴシック" pitchFamily="49" charset="-128"/>
              </a:rPr>
              <a:t>　　・公共工事の品質確保の</a:t>
            </a:r>
            <a:r>
              <a:rPr lang="ja-JP" altLang="en-US" sz="1400" u="sng" dirty="0" smtClean="0">
                <a:solidFill>
                  <a:srgbClr val="FF0000"/>
                </a:solidFill>
                <a:latin typeface="Calibri"/>
                <a:ea typeface="ＪＳゴシック" pitchFamily="49" charset="-128"/>
              </a:rPr>
              <a:t>担い手の中長期的な育成・確保</a:t>
            </a:r>
            <a:r>
              <a:rPr lang="ja-JP" altLang="en-US" sz="1400" dirty="0" smtClean="0">
                <a:solidFill>
                  <a:prstClr val="black"/>
                </a:solidFill>
                <a:latin typeface="Calibri"/>
                <a:ea typeface="ＪＳゴシック" pitchFamily="49" charset="-128"/>
              </a:rPr>
              <a:t>の促進</a:t>
            </a:r>
            <a:endParaRPr lang="en-US" altLang="ja-JP" sz="1400" dirty="0" smtClean="0">
              <a:solidFill>
                <a:prstClr val="black"/>
              </a:solidFill>
              <a:latin typeface="Calibri"/>
              <a:ea typeface="ＪＳゴシック" pitchFamily="49" charset="-128"/>
            </a:endParaRPr>
          </a:p>
          <a:p>
            <a:pPr fontAlgn="auto">
              <a:spcBef>
                <a:spcPts val="200"/>
              </a:spcBef>
              <a:spcAft>
                <a:spcPts val="0"/>
              </a:spcAft>
            </a:pPr>
            <a:r>
              <a:rPr lang="ja-JP" altLang="en-US" sz="1400" dirty="0" smtClean="0">
                <a:solidFill>
                  <a:prstClr val="black"/>
                </a:solidFill>
                <a:latin typeface="Calibri"/>
                <a:ea typeface="ＪＳゴシック" pitchFamily="49" charset="-128"/>
              </a:rPr>
              <a:t>○基本理念として、以下を追加</a:t>
            </a:r>
            <a:endParaRPr lang="en-US" altLang="ja-JP" sz="1400" dirty="0" smtClean="0">
              <a:solidFill>
                <a:prstClr val="black"/>
              </a:solidFill>
              <a:latin typeface="Calibri"/>
              <a:ea typeface="ＪＳゴシック" pitchFamily="49" charset="-128"/>
            </a:endParaRPr>
          </a:p>
          <a:p>
            <a:pPr marL="180975" fontAlgn="auto">
              <a:spcBef>
                <a:spcPts val="200"/>
              </a:spcBef>
              <a:spcAft>
                <a:spcPts val="0"/>
              </a:spcAft>
            </a:pPr>
            <a:r>
              <a:rPr lang="ja-JP" altLang="en-US" sz="1400" dirty="0" smtClean="0">
                <a:solidFill>
                  <a:prstClr val="black"/>
                </a:solidFill>
                <a:latin typeface="Calibri"/>
                <a:ea typeface="ＪＳゴシック" pitchFamily="49" charset="-128"/>
              </a:rPr>
              <a:t>・施工技術の維持向上とそれを有する者の</a:t>
            </a:r>
            <a:r>
              <a:rPr lang="ja-JP" altLang="en-US" sz="1400" u="sng" dirty="0" smtClean="0">
                <a:solidFill>
                  <a:srgbClr val="FF0000"/>
                </a:solidFill>
                <a:latin typeface="Calibri"/>
                <a:ea typeface="ＪＳゴシック" pitchFamily="49" charset="-128"/>
              </a:rPr>
              <a:t>中長期的な育成・確保</a:t>
            </a:r>
            <a:r>
              <a:rPr lang="ja-JP" altLang="en-US" sz="1400" dirty="0" smtClean="0">
                <a:solidFill>
                  <a:srgbClr val="FF0000"/>
                </a:solidFill>
                <a:latin typeface="Calibri"/>
                <a:ea typeface="ＪＳゴシック" pitchFamily="49" charset="-128"/>
              </a:rPr>
              <a:t>　</a:t>
            </a:r>
            <a:r>
              <a:rPr lang="ja-JP" altLang="en-US" sz="1400" dirty="0" smtClean="0">
                <a:solidFill>
                  <a:prstClr val="black"/>
                </a:solidFill>
                <a:latin typeface="Calibri"/>
                <a:ea typeface="ＪＳゴシック" pitchFamily="49" charset="-128"/>
              </a:rPr>
              <a:t>・適切な点検・診断・維持・修繕等の</a:t>
            </a:r>
            <a:r>
              <a:rPr lang="ja-JP" altLang="en-US" sz="1400" u="sng" dirty="0" smtClean="0">
                <a:solidFill>
                  <a:srgbClr val="FF0000"/>
                </a:solidFill>
                <a:latin typeface="Calibri"/>
                <a:ea typeface="ＪＳゴシック" pitchFamily="49" charset="-128"/>
              </a:rPr>
              <a:t>維持管理の実施</a:t>
            </a:r>
            <a:r>
              <a:rPr lang="ja-JP" altLang="en-US" sz="1400" dirty="0">
                <a:solidFill>
                  <a:srgbClr val="FF0000"/>
                </a:solidFill>
                <a:latin typeface="Calibri"/>
                <a:ea typeface="ＪＳゴシック" pitchFamily="49" charset="-128"/>
              </a:rPr>
              <a:t>　</a:t>
            </a:r>
            <a:endParaRPr lang="en-US" altLang="ja-JP" sz="1400" dirty="0" smtClean="0">
              <a:solidFill>
                <a:srgbClr val="FF0000"/>
              </a:solidFill>
              <a:latin typeface="Calibri"/>
              <a:ea typeface="ＪＳゴシック" pitchFamily="49" charset="-128"/>
            </a:endParaRPr>
          </a:p>
          <a:p>
            <a:pPr marL="180975" fontAlgn="auto">
              <a:spcBef>
                <a:spcPts val="200"/>
              </a:spcBef>
              <a:spcAft>
                <a:spcPts val="0"/>
              </a:spcAft>
            </a:pPr>
            <a:r>
              <a:rPr lang="ja-JP" altLang="en-US" sz="1400" dirty="0" smtClean="0">
                <a:solidFill>
                  <a:prstClr val="black"/>
                </a:solidFill>
                <a:latin typeface="Calibri"/>
                <a:ea typeface="ＪＳゴシック" pitchFamily="49" charset="-128"/>
              </a:rPr>
              <a:t>・災害対応を含む</a:t>
            </a:r>
            <a:r>
              <a:rPr lang="ja-JP" altLang="en-US" sz="1400" u="sng" dirty="0" smtClean="0">
                <a:solidFill>
                  <a:srgbClr val="FF0000"/>
                </a:solidFill>
                <a:latin typeface="Calibri"/>
                <a:ea typeface="ＪＳゴシック" pitchFamily="49" charset="-128"/>
              </a:rPr>
              <a:t>地域維持</a:t>
            </a:r>
            <a:r>
              <a:rPr lang="ja-JP" altLang="en-US" sz="1400" dirty="0" smtClean="0">
                <a:solidFill>
                  <a:prstClr val="black"/>
                </a:solidFill>
                <a:latin typeface="Calibri"/>
                <a:ea typeface="ＪＳゴシック" pitchFamily="49" charset="-128"/>
              </a:rPr>
              <a:t>の担い手確保へ配慮                                         ・</a:t>
            </a:r>
            <a:r>
              <a:rPr lang="ja-JP" altLang="en-US" sz="1400" u="sng" dirty="0" smtClean="0">
                <a:solidFill>
                  <a:srgbClr val="FF0000"/>
                </a:solidFill>
                <a:latin typeface="Calibri"/>
                <a:ea typeface="ＪＳゴシック" pitchFamily="49" charset="-128"/>
              </a:rPr>
              <a:t>ダンピング受注の防止</a:t>
            </a:r>
            <a:r>
              <a:rPr lang="ja-JP" altLang="en-US" sz="1400" dirty="0" smtClean="0">
                <a:solidFill>
                  <a:prstClr val="black"/>
                </a:solidFill>
                <a:latin typeface="Calibri"/>
                <a:ea typeface="ＪＳゴシック" pitchFamily="49" charset="-128"/>
              </a:rPr>
              <a:t>　</a:t>
            </a:r>
            <a:endParaRPr lang="en-US" altLang="ja-JP" sz="1400" dirty="0" smtClean="0">
              <a:solidFill>
                <a:prstClr val="black"/>
              </a:solidFill>
              <a:latin typeface="Calibri"/>
              <a:ea typeface="ＪＳゴシック" pitchFamily="49" charset="-128"/>
            </a:endParaRPr>
          </a:p>
          <a:p>
            <a:pPr marL="180975" fontAlgn="auto">
              <a:spcBef>
                <a:spcPts val="200"/>
              </a:spcBef>
              <a:spcAft>
                <a:spcPts val="0"/>
              </a:spcAft>
            </a:pPr>
            <a:r>
              <a:rPr lang="ja-JP" altLang="en-US" sz="1400" dirty="0" smtClean="0">
                <a:solidFill>
                  <a:prstClr val="black"/>
                </a:solidFill>
                <a:latin typeface="Calibri"/>
                <a:ea typeface="ＪＳゴシック" pitchFamily="49" charset="-128"/>
              </a:rPr>
              <a:t>・</a:t>
            </a:r>
            <a:r>
              <a:rPr lang="ja-JP" altLang="en-US" sz="1400" u="sng" dirty="0" smtClean="0">
                <a:solidFill>
                  <a:srgbClr val="FF0000"/>
                </a:solidFill>
                <a:latin typeface="Calibri"/>
                <a:ea typeface="ＪＳゴシック" pitchFamily="49" charset="-128"/>
              </a:rPr>
              <a:t>下請契約を含む</a:t>
            </a:r>
            <a:r>
              <a:rPr lang="ja-JP" altLang="en-US" sz="1400" dirty="0" smtClean="0">
                <a:solidFill>
                  <a:prstClr val="black"/>
                </a:solidFill>
                <a:latin typeface="Calibri"/>
                <a:ea typeface="ＪＳゴシック" pitchFamily="49" charset="-128"/>
              </a:rPr>
              <a:t>請負契約の適正化と公共工事に従事する者の</a:t>
            </a:r>
            <a:r>
              <a:rPr lang="ja-JP" altLang="en-US" sz="1400" u="sng" dirty="0" smtClean="0">
                <a:solidFill>
                  <a:srgbClr val="FF0000"/>
                </a:solidFill>
                <a:latin typeface="Calibri"/>
                <a:ea typeface="ＪＳゴシック" pitchFamily="49" charset="-128"/>
              </a:rPr>
              <a:t>賃金、安全衛生等の労働環境改善</a:t>
            </a:r>
            <a:endParaRPr lang="en-US" altLang="ja-JP" sz="1400" u="sng" dirty="0" smtClean="0">
              <a:solidFill>
                <a:srgbClr val="FF0000"/>
              </a:solidFill>
              <a:latin typeface="Calibri"/>
              <a:ea typeface="ＪＳゴシック" pitchFamily="49" charset="-128"/>
            </a:endParaRPr>
          </a:p>
          <a:p>
            <a:pPr marL="180975" fontAlgn="auto">
              <a:spcBef>
                <a:spcPts val="200"/>
              </a:spcBef>
              <a:spcAft>
                <a:spcPts val="0"/>
              </a:spcAft>
            </a:pPr>
            <a:r>
              <a:rPr lang="ja-JP" altLang="en-US" sz="1400" dirty="0" smtClean="0">
                <a:solidFill>
                  <a:prstClr val="black"/>
                </a:solidFill>
                <a:latin typeface="Calibri"/>
                <a:ea typeface="ＪＳゴシック" pitchFamily="49" charset="-128"/>
              </a:rPr>
              <a:t>・</a:t>
            </a:r>
            <a:r>
              <a:rPr lang="ja-JP" altLang="en-US" sz="1400" spc="-40" dirty="0" smtClean="0">
                <a:solidFill>
                  <a:prstClr val="black"/>
                </a:solidFill>
                <a:latin typeface="Calibri"/>
                <a:ea typeface="ＪＳゴシック" pitchFamily="49" charset="-128"/>
              </a:rPr>
              <a:t>技術者能力の資格による評価等による</a:t>
            </a:r>
            <a:r>
              <a:rPr lang="ja-JP" altLang="en-US" sz="1400" u="sng" spc="-40" dirty="0" smtClean="0">
                <a:solidFill>
                  <a:srgbClr val="FF0000"/>
                </a:solidFill>
                <a:latin typeface="Calibri"/>
                <a:ea typeface="ＪＳゴシック" pitchFamily="49" charset="-128"/>
              </a:rPr>
              <a:t>調査設計</a:t>
            </a:r>
            <a:r>
              <a:rPr lang="en-US" altLang="ja-JP" sz="1400" u="sng" spc="-40" dirty="0" smtClean="0">
                <a:solidFill>
                  <a:srgbClr val="FF0000"/>
                </a:solidFill>
                <a:latin typeface="Calibri"/>
                <a:ea typeface="ＪＳゴシック" pitchFamily="49" charset="-128"/>
              </a:rPr>
              <a:t>(</a:t>
            </a:r>
            <a:r>
              <a:rPr lang="ja-JP" altLang="en-US" sz="1400" u="sng" spc="-40" dirty="0" smtClean="0">
                <a:solidFill>
                  <a:srgbClr val="FF0000"/>
                </a:solidFill>
                <a:latin typeface="Calibri"/>
                <a:ea typeface="ＪＳゴシック" pitchFamily="49" charset="-128"/>
              </a:rPr>
              <a:t>点検・診断を含む</a:t>
            </a:r>
            <a:r>
              <a:rPr lang="en-US" altLang="ja-JP" sz="1400" u="sng" spc="-40" dirty="0" smtClean="0">
                <a:solidFill>
                  <a:srgbClr val="FF0000"/>
                </a:solidFill>
                <a:latin typeface="Calibri"/>
                <a:ea typeface="ＪＳゴシック" pitchFamily="49" charset="-128"/>
              </a:rPr>
              <a:t>)</a:t>
            </a:r>
            <a:r>
              <a:rPr lang="ja-JP" altLang="en-US" sz="1400" spc="-40" dirty="0" smtClean="0">
                <a:solidFill>
                  <a:prstClr val="black"/>
                </a:solidFill>
                <a:latin typeface="Calibri"/>
                <a:ea typeface="ＪＳゴシック" pitchFamily="49" charset="-128"/>
              </a:rPr>
              <a:t>の品質確保 　</a:t>
            </a:r>
            <a:r>
              <a:rPr lang="ja-JP" altLang="en-US" sz="1400" dirty="0" smtClean="0">
                <a:solidFill>
                  <a:prstClr val="black"/>
                </a:solidFill>
                <a:latin typeface="Calibri"/>
                <a:ea typeface="ＪＳゴシック" pitchFamily="49" charset="-128"/>
              </a:rPr>
              <a:t> </a:t>
            </a:r>
            <a:r>
              <a:rPr lang="ja-JP" altLang="en-US" sz="1400" dirty="0" smtClean="0">
                <a:solidFill>
                  <a:srgbClr val="FF0000"/>
                </a:solidFill>
                <a:latin typeface="Calibri"/>
                <a:ea typeface="ＪＳゴシック" pitchFamily="49" charset="-128"/>
              </a:rPr>
              <a:t>　　</a:t>
            </a:r>
            <a:r>
              <a:rPr lang="ja-JP" altLang="en-US" sz="1400" spc="-40" dirty="0" smtClean="0">
                <a:solidFill>
                  <a:prstClr val="black"/>
                </a:solidFill>
                <a:latin typeface="Calibri"/>
                <a:ea typeface="ＪＳゴシック" pitchFamily="49" charset="-128"/>
              </a:rPr>
              <a:t>等</a:t>
            </a:r>
            <a:endParaRPr lang="en-US" altLang="ja-JP" sz="1400" u="sng" spc="-40" dirty="0" smtClean="0">
              <a:solidFill>
                <a:srgbClr val="FF0000"/>
              </a:solidFill>
              <a:latin typeface="Calibri"/>
              <a:ea typeface="ＪＳゴシック" pitchFamily="49" charset="-128"/>
            </a:endParaRPr>
          </a:p>
        </p:txBody>
      </p:sp>
      <p:sp>
        <p:nvSpPr>
          <p:cNvPr id="11" name="正方形/長方形 10"/>
          <p:cNvSpPr/>
          <p:nvPr/>
        </p:nvSpPr>
        <p:spPr>
          <a:xfrm>
            <a:off x="3632" y="3266215"/>
            <a:ext cx="9892352" cy="1572487"/>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200" b="1" dirty="0" smtClean="0">
              <a:solidFill>
                <a:srgbClr val="F36976"/>
              </a:solidFill>
              <a:latin typeface="ＭＳ Ｐゴシック"/>
            </a:endParaRPr>
          </a:p>
        </p:txBody>
      </p:sp>
      <p:sp>
        <p:nvSpPr>
          <p:cNvPr id="12" name="正方形/長方形 11"/>
          <p:cNvSpPr/>
          <p:nvPr/>
        </p:nvSpPr>
        <p:spPr>
          <a:xfrm>
            <a:off x="100727" y="3112388"/>
            <a:ext cx="3392819" cy="307777"/>
          </a:xfrm>
          <a:prstGeom prst="rect">
            <a:avLst/>
          </a:prstGeom>
          <a:solidFill>
            <a:srgbClr val="6699FF"/>
          </a:solidFill>
          <a:scene3d>
            <a:camera prst="orthographicFront"/>
            <a:lightRig rig="threePt" dir="t"/>
          </a:scene3d>
          <a:sp3d>
            <a:bevelT/>
          </a:sp3d>
        </p:spPr>
        <p:txBody>
          <a:bodyPr wrap="none">
            <a:spAutoFit/>
          </a:bodyPr>
          <a:lstStyle/>
          <a:p>
            <a:pPr fontAlgn="auto">
              <a:spcBef>
                <a:spcPts val="0"/>
              </a:spcBef>
              <a:spcAft>
                <a:spcPts val="0"/>
              </a:spcAft>
            </a:pPr>
            <a:r>
              <a:rPr lang="ja-JP" altLang="en-US" sz="1400" dirty="0" smtClean="0">
                <a:solidFill>
                  <a:prstClr val="white"/>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　改正のポイント</a:t>
            </a:r>
            <a:r>
              <a:rPr lang="en-US" altLang="ja-JP" sz="1400" dirty="0" smtClean="0">
                <a:solidFill>
                  <a:prstClr val="white"/>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Ⅱ</a:t>
            </a:r>
            <a:r>
              <a:rPr lang="ja-JP" altLang="en-US" sz="1400" dirty="0" smtClean="0">
                <a:solidFill>
                  <a:prstClr val="white"/>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：発注者責務の明確化</a:t>
            </a:r>
            <a:endParaRPr lang="ja-JP" altLang="en-US" sz="1400" dirty="0">
              <a:solidFill>
                <a:prstClr val="white"/>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sp>
        <p:nvSpPr>
          <p:cNvPr id="13" name="テキスト ボックス 12"/>
          <p:cNvSpPr txBox="1"/>
          <p:nvPr/>
        </p:nvSpPr>
        <p:spPr>
          <a:xfrm>
            <a:off x="-11279" y="3364107"/>
            <a:ext cx="9656187" cy="1513235"/>
          </a:xfrm>
          <a:prstGeom prst="rect">
            <a:avLst/>
          </a:prstGeom>
          <a:noFill/>
        </p:spPr>
        <p:txBody>
          <a:bodyPr wrap="square" rtlCol="0">
            <a:spAutoFit/>
          </a:bodyPr>
          <a:lstStyle/>
          <a:p>
            <a:pPr marL="180975" indent="-180975" fontAlgn="auto">
              <a:spcBef>
                <a:spcPts val="200"/>
              </a:spcBef>
              <a:spcAft>
                <a:spcPts val="0"/>
              </a:spcAft>
            </a:pPr>
            <a:r>
              <a:rPr lang="ja-JP" altLang="en-US" sz="1400" dirty="0" smtClean="0">
                <a:solidFill>
                  <a:prstClr val="black"/>
                </a:solidFill>
                <a:latin typeface="Calibri"/>
                <a:ea typeface="ＪＳゴシック" pitchFamily="49" charset="-128"/>
              </a:rPr>
              <a:t>○</a:t>
            </a:r>
            <a:r>
              <a:rPr lang="ja-JP" altLang="en-US" sz="1400" u="sng" dirty="0" smtClean="0">
                <a:solidFill>
                  <a:srgbClr val="FF0000"/>
                </a:solidFill>
                <a:latin typeface="Calibri"/>
                <a:ea typeface="ＪＳゴシック" pitchFamily="49" charset="-128"/>
              </a:rPr>
              <a:t>担い手の中長期的な育成・確保のための適正な利潤が確保</a:t>
            </a:r>
            <a:r>
              <a:rPr lang="ja-JP" altLang="en-US" sz="1400" dirty="0" smtClean="0">
                <a:solidFill>
                  <a:prstClr val="black"/>
                </a:solidFill>
                <a:latin typeface="Calibri"/>
                <a:ea typeface="ＪＳゴシック" pitchFamily="49" charset="-128"/>
              </a:rPr>
              <a:t>できるよう、</a:t>
            </a:r>
            <a:endParaRPr lang="en-US" altLang="ja-JP" sz="1400" dirty="0" smtClean="0">
              <a:solidFill>
                <a:prstClr val="black"/>
              </a:solidFill>
              <a:latin typeface="Calibri"/>
              <a:ea typeface="ＪＳゴシック" pitchFamily="49" charset="-128"/>
            </a:endParaRPr>
          </a:p>
          <a:p>
            <a:pPr marL="180975" indent="-180975" fontAlgn="auto">
              <a:spcBef>
                <a:spcPts val="200"/>
              </a:spcBef>
              <a:spcAft>
                <a:spcPts val="0"/>
              </a:spcAft>
            </a:pPr>
            <a:r>
              <a:rPr lang="ja-JP" altLang="en-US" sz="1400" dirty="0" smtClean="0">
                <a:solidFill>
                  <a:prstClr val="black"/>
                </a:solidFill>
                <a:latin typeface="Calibri"/>
                <a:ea typeface="ＪＳゴシック" pitchFamily="49" charset="-128"/>
              </a:rPr>
              <a:t>　市場に</a:t>
            </a:r>
            <a:r>
              <a:rPr lang="ja-JP" altLang="en-US" sz="1400" dirty="0">
                <a:solidFill>
                  <a:prstClr val="black"/>
                </a:solidFill>
                <a:latin typeface="Calibri"/>
                <a:ea typeface="ＪＳゴシック" pitchFamily="49" charset="-128"/>
              </a:rPr>
              <a:t>おける労務</a:t>
            </a:r>
            <a:r>
              <a:rPr lang="ja-JP" altLang="en-US" sz="1400" dirty="0" smtClean="0">
                <a:solidFill>
                  <a:prstClr val="black"/>
                </a:solidFill>
                <a:latin typeface="Calibri"/>
                <a:ea typeface="ＪＳゴシック" pitchFamily="49" charset="-128"/>
              </a:rPr>
              <a:t>、資材等の取引価格、</a:t>
            </a:r>
            <a:r>
              <a:rPr lang="en-US" altLang="ja-JP" sz="1400" dirty="0" smtClean="0">
                <a:solidFill>
                  <a:prstClr val="black"/>
                </a:solidFill>
                <a:latin typeface="Calibri"/>
                <a:ea typeface="ＪＳゴシック" pitchFamily="49" charset="-128"/>
              </a:rPr>
              <a:t> </a:t>
            </a:r>
            <a:r>
              <a:rPr lang="ja-JP" altLang="en-US" sz="1400" dirty="0" smtClean="0">
                <a:solidFill>
                  <a:prstClr val="black"/>
                </a:solidFill>
                <a:latin typeface="Calibri"/>
                <a:ea typeface="ＪＳゴシック" pitchFamily="49" charset="-128"/>
              </a:rPr>
              <a:t>施工の実態等を的確に反映した</a:t>
            </a:r>
            <a:endParaRPr lang="en-US" altLang="ja-JP" sz="1400" dirty="0" smtClean="0">
              <a:solidFill>
                <a:prstClr val="black"/>
              </a:solidFill>
              <a:latin typeface="Calibri"/>
              <a:ea typeface="ＪＳゴシック" pitchFamily="49" charset="-128"/>
            </a:endParaRPr>
          </a:p>
          <a:p>
            <a:pPr marL="180975" indent="-180975" fontAlgn="auto">
              <a:spcBef>
                <a:spcPts val="200"/>
              </a:spcBef>
              <a:spcAft>
                <a:spcPts val="0"/>
              </a:spcAft>
            </a:pPr>
            <a:r>
              <a:rPr lang="ja-JP" altLang="en-US" sz="1400" dirty="0" smtClean="0">
                <a:solidFill>
                  <a:prstClr val="black"/>
                </a:solidFill>
                <a:latin typeface="Calibri"/>
                <a:ea typeface="ＪＳゴシック" pitchFamily="49" charset="-128"/>
              </a:rPr>
              <a:t>　</a:t>
            </a:r>
            <a:r>
              <a:rPr lang="ja-JP" altLang="en-US" sz="1400" u="sng" dirty="0" smtClean="0">
                <a:solidFill>
                  <a:srgbClr val="FF0000"/>
                </a:solidFill>
                <a:latin typeface="Calibri"/>
                <a:ea typeface="ＪＳゴシック" pitchFamily="49" charset="-128"/>
              </a:rPr>
              <a:t>予定価格の適正な設定</a:t>
            </a:r>
            <a:r>
              <a:rPr lang="ja-JP" altLang="en-US" sz="1400" dirty="0" smtClean="0">
                <a:solidFill>
                  <a:prstClr val="black"/>
                </a:solidFill>
                <a:latin typeface="Calibri"/>
                <a:ea typeface="ＪＳゴシック" pitchFamily="49" charset="-128"/>
              </a:rPr>
              <a:t>　　</a:t>
            </a:r>
            <a:endParaRPr lang="en-US" altLang="ja-JP" sz="1400" dirty="0" smtClean="0">
              <a:solidFill>
                <a:prstClr val="black"/>
              </a:solidFill>
              <a:latin typeface="Calibri"/>
              <a:ea typeface="ＪＳゴシック" pitchFamily="49" charset="-128"/>
            </a:endParaRPr>
          </a:p>
          <a:p>
            <a:pPr marL="180975" indent="-180975" fontAlgn="auto">
              <a:spcBef>
                <a:spcPts val="200"/>
              </a:spcBef>
              <a:spcAft>
                <a:spcPts val="0"/>
              </a:spcAft>
            </a:pPr>
            <a:r>
              <a:rPr lang="ja-JP" altLang="en-US" sz="1400" dirty="0" smtClean="0">
                <a:solidFill>
                  <a:prstClr val="black"/>
                </a:solidFill>
                <a:latin typeface="Calibri"/>
                <a:ea typeface="ＪＳゴシック" pitchFamily="49" charset="-128"/>
              </a:rPr>
              <a:t>○</a:t>
            </a:r>
            <a:r>
              <a:rPr lang="ja-JP" altLang="en-US" sz="1400" u="sng" dirty="0" smtClean="0">
                <a:solidFill>
                  <a:srgbClr val="FF0000"/>
                </a:solidFill>
                <a:latin typeface="Calibri"/>
                <a:ea typeface="ＪＳゴシック" pitchFamily="49" charset="-128"/>
              </a:rPr>
              <a:t>不調、不落</a:t>
            </a:r>
            <a:r>
              <a:rPr lang="ja-JP" altLang="en-US" sz="1400" dirty="0" smtClean="0">
                <a:solidFill>
                  <a:prstClr val="black"/>
                </a:solidFill>
                <a:latin typeface="Calibri"/>
                <a:ea typeface="ＪＳゴシック" pitchFamily="49" charset="-128"/>
              </a:rPr>
              <a:t>の場合等における</a:t>
            </a:r>
            <a:r>
              <a:rPr lang="ja-JP" altLang="en-US" sz="1400" u="sng" dirty="0" smtClean="0">
                <a:solidFill>
                  <a:srgbClr val="FF0000"/>
                </a:solidFill>
                <a:latin typeface="Calibri"/>
                <a:ea typeface="ＪＳゴシック" pitchFamily="49" charset="-128"/>
              </a:rPr>
              <a:t>見積り徴収</a:t>
            </a:r>
            <a:r>
              <a:rPr lang="ja-JP" altLang="en-US" sz="1400" dirty="0" smtClean="0">
                <a:solidFill>
                  <a:prstClr val="black"/>
                </a:solidFill>
                <a:latin typeface="Calibri"/>
                <a:ea typeface="ＪＳゴシック" pitchFamily="49" charset="-128"/>
              </a:rPr>
              <a:t>　</a:t>
            </a:r>
            <a:endParaRPr lang="en-US" altLang="ja-JP" sz="1400" dirty="0" smtClean="0">
              <a:solidFill>
                <a:prstClr val="black"/>
              </a:solidFill>
              <a:latin typeface="Calibri"/>
              <a:ea typeface="ＪＳゴシック" pitchFamily="49" charset="-128"/>
            </a:endParaRPr>
          </a:p>
          <a:p>
            <a:pPr marL="180975" indent="-180975" fontAlgn="auto">
              <a:spcBef>
                <a:spcPts val="200"/>
              </a:spcBef>
              <a:spcAft>
                <a:spcPts val="0"/>
              </a:spcAft>
            </a:pPr>
            <a:r>
              <a:rPr lang="ja-JP" altLang="en-US" sz="1400" dirty="0" smtClean="0">
                <a:solidFill>
                  <a:prstClr val="black"/>
                </a:solidFill>
                <a:latin typeface="Calibri"/>
                <a:ea typeface="ＪＳゴシック" pitchFamily="49" charset="-128"/>
              </a:rPr>
              <a:t>○</a:t>
            </a:r>
            <a:r>
              <a:rPr lang="ja-JP" altLang="en-US" sz="1400" u="sng" dirty="0" smtClean="0">
                <a:solidFill>
                  <a:srgbClr val="FF0000"/>
                </a:solidFill>
                <a:latin typeface="Calibri"/>
                <a:ea typeface="ＪＳゴシック" pitchFamily="49" charset="-128"/>
              </a:rPr>
              <a:t>低入札価格調査基準</a:t>
            </a:r>
            <a:r>
              <a:rPr lang="ja-JP" altLang="en-US" sz="1400" dirty="0" smtClean="0">
                <a:solidFill>
                  <a:prstClr val="black"/>
                </a:solidFill>
                <a:latin typeface="Calibri"/>
                <a:ea typeface="ＪＳゴシック" pitchFamily="49" charset="-128"/>
              </a:rPr>
              <a:t>や</a:t>
            </a:r>
            <a:r>
              <a:rPr lang="ja-JP" altLang="en-US" sz="1400" u="sng" dirty="0" smtClean="0">
                <a:solidFill>
                  <a:srgbClr val="FF0000"/>
                </a:solidFill>
                <a:latin typeface="Calibri"/>
                <a:ea typeface="ＪＳゴシック" pitchFamily="49" charset="-128"/>
              </a:rPr>
              <a:t>最低制限価格</a:t>
            </a:r>
            <a:r>
              <a:rPr lang="ja-JP" altLang="en-US" sz="1400" dirty="0" smtClean="0">
                <a:solidFill>
                  <a:prstClr val="black"/>
                </a:solidFill>
                <a:latin typeface="Calibri"/>
                <a:ea typeface="ＪＳゴシック" pitchFamily="49" charset="-128"/>
              </a:rPr>
              <a:t>の設定</a:t>
            </a:r>
            <a:endParaRPr lang="en-US" altLang="ja-JP" sz="1400" dirty="0" smtClean="0">
              <a:solidFill>
                <a:prstClr val="black"/>
              </a:solidFill>
              <a:latin typeface="Calibri"/>
              <a:ea typeface="ＪＳゴシック" pitchFamily="49" charset="-128"/>
            </a:endParaRPr>
          </a:p>
          <a:p>
            <a:pPr marL="180975" indent="-180975" fontAlgn="auto">
              <a:spcBef>
                <a:spcPts val="200"/>
              </a:spcBef>
              <a:spcAft>
                <a:spcPts val="0"/>
              </a:spcAft>
            </a:pPr>
            <a:r>
              <a:rPr lang="ja-JP" altLang="en-US" sz="1400" dirty="0" smtClean="0">
                <a:solidFill>
                  <a:prstClr val="black"/>
                </a:solidFill>
                <a:latin typeface="Calibri"/>
                <a:ea typeface="ＪＳゴシック" pitchFamily="49" charset="-128"/>
              </a:rPr>
              <a:t>○</a:t>
            </a:r>
            <a:r>
              <a:rPr lang="ja-JP" altLang="en-US" sz="1400" u="sng" dirty="0" smtClean="0">
                <a:solidFill>
                  <a:srgbClr val="FF0000"/>
                </a:solidFill>
                <a:latin typeface="Calibri"/>
                <a:ea typeface="ＪＳゴシック" pitchFamily="49" charset="-128"/>
              </a:rPr>
              <a:t>計画的な発注</a:t>
            </a:r>
            <a:r>
              <a:rPr lang="ja-JP" altLang="en-US" sz="1400" dirty="0" smtClean="0">
                <a:solidFill>
                  <a:prstClr val="black"/>
                </a:solidFill>
                <a:latin typeface="Calibri"/>
                <a:ea typeface="ＪＳゴシック" pitchFamily="49" charset="-128"/>
              </a:rPr>
              <a:t>、</a:t>
            </a:r>
            <a:r>
              <a:rPr lang="ja-JP" altLang="en-US" sz="1400" u="sng" dirty="0" smtClean="0">
                <a:solidFill>
                  <a:srgbClr val="FF0000"/>
                </a:solidFill>
                <a:latin typeface="Calibri"/>
                <a:ea typeface="ＪＳゴシック" pitchFamily="49" charset="-128"/>
              </a:rPr>
              <a:t>適切な工期設定</a:t>
            </a:r>
            <a:r>
              <a:rPr lang="ja-JP" altLang="en-US" sz="1400" dirty="0" smtClean="0">
                <a:solidFill>
                  <a:prstClr val="black"/>
                </a:solidFill>
                <a:latin typeface="Calibri"/>
                <a:ea typeface="ＪＳゴシック" pitchFamily="49" charset="-128"/>
              </a:rPr>
              <a:t>、</a:t>
            </a:r>
            <a:r>
              <a:rPr lang="ja-JP" altLang="en-US" sz="1400" u="sng" dirty="0" smtClean="0">
                <a:solidFill>
                  <a:srgbClr val="FF0000"/>
                </a:solidFill>
                <a:latin typeface="Calibri"/>
                <a:ea typeface="ＪＳゴシック" pitchFamily="49" charset="-128"/>
              </a:rPr>
              <a:t>適切な設計変更</a:t>
            </a:r>
            <a:r>
              <a:rPr lang="ja-JP" altLang="en-US" sz="1400" dirty="0">
                <a:solidFill>
                  <a:srgbClr val="FF0000"/>
                </a:solidFill>
                <a:latin typeface="Calibri"/>
                <a:ea typeface="ＪＳゴシック" pitchFamily="49" charset="-128"/>
              </a:rPr>
              <a:t>　</a:t>
            </a:r>
            <a:r>
              <a:rPr lang="ja-JP" altLang="en-US" sz="1400" dirty="0" smtClean="0">
                <a:solidFill>
                  <a:prstClr val="black"/>
                </a:solidFill>
                <a:latin typeface="Calibri"/>
                <a:ea typeface="ＪＳゴシック" pitchFamily="49" charset="-128"/>
              </a:rPr>
              <a:t>○</a:t>
            </a:r>
            <a:r>
              <a:rPr lang="ja-JP" altLang="en-US" sz="1400" u="sng" dirty="0" smtClean="0">
                <a:solidFill>
                  <a:srgbClr val="FF0000"/>
                </a:solidFill>
                <a:latin typeface="Calibri"/>
                <a:ea typeface="ＪＳゴシック" pitchFamily="49" charset="-128"/>
              </a:rPr>
              <a:t>発注者間の連携の推進</a:t>
            </a:r>
            <a:r>
              <a:rPr lang="ja-JP" altLang="en-US" sz="1400" dirty="0" smtClean="0">
                <a:solidFill>
                  <a:prstClr val="black"/>
                </a:solidFill>
                <a:latin typeface="Calibri"/>
                <a:ea typeface="ＪＳゴシック" pitchFamily="49" charset="-128"/>
              </a:rPr>
              <a:t>　</a:t>
            </a:r>
            <a:r>
              <a:rPr lang="ja-JP" altLang="en-US" sz="1400" dirty="0">
                <a:solidFill>
                  <a:prstClr val="black"/>
                </a:solidFill>
                <a:latin typeface="Calibri"/>
                <a:ea typeface="ＪＳゴシック" pitchFamily="49" charset="-128"/>
              </a:rPr>
              <a:t>　</a:t>
            </a:r>
            <a:r>
              <a:rPr lang="ja-JP" altLang="en-US" sz="1400" dirty="0" smtClean="0">
                <a:solidFill>
                  <a:prstClr val="black"/>
                </a:solidFill>
                <a:latin typeface="Calibri"/>
                <a:ea typeface="ＪＳゴシック" pitchFamily="49" charset="-128"/>
              </a:rPr>
              <a:t>　　等</a:t>
            </a:r>
            <a:endParaRPr lang="ja-JP" altLang="en-US" sz="1400" dirty="0">
              <a:solidFill>
                <a:prstClr val="black"/>
              </a:solidFill>
              <a:latin typeface="Calibri"/>
              <a:ea typeface="ＪＳゴシック" pitchFamily="49" charset="-128"/>
            </a:endParaRPr>
          </a:p>
        </p:txBody>
      </p:sp>
      <p:sp>
        <p:nvSpPr>
          <p:cNvPr id="14" name="テキスト ボックス 13"/>
          <p:cNvSpPr txBox="1"/>
          <p:nvPr/>
        </p:nvSpPr>
        <p:spPr>
          <a:xfrm>
            <a:off x="6613516" y="3636522"/>
            <a:ext cx="4498404" cy="811367"/>
          </a:xfrm>
          <a:prstGeom prst="rect">
            <a:avLst/>
          </a:prstGeom>
          <a:noFill/>
          <a:effectLst/>
        </p:spPr>
        <p:txBody>
          <a:bodyPr wrap="square" lIns="36000" tIns="36000" rIns="36000" bIns="36000" rtlCol="0">
            <a:spAutoFit/>
          </a:bodyPr>
          <a:lstStyle/>
          <a:p>
            <a:pPr marL="92075" indent="-92075" fontAlgn="auto">
              <a:spcBef>
                <a:spcPts val="0"/>
              </a:spcBef>
              <a:spcAft>
                <a:spcPts val="0"/>
              </a:spcAft>
            </a:pPr>
            <a:r>
              <a:rPr lang="ja-JP" altLang="en-US" sz="1600" u="sng" dirty="0" smtClean="0">
                <a:solidFill>
                  <a:prstClr val="black"/>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・最新単価や実態を反映した予定価格</a:t>
            </a:r>
            <a:endParaRPr lang="en-US" altLang="ja-JP" sz="1600" u="sng" dirty="0" smtClean="0">
              <a:solidFill>
                <a:prstClr val="black"/>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a:p>
            <a:pPr marL="92075" indent="-92075" fontAlgn="auto">
              <a:spcBef>
                <a:spcPts val="0"/>
              </a:spcBef>
              <a:spcAft>
                <a:spcPts val="0"/>
              </a:spcAft>
            </a:pPr>
            <a:r>
              <a:rPr lang="ja-JP" altLang="en-US" sz="1600" u="sng" dirty="0" smtClean="0">
                <a:solidFill>
                  <a:prstClr val="black"/>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a:t>
            </a:r>
            <a:r>
              <a:rPr lang="ja-JP" altLang="en-US" sz="1600" u="sng" dirty="0">
                <a:solidFill>
                  <a:prstClr val="black"/>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歩切りの</a:t>
            </a:r>
            <a:r>
              <a:rPr lang="ja-JP" altLang="en-US" sz="1600" u="sng" dirty="0" smtClean="0">
                <a:solidFill>
                  <a:prstClr val="black"/>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根絶</a:t>
            </a:r>
            <a:endParaRPr lang="en-US" altLang="ja-JP" sz="1600" u="sng" dirty="0" smtClean="0">
              <a:solidFill>
                <a:prstClr val="black"/>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a:p>
            <a:pPr marL="92075" indent="-92075" fontAlgn="auto">
              <a:spcBef>
                <a:spcPts val="0"/>
              </a:spcBef>
              <a:spcAft>
                <a:spcPts val="0"/>
              </a:spcAft>
            </a:pPr>
            <a:r>
              <a:rPr lang="ja-JP" altLang="en-US" sz="1600" u="sng" dirty="0" smtClean="0">
                <a:solidFill>
                  <a:prstClr val="black"/>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・ダンピング受注の防止</a:t>
            </a:r>
            <a:r>
              <a:rPr lang="ja-JP" altLang="en-US" sz="1600" dirty="0" smtClean="0">
                <a:solidFill>
                  <a:prstClr val="black"/>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  等</a:t>
            </a:r>
            <a:endParaRPr lang="en-US" altLang="ja-JP" sz="1600" dirty="0" smtClean="0">
              <a:solidFill>
                <a:prstClr val="black"/>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sp>
        <p:nvSpPr>
          <p:cNvPr id="18" name="円/楕円 17"/>
          <p:cNvSpPr/>
          <p:nvPr/>
        </p:nvSpPr>
        <p:spPr>
          <a:xfrm>
            <a:off x="5424259" y="3007899"/>
            <a:ext cx="4469111" cy="468000"/>
          </a:xfrm>
          <a:prstGeom prst="ellipse">
            <a:avLst/>
          </a:prstGeom>
          <a:solidFill>
            <a:srgbClr val="FF9900"/>
          </a:solidFill>
          <a:ln w="6350">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200" b="1" dirty="0" smtClean="0">
              <a:solidFill>
                <a:prstClr val="white"/>
              </a:solidFill>
              <a:latin typeface="ＭＳ Ｐゴシック"/>
            </a:endParaRPr>
          </a:p>
        </p:txBody>
      </p:sp>
      <p:sp>
        <p:nvSpPr>
          <p:cNvPr id="19" name="テキスト ボックス 18"/>
          <p:cNvSpPr txBox="1"/>
          <p:nvPr/>
        </p:nvSpPr>
        <p:spPr>
          <a:xfrm>
            <a:off x="5673150" y="3064906"/>
            <a:ext cx="4006915" cy="323165"/>
          </a:xfrm>
          <a:prstGeom prst="rect">
            <a:avLst/>
          </a:prstGeom>
          <a:noFill/>
        </p:spPr>
        <p:txBody>
          <a:bodyPr wrap="square" rtlCol="0">
            <a:spAutoFit/>
          </a:bodyPr>
          <a:lstStyle/>
          <a:p>
            <a:pPr algn="ctr" fontAlgn="auto">
              <a:spcBef>
                <a:spcPts val="0"/>
              </a:spcBef>
              <a:spcAft>
                <a:spcPts val="0"/>
              </a:spcAft>
            </a:pPr>
            <a:r>
              <a:rPr lang="ja-JP" altLang="en-US" sz="1500" u="sng" dirty="0" smtClean="0">
                <a:solidFill>
                  <a:prstClr val="white"/>
                </a:solidFill>
                <a:effectLst>
                  <a:outerShdw blurRad="38100" dist="38100" dir="2700000" algn="tl">
                    <a:srgbClr val="000000">
                      <a:alpha val="43137"/>
                    </a:srgbClr>
                  </a:outerShdw>
                </a:effectLst>
                <a:latin typeface="HGS創英ﾌﾟﾚｾﾞﾝｽEB" pitchFamily="18" charset="-128"/>
                <a:ea typeface="HGS創英ﾌﾟﾚｾﾞﾝｽEB" pitchFamily="18" charset="-128"/>
              </a:rPr>
              <a:t>各発注者が基本理念にのっとり発注を実施</a:t>
            </a:r>
            <a:endParaRPr lang="ja-JP" altLang="en-US" sz="1500" u="sng" dirty="0">
              <a:solidFill>
                <a:prstClr val="white"/>
              </a:solidFill>
              <a:effectLst>
                <a:outerShdw blurRad="38100" dist="38100" dir="2700000" algn="tl">
                  <a:srgbClr val="000000">
                    <a:alpha val="43137"/>
                  </a:srgbClr>
                </a:outerShdw>
              </a:effectLst>
              <a:latin typeface="HGS創英ﾌﾟﾚｾﾞﾝｽEB" pitchFamily="18" charset="-128"/>
              <a:ea typeface="HGS創英ﾌﾟﾚｾﾞﾝｽEB" pitchFamily="18" charset="-128"/>
            </a:endParaRPr>
          </a:p>
        </p:txBody>
      </p:sp>
      <p:sp>
        <p:nvSpPr>
          <p:cNvPr id="20" name="右矢印 19"/>
          <p:cNvSpPr/>
          <p:nvPr/>
        </p:nvSpPr>
        <p:spPr>
          <a:xfrm>
            <a:off x="5855018" y="3779239"/>
            <a:ext cx="758304" cy="569995"/>
          </a:xfrm>
          <a:prstGeom prst="rightArrow">
            <a:avLst>
              <a:gd name="adj1" fmla="val 64142"/>
              <a:gd name="adj2" fmla="val 50000"/>
            </a:avLst>
          </a:prstGeom>
          <a:solidFill>
            <a:srgbClr val="FF9900"/>
          </a:solidFill>
          <a:ln>
            <a:noFill/>
          </a:ln>
        </p:spPr>
        <p:style>
          <a:lnRef idx="1">
            <a:schemeClr val="dk1"/>
          </a:lnRef>
          <a:fillRef idx="3">
            <a:schemeClr val="dk1"/>
          </a:fillRef>
          <a:effectRef idx="2">
            <a:schemeClr val="dk1"/>
          </a:effectRef>
          <a:fontRef idx="minor">
            <a:schemeClr val="lt1"/>
          </a:fontRef>
        </p:style>
        <p:txBody>
          <a:bodyPr lIns="108000" tIns="0" rtlCol="0" anchor="ctr"/>
          <a:lstStyle/>
          <a:p>
            <a:pPr algn="ctr" fontAlgn="auto">
              <a:spcBef>
                <a:spcPts val="0"/>
              </a:spcBef>
              <a:spcAft>
                <a:spcPts val="0"/>
              </a:spcAft>
            </a:pPr>
            <a:r>
              <a:rPr lang="ja-JP" altLang="en-US" sz="1400" b="1" u="sng" dirty="0" smtClean="0">
                <a:solidFill>
                  <a:prstClr val="white"/>
                </a:solidFill>
                <a:effectLst>
                  <a:outerShdw blurRad="38100" dist="38100" dir="2700000" algn="tl">
                    <a:srgbClr val="000000">
                      <a:alpha val="43137"/>
                    </a:srgbClr>
                  </a:outerShdw>
                </a:effectLst>
                <a:latin typeface="HGS創英ﾌﾟﾚｾﾞﾝｽEB" pitchFamily="18" charset="-128"/>
                <a:ea typeface="HGS創英ﾌﾟﾚｾﾞﾝｽEB" pitchFamily="18" charset="-128"/>
              </a:rPr>
              <a:t>効果</a:t>
            </a:r>
          </a:p>
        </p:txBody>
      </p:sp>
      <p:sp>
        <p:nvSpPr>
          <p:cNvPr id="21" name="正方形/長方形 20"/>
          <p:cNvSpPr/>
          <p:nvPr/>
        </p:nvSpPr>
        <p:spPr>
          <a:xfrm>
            <a:off x="4009" y="4979828"/>
            <a:ext cx="9892352" cy="1116000"/>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400" b="1" dirty="0" smtClean="0">
              <a:solidFill>
                <a:srgbClr val="F36976"/>
              </a:solidFill>
              <a:latin typeface="ＭＳ Ｐゴシック"/>
            </a:endParaRPr>
          </a:p>
        </p:txBody>
      </p:sp>
      <p:sp>
        <p:nvSpPr>
          <p:cNvPr id="22" name="正方形/長方形 21"/>
          <p:cNvSpPr/>
          <p:nvPr/>
        </p:nvSpPr>
        <p:spPr>
          <a:xfrm>
            <a:off x="103499" y="4881912"/>
            <a:ext cx="4364394" cy="307777"/>
          </a:xfrm>
          <a:prstGeom prst="rect">
            <a:avLst/>
          </a:prstGeom>
          <a:solidFill>
            <a:srgbClr val="6699FF"/>
          </a:solidFill>
          <a:scene3d>
            <a:camera prst="orthographicFront"/>
            <a:lightRig rig="threePt" dir="t"/>
          </a:scene3d>
          <a:sp3d>
            <a:bevelT/>
          </a:sp3d>
        </p:spPr>
        <p:txBody>
          <a:bodyPr wrap="none">
            <a:spAutoFit/>
          </a:bodyPr>
          <a:lstStyle/>
          <a:p>
            <a:pPr fontAlgn="auto">
              <a:spcBef>
                <a:spcPts val="0"/>
              </a:spcBef>
              <a:spcAft>
                <a:spcPts val="0"/>
              </a:spcAft>
            </a:pPr>
            <a:r>
              <a:rPr lang="ja-JP" altLang="en-US" sz="1400" dirty="0" smtClean="0">
                <a:solidFill>
                  <a:prstClr val="white"/>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　改正のポイント</a:t>
            </a:r>
            <a:r>
              <a:rPr lang="en-US" altLang="ja-JP" sz="1400" dirty="0" smtClean="0">
                <a:solidFill>
                  <a:prstClr val="white"/>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Ⅲ</a:t>
            </a:r>
            <a:r>
              <a:rPr lang="ja-JP" altLang="en-US" sz="1400" dirty="0" smtClean="0">
                <a:solidFill>
                  <a:prstClr val="white"/>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：多様な入札契約制度の導入・活用</a:t>
            </a:r>
            <a:endParaRPr lang="ja-JP" altLang="en-US" sz="1400" dirty="0">
              <a:solidFill>
                <a:prstClr val="white"/>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sp>
        <p:nvSpPr>
          <p:cNvPr id="23" name="テキスト ボックス 22"/>
          <p:cNvSpPr txBox="1"/>
          <p:nvPr/>
        </p:nvSpPr>
        <p:spPr>
          <a:xfrm>
            <a:off x="835" y="5117749"/>
            <a:ext cx="9838490" cy="1005403"/>
          </a:xfrm>
          <a:prstGeom prst="rect">
            <a:avLst/>
          </a:prstGeom>
          <a:noFill/>
        </p:spPr>
        <p:txBody>
          <a:bodyPr wrap="square" rtlCol="0">
            <a:spAutoFit/>
          </a:bodyPr>
          <a:lstStyle/>
          <a:p>
            <a:pPr marL="3048000" indent="-3048000" fontAlgn="auto">
              <a:spcBef>
                <a:spcPts val="200"/>
              </a:spcBef>
              <a:spcAft>
                <a:spcPts val="0"/>
              </a:spcAft>
            </a:pPr>
            <a:r>
              <a:rPr lang="ja-JP" altLang="en-US" sz="1400" dirty="0" smtClean="0">
                <a:solidFill>
                  <a:prstClr val="black"/>
                </a:solidFill>
                <a:latin typeface="Calibri"/>
                <a:ea typeface="ＪＳゴシック" pitchFamily="49" charset="-128"/>
              </a:rPr>
              <a:t>○</a:t>
            </a:r>
            <a:r>
              <a:rPr lang="ja-JP" altLang="en-US" sz="1400" u="sng" dirty="0" smtClean="0">
                <a:solidFill>
                  <a:srgbClr val="FF0000"/>
                </a:solidFill>
                <a:latin typeface="Calibri"/>
                <a:ea typeface="ＪＳゴシック" pitchFamily="49" charset="-128"/>
              </a:rPr>
              <a:t>技術提案交渉方式</a:t>
            </a:r>
            <a:r>
              <a:rPr lang="ja-JP" altLang="en-US" sz="1400" dirty="0" smtClean="0">
                <a:solidFill>
                  <a:srgbClr val="FF0000"/>
                </a:solidFill>
                <a:latin typeface="Calibri"/>
                <a:ea typeface="ＪＳゴシック" pitchFamily="49" charset="-128"/>
              </a:rPr>
              <a:t>　</a:t>
            </a:r>
            <a:r>
              <a:rPr lang="ja-JP" altLang="en-US" sz="1400" dirty="0" smtClean="0">
                <a:solidFill>
                  <a:prstClr val="black"/>
                </a:solidFill>
                <a:latin typeface="Calibri"/>
                <a:ea typeface="ＪＳゴシック" pitchFamily="49" charset="-128"/>
              </a:rPr>
              <a:t>→民間のノウハウを活用、実際に必要とされる価格での契約</a:t>
            </a:r>
            <a:endParaRPr lang="en-US" altLang="ja-JP" sz="1400" dirty="0" smtClean="0">
              <a:solidFill>
                <a:prstClr val="black"/>
              </a:solidFill>
              <a:latin typeface="Calibri"/>
              <a:ea typeface="ＪＳゴシック" pitchFamily="49" charset="-128"/>
            </a:endParaRPr>
          </a:p>
          <a:p>
            <a:pPr marL="3048000" indent="-3048000" fontAlgn="auto">
              <a:spcBef>
                <a:spcPts val="200"/>
              </a:spcBef>
              <a:spcAft>
                <a:spcPts val="0"/>
              </a:spcAft>
            </a:pPr>
            <a:r>
              <a:rPr lang="ja-JP" altLang="en-US" sz="1400" dirty="0" smtClean="0">
                <a:solidFill>
                  <a:prstClr val="black"/>
                </a:solidFill>
                <a:latin typeface="Calibri"/>
                <a:ea typeface="ＪＳゴシック" pitchFamily="49" charset="-128"/>
              </a:rPr>
              <a:t>○</a:t>
            </a:r>
            <a:r>
              <a:rPr lang="ja-JP" altLang="en-US" sz="1400" u="sng" dirty="0" smtClean="0">
                <a:solidFill>
                  <a:srgbClr val="FF0000"/>
                </a:solidFill>
                <a:latin typeface="Calibri"/>
                <a:ea typeface="ＪＳゴシック" pitchFamily="49" charset="-128"/>
              </a:rPr>
              <a:t>段階的選抜方式</a:t>
            </a:r>
            <a:r>
              <a:rPr lang="ja-JP" altLang="en-US" sz="1400" dirty="0" smtClean="0">
                <a:solidFill>
                  <a:prstClr val="black"/>
                </a:solidFill>
                <a:latin typeface="Calibri"/>
                <a:ea typeface="ＪＳゴシック" pitchFamily="49" charset="-128"/>
              </a:rPr>
              <a:t>（</a:t>
            </a:r>
            <a:r>
              <a:rPr lang="ja-JP" altLang="en-US" sz="1400" dirty="0" smtClean="0">
                <a:solidFill>
                  <a:srgbClr val="FF0000"/>
                </a:solidFill>
                <a:latin typeface="Calibri"/>
                <a:ea typeface="ＪＳゴシック" pitchFamily="49" charset="-128"/>
              </a:rPr>
              <a:t>新規参加が不当に阻害されないように配慮しつつ行う</a:t>
            </a:r>
            <a:r>
              <a:rPr lang="ja-JP" altLang="en-US" sz="1400" dirty="0" smtClean="0">
                <a:solidFill>
                  <a:prstClr val="black"/>
                </a:solidFill>
                <a:latin typeface="Calibri"/>
                <a:ea typeface="ＪＳゴシック" pitchFamily="49" charset="-128"/>
              </a:rPr>
              <a:t>）</a:t>
            </a:r>
            <a:r>
              <a:rPr lang="ja-JP" altLang="en-US" sz="1400" dirty="0" smtClean="0">
                <a:solidFill>
                  <a:srgbClr val="FF0000"/>
                </a:solidFill>
                <a:latin typeface="Calibri"/>
                <a:ea typeface="ＪＳゴシック" pitchFamily="49" charset="-128"/>
              </a:rPr>
              <a:t>　</a:t>
            </a:r>
            <a:r>
              <a:rPr lang="ja-JP" altLang="en-US" sz="1400" dirty="0" smtClean="0">
                <a:solidFill>
                  <a:prstClr val="black"/>
                </a:solidFill>
                <a:latin typeface="Calibri"/>
                <a:ea typeface="ＪＳゴシック" pitchFamily="49" charset="-128"/>
              </a:rPr>
              <a:t>→受発注者の事務負担軽減</a:t>
            </a:r>
            <a:endParaRPr lang="en-US" altLang="ja-JP" sz="1400" dirty="0" smtClean="0">
              <a:solidFill>
                <a:prstClr val="black"/>
              </a:solidFill>
              <a:latin typeface="Calibri"/>
              <a:ea typeface="ＪＳゴシック" pitchFamily="49" charset="-128"/>
            </a:endParaRPr>
          </a:p>
          <a:p>
            <a:pPr marL="3048000" indent="-3048000" fontAlgn="auto">
              <a:spcBef>
                <a:spcPts val="0"/>
              </a:spcBef>
              <a:spcAft>
                <a:spcPts val="0"/>
              </a:spcAft>
            </a:pPr>
            <a:r>
              <a:rPr lang="ja-JP" altLang="en-US" sz="1400" dirty="0" smtClean="0">
                <a:solidFill>
                  <a:prstClr val="black"/>
                </a:solidFill>
                <a:latin typeface="Calibri"/>
                <a:ea typeface="ＪＳゴシック" pitchFamily="49" charset="-128"/>
              </a:rPr>
              <a:t>○</a:t>
            </a:r>
            <a:r>
              <a:rPr lang="ja-JP" altLang="en-US" sz="1400" u="sng" dirty="0" smtClean="0">
                <a:solidFill>
                  <a:srgbClr val="FF0000"/>
                </a:solidFill>
                <a:latin typeface="Calibri"/>
                <a:ea typeface="ＪＳゴシック" pitchFamily="49" charset="-128"/>
              </a:rPr>
              <a:t>地域社会資本の維持管理に資する方式</a:t>
            </a:r>
            <a:r>
              <a:rPr lang="ja-JP" altLang="en-US" sz="1400" dirty="0" smtClean="0">
                <a:solidFill>
                  <a:prstClr val="black"/>
                </a:solidFill>
                <a:latin typeface="Calibri"/>
                <a:ea typeface="ＪＳゴシック" pitchFamily="49" charset="-128"/>
              </a:rPr>
              <a:t>（</a:t>
            </a:r>
            <a:r>
              <a:rPr lang="ja-JP" altLang="en-US" sz="1400" dirty="0" smtClean="0">
                <a:solidFill>
                  <a:srgbClr val="FF0000"/>
                </a:solidFill>
                <a:latin typeface="Calibri"/>
                <a:ea typeface="ＪＳゴシック" pitchFamily="49" charset="-128"/>
              </a:rPr>
              <a:t>複数年契約、一括発注、共同受注</a:t>
            </a:r>
            <a:r>
              <a:rPr lang="ja-JP" altLang="en-US" sz="1400" dirty="0" smtClean="0">
                <a:solidFill>
                  <a:prstClr val="black"/>
                </a:solidFill>
                <a:latin typeface="Calibri"/>
                <a:ea typeface="ＪＳゴシック" pitchFamily="49" charset="-128"/>
              </a:rPr>
              <a:t>）→地元に明るい中小業者等に</a:t>
            </a:r>
            <a:r>
              <a:rPr lang="en-US" altLang="ja-JP" sz="1400" dirty="0" smtClean="0">
                <a:solidFill>
                  <a:prstClr val="black"/>
                </a:solidFill>
                <a:latin typeface="Calibri"/>
                <a:ea typeface="ＪＳゴシック" pitchFamily="49" charset="-128"/>
              </a:rPr>
              <a:t> </a:t>
            </a:r>
            <a:r>
              <a:rPr lang="ja-JP" altLang="en-US" sz="1400" dirty="0" smtClean="0">
                <a:solidFill>
                  <a:prstClr val="black"/>
                </a:solidFill>
                <a:latin typeface="Calibri"/>
                <a:ea typeface="ＪＳゴシック" pitchFamily="49" charset="-128"/>
              </a:rPr>
              <a:t>よる安定受注</a:t>
            </a:r>
            <a:endParaRPr lang="en-US" altLang="ja-JP" sz="1400" dirty="0" smtClean="0">
              <a:solidFill>
                <a:prstClr val="black"/>
              </a:solidFill>
              <a:latin typeface="Calibri"/>
              <a:ea typeface="ＪＳゴシック" pitchFamily="49" charset="-128"/>
            </a:endParaRPr>
          </a:p>
          <a:p>
            <a:pPr marL="3048000" indent="-3048000" fontAlgn="auto">
              <a:spcBef>
                <a:spcPts val="200"/>
              </a:spcBef>
              <a:spcAft>
                <a:spcPts val="0"/>
              </a:spcAft>
            </a:pPr>
            <a:r>
              <a:rPr lang="ja-JP" altLang="en-US" sz="1400" dirty="0" smtClean="0">
                <a:solidFill>
                  <a:prstClr val="black"/>
                </a:solidFill>
                <a:latin typeface="Calibri"/>
                <a:ea typeface="ＪＳゴシック" pitchFamily="49" charset="-128"/>
              </a:rPr>
              <a:t>○</a:t>
            </a:r>
            <a:r>
              <a:rPr lang="ja-JP" altLang="en-US" sz="1400" dirty="0" smtClean="0">
                <a:solidFill>
                  <a:srgbClr val="FF0000"/>
                </a:solidFill>
                <a:latin typeface="Calibri"/>
                <a:ea typeface="ＪＳゴシック" pitchFamily="49" charset="-128"/>
              </a:rPr>
              <a:t>若手技術者・技能者の育成・確保や機械保有、災害時の体制等を審査・評価</a:t>
            </a:r>
            <a:endParaRPr lang="ja-JP" altLang="en-US" sz="1400" dirty="0">
              <a:solidFill>
                <a:srgbClr val="FF0000"/>
              </a:solidFill>
              <a:latin typeface="Calibri"/>
              <a:ea typeface="ＪＳゴシック" pitchFamily="49" charset="-128"/>
            </a:endParaRPr>
          </a:p>
        </p:txBody>
      </p:sp>
      <p:sp>
        <p:nvSpPr>
          <p:cNvPr id="25" name="テキスト ボックス 24"/>
          <p:cNvSpPr txBox="1"/>
          <p:nvPr/>
        </p:nvSpPr>
        <p:spPr>
          <a:xfrm>
            <a:off x="35515" y="6311116"/>
            <a:ext cx="9828000" cy="548868"/>
          </a:xfrm>
          <a:prstGeom prst="rect">
            <a:avLst/>
          </a:prstGeom>
          <a:solidFill>
            <a:srgbClr val="CCECFF"/>
          </a:solidFill>
        </p:spPr>
        <p:txBody>
          <a:bodyPr wrap="square" lIns="0" rIns="0" rtlCol="0">
            <a:spAutoFit/>
          </a:bodyPr>
          <a:lstStyle/>
          <a:p>
            <a:pPr marL="3048000" indent="-3048000" fontAlgn="auto">
              <a:spcBef>
                <a:spcPts val="200"/>
              </a:spcBef>
              <a:spcAft>
                <a:spcPts val="0"/>
              </a:spcAft>
            </a:pPr>
            <a:r>
              <a:rPr lang="ja-JP" altLang="en-US" sz="1400" dirty="0" smtClean="0">
                <a:solidFill>
                  <a:prstClr val="black"/>
                </a:solidFill>
                <a:latin typeface="HGP創英ﾌﾟﾚｾﾞﾝｽEB" pitchFamily="18" charset="-128"/>
                <a:ea typeface="HGP創英ﾌﾟﾚｾﾞﾝｽEB" pitchFamily="18" charset="-128"/>
              </a:rPr>
              <a:t>　　法改正の理念を現場で実現するために、　　○国と地方公共団体が相互に</a:t>
            </a:r>
            <a:r>
              <a:rPr lang="ja-JP" altLang="en-US" sz="1400" u="sng" dirty="0" smtClean="0">
                <a:solidFill>
                  <a:srgbClr val="FF0000"/>
                </a:solidFill>
                <a:latin typeface="HGP創英ﾌﾟﾚｾﾞﾝｽEB" pitchFamily="18" charset="-128"/>
                <a:ea typeface="HGP創英ﾌﾟﾚｾﾞﾝｽEB" pitchFamily="18" charset="-128"/>
              </a:rPr>
              <a:t>緊密な連携</a:t>
            </a:r>
            <a:r>
              <a:rPr lang="ja-JP" altLang="en-US" sz="1400" dirty="0" smtClean="0">
                <a:solidFill>
                  <a:prstClr val="black"/>
                </a:solidFill>
                <a:latin typeface="HGP創英ﾌﾟﾚｾﾞﾝｽEB" pitchFamily="18" charset="-128"/>
                <a:ea typeface="HGP創英ﾌﾟﾚｾﾞﾝｽEB" pitchFamily="18" charset="-128"/>
              </a:rPr>
              <a:t>を図りながら協力</a:t>
            </a:r>
            <a:endParaRPr lang="en-US" altLang="ja-JP" sz="1400" dirty="0" smtClean="0">
              <a:solidFill>
                <a:prstClr val="black"/>
              </a:solidFill>
              <a:latin typeface="HGP創英ﾌﾟﾚｾﾞﾝｽEB" pitchFamily="18" charset="-128"/>
              <a:ea typeface="HGP創英ﾌﾟﾚｾﾞﾝｽEB" pitchFamily="18" charset="-128"/>
            </a:endParaRPr>
          </a:p>
          <a:p>
            <a:pPr marL="95250" indent="-95250" fontAlgn="auto">
              <a:spcBef>
                <a:spcPts val="200"/>
              </a:spcBef>
              <a:spcAft>
                <a:spcPts val="0"/>
              </a:spcAft>
            </a:pPr>
            <a:r>
              <a:rPr lang="ja-JP" altLang="en-US" sz="1400" dirty="0" smtClean="0">
                <a:solidFill>
                  <a:prstClr val="black"/>
                </a:solidFill>
                <a:latin typeface="HGP創英ﾌﾟﾚｾﾞﾝｽEB" pitchFamily="18" charset="-128"/>
                <a:ea typeface="HGP創英ﾌﾟﾚｾﾞﾝｽEB" pitchFamily="18" charset="-128"/>
              </a:rPr>
              <a:t>　　　　　　　　　　　　　　　　　　　　　　　　　　　　　○国が地方公共団体、事業者等の意見を聴いて発注者共通の</a:t>
            </a:r>
            <a:r>
              <a:rPr lang="ja-JP" altLang="en-US" sz="1400" u="sng" dirty="0" smtClean="0">
                <a:solidFill>
                  <a:srgbClr val="FF0000"/>
                </a:solidFill>
                <a:latin typeface="HGP創英ﾌﾟﾚｾﾞﾝｽEB" pitchFamily="18" charset="-128"/>
                <a:ea typeface="HGP創英ﾌﾟﾚｾﾞﾝｽEB" pitchFamily="18" charset="-128"/>
              </a:rPr>
              <a:t>運用指針を策定</a:t>
            </a:r>
          </a:p>
        </p:txBody>
      </p:sp>
      <p:sp>
        <p:nvSpPr>
          <p:cNvPr id="24" name="下矢印 23"/>
          <p:cNvSpPr/>
          <p:nvPr/>
        </p:nvSpPr>
        <p:spPr>
          <a:xfrm>
            <a:off x="3374938" y="6137712"/>
            <a:ext cx="2971490" cy="163100"/>
          </a:xfrm>
          <a:prstGeom prst="downArrow">
            <a:avLst>
              <a:gd name="adj1" fmla="val 50000"/>
              <a:gd name="adj2" fmla="val 59757"/>
            </a:avLst>
          </a:prstGeom>
          <a:noFill/>
          <a:ln w="38100">
            <a:solidFill>
              <a:srgbClr val="FF9900"/>
            </a:solidFill>
          </a:ln>
        </p:spPr>
        <p:style>
          <a:lnRef idx="1">
            <a:schemeClr val="accent6"/>
          </a:lnRef>
          <a:fillRef idx="2">
            <a:schemeClr val="accent6"/>
          </a:fillRef>
          <a:effectRef idx="1">
            <a:schemeClr val="accent6"/>
          </a:effectRef>
          <a:fontRef idx="minor">
            <a:schemeClr val="dk1"/>
          </a:fontRef>
        </p:style>
        <p:txBody>
          <a:bodyPr lIns="88688" tIns="44344" rIns="88688" bIns="44344" rtlCol="0" anchor="ctr"/>
          <a:lstStyle/>
          <a:p>
            <a:pPr algn="ctr" fontAlgn="auto">
              <a:spcBef>
                <a:spcPts val="0"/>
              </a:spcBef>
              <a:spcAft>
                <a:spcPts val="0"/>
              </a:spcAft>
            </a:pPr>
            <a:endParaRPr lang="ja-JP" altLang="en-US">
              <a:solidFill>
                <a:prstClr val="black"/>
              </a:solidFill>
            </a:endParaRPr>
          </a:p>
        </p:txBody>
      </p:sp>
      <p:sp>
        <p:nvSpPr>
          <p:cNvPr id="26" name="正方形/長方形 25"/>
          <p:cNvSpPr/>
          <p:nvPr/>
        </p:nvSpPr>
        <p:spPr>
          <a:xfrm>
            <a:off x="7962054" y="0"/>
            <a:ext cx="1944000" cy="1008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Ø"/>
            </a:pPr>
            <a:r>
              <a:rPr lang="en-US" altLang="ja-JP" sz="1000" dirty="0" smtClean="0">
                <a:solidFill>
                  <a:prstClr val="black"/>
                </a:solidFill>
              </a:rPr>
              <a:t>H26.4.4</a:t>
            </a:r>
          </a:p>
          <a:p>
            <a:pPr algn="ctr"/>
            <a:r>
              <a:rPr lang="ja-JP" altLang="en-US" sz="1000" dirty="0" smtClean="0">
                <a:solidFill>
                  <a:prstClr val="black"/>
                </a:solidFill>
              </a:rPr>
              <a:t>　参議院本会議可決（全会一致）</a:t>
            </a:r>
            <a:endParaRPr lang="en-US" altLang="ja-JP" sz="1000" dirty="0" smtClean="0">
              <a:solidFill>
                <a:prstClr val="black"/>
              </a:solidFill>
            </a:endParaRPr>
          </a:p>
          <a:p>
            <a:pPr>
              <a:buFont typeface="Wingdings" pitchFamily="2" charset="2"/>
              <a:buChar char="Ø"/>
            </a:pPr>
            <a:r>
              <a:rPr lang="en-US" altLang="ja-JP" sz="1000" dirty="0" smtClean="0">
                <a:solidFill>
                  <a:prstClr val="black"/>
                </a:solidFill>
              </a:rPr>
              <a:t>H26.5.29</a:t>
            </a:r>
          </a:p>
          <a:p>
            <a:pPr algn="ctr"/>
            <a:r>
              <a:rPr lang="ja-JP" altLang="en-US" sz="1000" dirty="0" smtClean="0">
                <a:solidFill>
                  <a:prstClr val="black"/>
                </a:solidFill>
              </a:rPr>
              <a:t>　衆議院本会議可決（全会一致）</a:t>
            </a:r>
            <a:endParaRPr lang="en-US" altLang="ja-JP" sz="1000" dirty="0" smtClean="0">
              <a:solidFill>
                <a:prstClr val="black"/>
              </a:solidFill>
            </a:endParaRPr>
          </a:p>
          <a:p>
            <a:pPr>
              <a:buFont typeface="Wingdings" pitchFamily="2" charset="2"/>
              <a:buChar char="Ø"/>
            </a:pPr>
            <a:r>
              <a:rPr lang="en-US" altLang="ja-JP" sz="1000" dirty="0" smtClean="0">
                <a:solidFill>
                  <a:prstClr val="black"/>
                </a:solidFill>
              </a:rPr>
              <a:t>H26.6.4</a:t>
            </a:r>
          </a:p>
          <a:p>
            <a:r>
              <a:rPr lang="ja-JP" altLang="en-US" sz="1000" dirty="0" smtClean="0">
                <a:solidFill>
                  <a:prstClr val="black"/>
                </a:solidFill>
              </a:rPr>
              <a:t>　公布・施行</a:t>
            </a:r>
            <a:r>
              <a:rPr lang="en-US" altLang="ja-JP" sz="1000" dirty="0" smtClean="0">
                <a:solidFill>
                  <a:prstClr val="black"/>
                </a:solidFill>
              </a:rPr>
              <a:t> </a:t>
            </a:r>
            <a:endParaRPr lang="ja-JP" altLang="en-US" sz="1000" dirty="0">
              <a:solidFill>
                <a:prstClr val="black"/>
              </a:solidFill>
            </a:endParaRPr>
          </a:p>
        </p:txBody>
      </p:sp>
      <p:sp>
        <p:nvSpPr>
          <p:cNvPr id="27" name="スライド番号プレースホルダ 45"/>
          <p:cNvSpPr txBox="1">
            <a:spLocks/>
          </p:cNvSpPr>
          <p:nvPr/>
        </p:nvSpPr>
        <p:spPr>
          <a:xfrm>
            <a:off x="7602782" y="6520717"/>
            <a:ext cx="2311400" cy="365125"/>
          </a:xfrm>
          <a:prstGeom prst="rect">
            <a:avLst/>
          </a:prstGeom>
        </p:spPr>
        <p:txBody>
          <a:bodyPr vert="horz" lIns="91431" tIns="45716" rIns="91431" bIns="45716" rtlCol="0" anchor="ctr"/>
          <a:lstStyle/>
          <a:p>
            <a:pPr algn="r">
              <a:defRPr/>
            </a:pPr>
            <a:fld id="{B5002089-99FD-4D57-A552-A16FF68B221C}" type="slidenum">
              <a:rPr lang="ja-JP" altLang="en-US" sz="1200" smtClean="0">
                <a:solidFill>
                  <a:prstClr val="black">
                    <a:tint val="75000"/>
                  </a:prstClr>
                </a:solidFill>
                <a:ea typeface="ＭＳ Ｐゴシック"/>
              </a:rPr>
              <a:pPr algn="r">
                <a:defRPr/>
              </a:pPr>
              <a:t>9</a:t>
            </a:fld>
            <a:endParaRPr lang="ja-JP" altLang="en-US" sz="1200" dirty="0">
              <a:solidFill>
                <a:prstClr val="black">
                  <a:tint val="75000"/>
                </a:prstClr>
              </a:solidFill>
              <a:ea typeface="ＭＳ Ｐゴシック"/>
            </a:endParaRPr>
          </a:p>
        </p:txBody>
      </p:sp>
    </p:spTree>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9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7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8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9_テーマ1">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1"/>
            </a:gs>
            <a:gs pos="100000">
              <a:srgbClr val="FFFF99"/>
            </a:gs>
          </a:gsLst>
          <a:path path="rect">
            <a:fillToRect l="50000" t="50000" r="50000" b="50000"/>
          </a:path>
        </a:gradFill>
        <a:ln w="38100" cap="flat" cmpd="dbl" algn="ctr">
          <a:solidFill>
            <a:srgbClr val="FF99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36000"/>
          </a:lnSpc>
          <a:spcBef>
            <a:spcPct val="30000"/>
          </a:spcBef>
          <a:spcAft>
            <a:spcPct val="0"/>
          </a:spcAft>
          <a:buClrTx/>
          <a:buSzTx/>
          <a:buFontTx/>
          <a:buNone/>
          <a:tabLst/>
          <a:defRPr kumimoji="1" lang="ja-JP" altLang="en-US" sz="1400" b="1"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gradFill rotWithShape="1">
          <a:gsLst>
            <a:gs pos="0">
              <a:schemeClr val="bg1"/>
            </a:gs>
            <a:gs pos="100000">
              <a:srgbClr val="FFFF99"/>
            </a:gs>
          </a:gsLst>
          <a:path path="rect">
            <a:fillToRect l="50000" t="50000" r="50000" b="50000"/>
          </a:path>
        </a:gradFill>
        <a:ln w="38100" cap="flat" cmpd="dbl" algn="ctr">
          <a:solidFill>
            <a:srgbClr val="FF99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36000"/>
          </a:lnSpc>
          <a:spcBef>
            <a:spcPct val="30000"/>
          </a:spcBef>
          <a:spcAft>
            <a:spcPct val="0"/>
          </a:spcAft>
          <a:buClrTx/>
          <a:buSzTx/>
          <a:buFontTx/>
          <a:buNone/>
          <a:tabLst/>
          <a:defRPr kumimoji="1" lang="ja-JP" altLang="en-US" sz="1400" b="1"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0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1"/>
            </a:gs>
            <a:gs pos="100000">
              <a:srgbClr val="FFFF99"/>
            </a:gs>
          </a:gsLst>
          <a:path path="rect">
            <a:fillToRect l="50000" t="50000" r="50000" b="50000"/>
          </a:path>
        </a:gradFill>
        <a:ln w="38100" cap="flat" cmpd="dbl" algn="ctr">
          <a:solidFill>
            <a:srgbClr val="FF99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36000"/>
          </a:lnSpc>
          <a:spcBef>
            <a:spcPct val="30000"/>
          </a:spcBef>
          <a:spcAft>
            <a:spcPct val="0"/>
          </a:spcAft>
          <a:buClrTx/>
          <a:buSzTx/>
          <a:buFontTx/>
          <a:buNone/>
          <a:tabLst/>
          <a:defRPr kumimoji="1" lang="ja-JP" altLang="en-US" sz="1400" b="1"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gradFill rotWithShape="1">
          <a:gsLst>
            <a:gs pos="0">
              <a:schemeClr val="bg1"/>
            </a:gs>
            <a:gs pos="100000">
              <a:srgbClr val="FFFF99"/>
            </a:gs>
          </a:gsLst>
          <a:path path="rect">
            <a:fillToRect l="50000" t="50000" r="50000" b="50000"/>
          </a:path>
        </a:gradFill>
        <a:ln w="38100" cap="flat" cmpd="dbl" algn="ctr">
          <a:solidFill>
            <a:srgbClr val="FF99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36000"/>
          </a:lnSpc>
          <a:spcBef>
            <a:spcPct val="30000"/>
          </a:spcBef>
          <a:spcAft>
            <a:spcPct val="0"/>
          </a:spcAft>
          <a:buClrTx/>
          <a:buSzTx/>
          <a:buFontTx/>
          <a:buNone/>
          <a:tabLst/>
          <a:defRPr kumimoji="1" lang="ja-JP" altLang="en-US" sz="1400" b="1"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1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2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3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5875"/>
      </a:spPr>
      <a:bodyPr wrap="square" lIns="68415" tIns="34208" rIns="68415" bIns="34208" rtlCol="0" anchor="ctr">
        <a:spAutoFit/>
      </a:bodyPr>
      <a:lstStyle>
        <a:defPPr algn="ctr">
          <a:defRPr b="1" dirty="0" smtClean="0"/>
        </a:defPPr>
      </a:lstStyle>
      <a:style>
        <a:lnRef idx="1">
          <a:schemeClr val="accent1"/>
        </a:lnRef>
        <a:fillRef idx="2">
          <a:schemeClr val="accent1"/>
        </a:fillRef>
        <a:effectRef idx="1">
          <a:schemeClr val="accent1"/>
        </a:effectRef>
        <a:fontRef idx="minor">
          <a:schemeClr val="dk1"/>
        </a:fontRef>
      </a:style>
    </a:spDef>
  </a:objectDefaults>
  <a:extraClrSchemeLst/>
</a:theme>
</file>

<file path=ppt/theme/theme26.xml><?xml version="1.0" encoding="utf-8"?>
<a:theme xmlns:a="http://schemas.openxmlformats.org/drawingml/2006/main" name="14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15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5875"/>
      </a:spPr>
      <a:bodyPr wrap="square" lIns="68415" tIns="34208" rIns="68415" bIns="34208" rtlCol="0" anchor="ctr">
        <a:spAutoFit/>
      </a:bodyPr>
      <a:lstStyle>
        <a:defPPr algn="ctr">
          <a:defRPr b="1" dirty="0" smtClean="0"/>
        </a:defPPr>
      </a:lstStyle>
      <a:style>
        <a:lnRef idx="1">
          <a:schemeClr val="accent1"/>
        </a:lnRef>
        <a:fillRef idx="2">
          <a:schemeClr val="accent1"/>
        </a:fillRef>
        <a:effectRef idx="1">
          <a:schemeClr val="accent1"/>
        </a:effectRef>
        <a:fontRef idx="minor">
          <a:schemeClr val="dk1"/>
        </a:fontRef>
      </a:style>
    </a:spDef>
  </a:objectDefaults>
  <a:extraClrSchemeLst/>
</a:theme>
</file>

<file path=ppt/theme/theme29.xml><?xml version="1.0" encoding="utf-8"?>
<a:theme xmlns:a="http://schemas.openxmlformats.org/drawingml/2006/main" name="2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16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17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1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5875"/>
      </a:spPr>
      <a:bodyPr wrap="square" lIns="68415" tIns="34208" rIns="68415" bIns="34208" rtlCol="0" anchor="ctr">
        <a:spAutoFit/>
      </a:bodyPr>
      <a:lstStyle>
        <a:defPPr algn="ctr">
          <a:defRPr b="1" dirty="0" smtClean="0"/>
        </a:defPPr>
      </a:lstStyle>
      <a:style>
        <a:lnRef idx="1">
          <a:schemeClr val="accent1"/>
        </a:lnRef>
        <a:fillRef idx="2">
          <a:schemeClr val="accent1"/>
        </a:fillRef>
        <a:effectRef idx="1">
          <a:schemeClr val="accent1"/>
        </a:effectRef>
        <a:fontRef idx="minor">
          <a:schemeClr val="dk1"/>
        </a:fontRef>
      </a:style>
    </a:spDef>
  </a:objectDefaults>
  <a:extraClrSchemeLst/>
</a:theme>
</file>

<file path=ppt/theme/theme35.xml><?xml version="1.0" encoding="utf-8"?>
<a:theme xmlns:a="http://schemas.openxmlformats.org/drawingml/2006/main" name="18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9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1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5875"/>
      </a:spPr>
      <a:bodyPr wrap="square" lIns="68415" tIns="34208" rIns="68415" bIns="34208" rtlCol="0" anchor="ctr">
        <a:spAutoFit/>
      </a:bodyPr>
      <a:lstStyle>
        <a:defPPr algn="ctr">
          <a:defRPr b="1" dirty="0" smtClean="0"/>
        </a:defPPr>
      </a:lstStyle>
      <a:style>
        <a:lnRef idx="1">
          <a:schemeClr val="accent1"/>
        </a:lnRef>
        <a:fillRef idx="2">
          <a:schemeClr val="accent1"/>
        </a:fillRef>
        <a:effectRef idx="1">
          <a:schemeClr val="accent1"/>
        </a:effectRef>
        <a:fontRef idx="minor">
          <a:schemeClr val="dk1"/>
        </a:fontRef>
      </a:style>
    </a:spDef>
  </a:objectDefaults>
  <a:extraClrSchemeLst/>
</a:theme>
</file>

<file path=ppt/theme/theme38.xml><?xml version="1.0" encoding="utf-8"?>
<a:theme xmlns:a="http://schemas.openxmlformats.org/drawingml/2006/main" name="20_テーマ1">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1"/>
            </a:gs>
            <a:gs pos="100000">
              <a:srgbClr val="FFFF99"/>
            </a:gs>
          </a:gsLst>
          <a:path path="rect">
            <a:fillToRect l="50000" t="50000" r="50000" b="50000"/>
          </a:path>
        </a:gradFill>
        <a:ln w="38100" cap="flat" cmpd="dbl" algn="ctr">
          <a:solidFill>
            <a:srgbClr val="FF99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36000"/>
          </a:lnSpc>
          <a:spcBef>
            <a:spcPct val="30000"/>
          </a:spcBef>
          <a:spcAft>
            <a:spcPct val="0"/>
          </a:spcAft>
          <a:buClrTx/>
          <a:buSzTx/>
          <a:buFontTx/>
          <a:buNone/>
          <a:tabLst/>
          <a:defRPr kumimoji="1" lang="ja-JP" altLang="en-US" sz="1400" b="1"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gradFill rotWithShape="1">
          <a:gsLst>
            <a:gs pos="0">
              <a:schemeClr val="bg1"/>
            </a:gs>
            <a:gs pos="100000">
              <a:srgbClr val="FFFF99"/>
            </a:gs>
          </a:gsLst>
          <a:path path="rect">
            <a:fillToRect l="50000" t="50000" r="50000" b="50000"/>
          </a:path>
        </a:gradFill>
        <a:ln w="38100" cap="flat" cmpd="dbl" algn="ctr">
          <a:solidFill>
            <a:srgbClr val="FF99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36000"/>
          </a:lnSpc>
          <a:spcBef>
            <a:spcPct val="30000"/>
          </a:spcBef>
          <a:spcAft>
            <a:spcPct val="0"/>
          </a:spcAft>
          <a:buClrTx/>
          <a:buSzTx/>
          <a:buFontTx/>
          <a:buNone/>
          <a:tabLst/>
          <a:defRPr kumimoji="1" lang="ja-JP" altLang="en-US" sz="1400" b="1"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21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2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5875"/>
      </a:spPr>
      <a:bodyPr wrap="square" lIns="68415" tIns="34208" rIns="68415" bIns="34208" rtlCol="0" anchor="ctr">
        <a:spAutoFit/>
      </a:bodyPr>
      <a:lstStyle>
        <a:defPPr algn="ctr">
          <a:defRPr b="1" dirty="0" smtClean="0"/>
        </a:defPPr>
      </a:lstStyle>
      <a:style>
        <a:lnRef idx="1">
          <a:schemeClr val="accent1"/>
        </a:lnRef>
        <a:fillRef idx="2">
          <a:schemeClr val="accent1"/>
        </a:fillRef>
        <a:effectRef idx="1">
          <a:schemeClr val="accent1"/>
        </a:effectRef>
        <a:fontRef idx="minor">
          <a:schemeClr val="dk1"/>
        </a:fontRef>
      </a:style>
    </a:spDef>
  </a:objectDefaults>
  <a:extraClrSchemeLst/>
</a:theme>
</file>

<file path=ppt/theme/theme41.xml><?xml version="1.0" encoding="utf-8"?>
<a:theme xmlns:a="http://schemas.openxmlformats.org/drawingml/2006/main" name="22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kumimoji="1" sz="1200" b="1" dirty="0" smtClean="0">
            <a:solidFill>
              <a:srgbClr val="F36976"/>
            </a:solidFill>
            <a:latin typeface="+mj-ea"/>
            <a:ea typeface="+mj-ea"/>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3.xml><?xml version="1.0" encoding="utf-8"?>
<a:theme xmlns:a="http://schemas.openxmlformats.org/drawingml/2006/main" name="8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4.xml><?xml version="1.0" encoding="utf-8"?>
<a:theme xmlns:a="http://schemas.openxmlformats.org/drawingml/2006/main" name="23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24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18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7.xml><?xml version="1.0" encoding="utf-8"?>
<a:theme xmlns:a="http://schemas.openxmlformats.org/drawingml/2006/main" name="2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8.xml><?xml version="1.0" encoding="utf-8"?>
<a:theme xmlns:a="http://schemas.openxmlformats.org/drawingml/2006/main" name="25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19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2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1.xml><?xml version="1.0" encoding="utf-8"?>
<a:theme xmlns:a="http://schemas.openxmlformats.org/drawingml/2006/main" name="2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2.xml><?xml version="1.0" encoding="utf-8"?>
<a:theme xmlns:a="http://schemas.openxmlformats.org/drawingml/2006/main" name="2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5875"/>
      </a:spPr>
      <a:bodyPr wrap="square" lIns="68415" tIns="34208" rIns="68415" bIns="34208" rtlCol="0" anchor="ctr">
        <a:spAutoFit/>
      </a:bodyPr>
      <a:lstStyle>
        <a:defPPr algn="ctr">
          <a:defRPr b="1" dirty="0" smtClean="0"/>
        </a:defPPr>
      </a:lstStyle>
      <a:style>
        <a:lnRef idx="1">
          <a:schemeClr val="accent1"/>
        </a:lnRef>
        <a:fillRef idx="2">
          <a:schemeClr val="accent1"/>
        </a:fillRef>
        <a:effectRef idx="1">
          <a:schemeClr val="accent1"/>
        </a:effectRef>
        <a:fontRef idx="minor">
          <a:schemeClr val="dk1"/>
        </a:fontRef>
      </a:style>
    </a:spDef>
  </a:objectDefaults>
  <a:extraClrSchemeLst/>
</a:theme>
</file>

<file path=ppt/theme/theme53.xml><?xml version="1.0" encoding="utf-8"?>
<a:theme xmlns:a="http://schemas.openxmlformats.org/drawingml/2006/main" name="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4.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35632</TotalTime>
  <Words>7991</Words>
  <Application>Microsoft Office PowerPoint</Application>
  <PresentationFormat>A4 210 x 297 mm</PresentationFormat>
  <Paragraphs>1602</Paragraphs>
  <Slides>27</Slides>
  <Notes>7</Notes>
  <HiddenSlides>0</HiddenSlides>
  <MMClips>0</MMClips>
  <ScaleCrop>false</ScaleCrop>
  <HeadingPairs>
    <vt:vector size="6" baseType="variant">
      <vt:variant>
        <vt:lpstr>テーマ</vt:lpstr>
      </vt:variant>
      <vt:variant>
        <vt:i4>54</vt:i4>
      </vt:variant>
      <vt:variant>
        <vt:lpstr>埋め込まれた OLE サーバー</vt:lpstr>
      </vt:variant>
      <vt:variant>
        <vt:i4>1</vt:i4>
      </vt:variant>
      <vt:variant>
        <vt:lpstr>スライド タイトル</vt:lpstr>
      </vt:variant>
      <vt:variant>
        <vt:i4>27</vt:i4>
      </vt:variant>
    </vt:vector>
  </HeadingPairs>
  <TitlesOfParts>
    <vt:vector size="82" baseType="lpstr">
      <vt:lpstr>デザインの設定</vt:lpstr>
      <vt:lpstr>1_デザインの設定</vt:lpstr>
      <vt:lpstr>テーマ1</vt:lpstr>
      <vt:lpstr>1_テーマ1</vt:lpstr>
      <vt:lpstr>2_テーマ1</vt:lpstr>
      <vt:lpstr>3_テーマ1</vt:lpstr>
      <vt:lpstr>3_デザインの設定</vt:lpstr>
      <vt:lpstr>1_Office テーマ</vt:lpstr>
      <vt:lpstr>4_Office テーマ</vt:lpstr>
      <vt:lpstr>4_テーマ1</vt:lpstr>
      <vt:lpstr>6_テーマ1</vt:lpstr>
      <vt:lpstr>5_Office テーマ</vt:lpstr>
      <vt:lpstr>5_テーマ1</vt:lpstr>
      <vt:lpstr>9_Office テーマ</vt:lpstr>
      <vt:lpstr>7_テーマ1</vt:lpstr>
      <vt:lpstr>12_Office テーマ</vt:lpstr>
      <vt:lpstr>8_テーマ1</vt:lpstr>
      <vt:lpstr>9_テーマ1</vt:lpstr>
      <vt:lpstr>10_テーマ1</vt:lpstr>
      <vt:lpstr>11_テーマ1</vt:lpstr>
      <vt:lpstr>12_テーマ1</vt:lpstr>
      <vt:lpstr>13_Office テーマ</vt:lpstr>
      <vt:lpstr>11_Office テーマ</vt:lpstr>
      <vt:lpstr>13_テーマ1</vt:lpstr>
      <vt:lpstr>14_Office テーマ</vt:lpstr>
      <vt:lpstr>14_テーマ1</vt:lpstr>
      <vt:lpstr>15_テーマ1</vt:lpstr>
      <vt:lpstr>15_Office テーマ</vt:lpstr>
      <vt:lpstr>22_Office テーマ</vt:lpstr>
      <vt:lpstr>23_Office テーマ</vt:lpstr>
      <vt:lpstr>16_テーマ1</vt:lpstr>
      <vt:lpstr>17_テーマ1</vt:lpstr>
      <vt:lpstr>Office テーマ</vt:lpstr>
      <vt:lpstr>16_Office テーマ</vt:lpstr>
      <vt:lpstr>18_テーマ1</vt:lpstr>
      <vt:lpstr>19_テーマ1</vt:lpstr>
      <vt:lpstr>17_Office テーマ</vt:lpstr>
      <vt:lpstr>20_テーマ1</vt:lpstr>
      <vt:lpstr>21_テーマ1</vt:lpstr>
      <vt:lpstr>24_Office テーマ</vt:lpstr>
      <vt:lpstr>22_テーマ1</vt:lpstr>
      <vt:lpstr>3_Office テーマ</vt:lpstr>
      <vt:lpstr>8_Office テーマ</vt:lpstr>
      <vt:lpstr>23_テーマ1</vt:lpstr>
      <vt:lpstr>24_テーマ1</vt:lpstr>
      <vt:lpstr>18_Office テーマ</vt:lpstr>
      <vt:lpstr>26_Office テーマ</vt:lpstr>
      <vt:lpstr>25_テーマ1</vt:lpstr>
      <vt:lpstr>19_Office テーマ</vt:lpstr>
      <vt:lpstr>21_Office テーマ</vt:lpstr>
      <vt:lpstr>25_Office テーマ</vt:lpstr>
      <vt:lpstr>27_Office テーマ</vt:lpstr>
      <vt:lpstr>7_Office テーマ</vt:lpstr>
      <vt:lpstr>2_Office テーマ</vt:lpstr>
      <vt:lpstr>Worksheet</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建設業の総合的な人材確保・育成対策  工程表（第一弾）</vt:lpstr>
      <vt:lpstr>スライド 18</vt:lpstr>
      <vt:lpstr>スライド 19</vt:lpstr>
      <vt:lpstr>スライド 20</vt:lpstr>
      <vt:lpstr>スライド 21</vt:lpstr>
      <vt:lpstr>スライド 22</vt:lpstr>
      <vt:lpstr>スライド 23</vt:lpstr>
      <vt:lpstr>スライド 24</vt:lpstr>
      <vt:lpstr>スライド 25</vt:lpstr>
      <vt:lpstr>スライド 26</vt:lpstr>
      <vt:lpstr>スライド 27</vt:lpstr>
    </vt:vector>
  </TitlesOfParts>
  <Company>国土交通省</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行政情報システム室</dc:creator>
  <cp:lastModifiedBy>行政情報化推進課</cp:lastModifiedBy>
  <cp:revision>2224</cp:revision>
  <dcterms:created xsi:type="dcterms:W3CDTF">2007-11-06T12:19:33Z</dcterms:created>
  <dcterms:modified xsi:type="dcterms:W3CDTF">2014-08-26T12:12:09Z</dcterms:modified>
</cp:coreProperties>
</file>