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5">
  <p:sldMasterIdLst>
    <p:sldMasterId id="2147485467" r:id="rId1"/>
    <p:sldMasterId id="2147485812" r:id="rId2"/>
    <p:sldMasterId id="2147485844" r:id="rId3"/>
  </p:sldMasterIdLst>
  <p:notesMasterIdLst>
    <p:notesMasterId r:id="rId5"/>
  </p:notesMasterIdLst>
  <p:handoutMasterIdLst>
    <p:handoutMasterId r:id="rId6"/>
  </p:handoutMasterIdLst>
  <p:sldIdLst>
    <p:sldId id="579" r:id="rId4"/>
  </p:sldIdLst>
  <p:sldSz cx="9906000" cy="6858000" type="A4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171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341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51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68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5854" algn="l" defTabSz="914341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024" algn="l" defTabSz="914341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196" algn="l" defTabSz="914341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366" algn="l" defTabSz="914341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CC"/>
    <a:srgbClr val="FFFFCC"/>
    <a:srgbClr val="99FFCC"/>
    <a:srgbClr val="CCFFFF"/>
    <a:srgbClr val="F9A5AD"/>
    <a:srgbClr val="CCFF66"/>
    <a:srgbClr val="D60093"/>
    <a:srgbClr val="4087C8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333" autoAdjust="0"/>
  </p:normalViewPr>
  <p:slideViewPr>
    <p:cSldViewPr>
      <p:cViewPr varScale="1">
        <p:scale>
          <a:sx n="75" d="100"/>
          <a:sy n="75" d="100"/>
        </p:scale>
        <p:origin x="782" y="62"/>
      </p:cViewPr>
      <p:guideLst>
        <p:guide orient="horz" pos="2160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FE5AFE1F-7175-4B7C-8573-E3B01780CCD5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3F766D1F-D608-4FFE-9780-9B0B2D3019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24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19413" cy="493713"/>
          </a:xfrm>
          <a:prstGeom prst="rect">
            <a:avLst/>
          </a:prstGeom>
        </p:spPr>
        <p:txBody>
          <a:bodyPr vert="horz" lIns="91398" tIns="45698" rIns="91398" bIns="45698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2"/>
            <a:ext cx="2919412" cy="493713"/>
          </a:xfrm>
          <a:prstGeom prst="rect">
            <a:avLst/>
          </a:prstGeom>
        </p:spPr>
        <p:txBody>
          <a:bodyPr vert="horz" lIns="91398" tIns="45698" rIns="91398" bIns="45698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013C30C-784B-4AEA-A7CA-4378904F9B24}" type="datetimeFigureOut">
              <a:rPr lang="ja-JP" altLang="en-US"/>
              <a:pPr>
                <a:defRPr/>
              </a:pPr>
              <a:t>2021/4/30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8" tIns="45698" rIns="91398" bIns="4569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4" y="4686300"/>
            <a:ext cx="5389563" cy="4440238"/>
          </a:xfrm>
          <a:prstGeom prst="rect">
            <a:avLst/>
          </a:prstGeom>
        </p:spPr>
        <p:txBody>
          <a:bodyPr vert="horz" lIns="91398" tIns="45698" rIns="91398" bIns="45698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4" y="9371013"/>
            <a:ext cx="2919413" cy="493712"/>
          </a:xfrm>
          <a:prstGeom prst="rect">
            <a:avLst/>
          </a:prstGeom>
        </p:spPr>
        <p:txBody>
          <a:bodyPr vert="horz" lIns="91398" tIns="45698" rIns="91398" bIns="45698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398" tIns="45698" rIns="91398" bIns="45698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8A9FEB9E-3790-431F-A16C-AB96C710F9A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9741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196" algn="l" defTabSz="91434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D08A-04FD-48DC-99F7-93DAD1F48DEE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65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31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7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43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D4177-BA04-427E-9BA4-434A78AC52E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50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095" y="1811864"/>
            <a:ext cx="5751272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095" y="3598328"/>
            <a:ext cx="5751272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0869" y="5054602"/>
            <a:ext cx="729382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095" y="5054602"/>
            <a:ext cx="4403598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5427" y="5054602"/>
            <a:ext cx="447940" cy="279400"/>
          </a:xfrm>
        </p:spPr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8144" y="3471329"/>
            <a:ext cx="55391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309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85005" y="2354670"/>
            <a:ext cx="71451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6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04" y="1641413"/>
            <a:ext cx="7145162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004" y="3734860"/>
            <a:ext cx="7145162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85005" y="3599392"/>
            <a:ext cx="71451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09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874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24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235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40" y="3243262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651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651" y="3243262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9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6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8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34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541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388534"/>
            <a:ext cx="27481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01" y="982133"/>
            <a:ext cx="4176834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7" y="3031065"/>
            <a:ext cx="27481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85005" y="2912533"/>
            <a:ext cx="25280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524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883832"/>
            <a:ext cx="393488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4992" y="1032933"/>
            <a:ext cx="3173585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3255432"/>
            <a:ext cx="3934884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312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4815415"/>
            <a:ext cx="7365295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1782" y="1032934"/>
            <a:ext cx="768243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5382153"/>
            <a:ext cx="7365295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57394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06873"/>
            <a:ext cx="7365295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275666"/>
            <a:ext cx="7365297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5" y="4140199"/>
            <a:ext cx="71569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14731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28" y="982132"/>
            <a:ext cx="6933604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3550" y="3352800"/>
            <a:ext cx="6383865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5" y="4343401"/>
            <a:ext cx="736530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20800" y="905362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9629" y="2827870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85005" y="4140199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5789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41" y="3308581"/>
            <a:ext cx="736528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4777381"/>
            <a:ext cx="73652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71806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68" y="982132"/>
            <a:ext cx="6852265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639312"/>
            <a:ext cx="736529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529667"/>
            <a:ext cx="736529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51232" y="89689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7280" y="260772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85005" y="342900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83381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982132"/>
            <a:ext cx="7365295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566160"/>
            <a:ext cx="7365291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8" y="4470401"/>
            <a:ext cx="7365295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9" y="3429000"/>
            <a:ext cx="71569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13210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37" y="2490136"/>
            <a:ext cx="7365297" cy="338573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569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85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6389" y="906874"/>
            <a:ext cx="1753841" cy="496899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40" y="906874"/>
            <a:ext cx="5325135" cy="496899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65971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41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52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40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66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84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04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24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20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84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  <p:sldLayoutId id="2147485469" r:id="rId2"/>
    <p:sldLayoutId id="2147485470" r:id="rId3"/>
    <p:sldLayoutId id="2147485471" r:id="rId4"/>
    <p:sldLayoutId id="2147485472" r:id="rId5"/>
    <p:sldLayoutId id="2147485473" r:id="rId6"/>
    <p:sldLayoutId id="2147485474" r:id="rId7"/>
    <p:sldLayoutId id="2147485475" r:id="rId8"/>
    <p:sldLayoutId id="2147485476" r:id="rId9"/>
    <p:sldLayoutId id="2147485477" r:id="rId10"/>
    <p:sldLayoutId id="21474854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7B7268-56AE-4A0D-A9C7-6D2B55C3B0D6}" type="slidenum">
              <a:rPr lang="en-US" altLang="ja-JP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4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1034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6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r="81940" b="42691"/>
          <a:stretch>
            <a:fillRect/>
          </a:stretch>
        </p:blipFill>
        <p:spPr bwMode="auto">
          <a:xfrm>
            <a:off x="8697915" y="4"/>
            <a:ext cx="12080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60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1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195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39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585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778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896" indent="-342896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41" indent="-285747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87" indent="-228598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81" indent="-2285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76" indent="-2285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70" indent="-22859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66" indent="-22859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60" indent="-22859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55" indent="-22859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5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4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8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3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8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2490136"/>
            <a:ext cx="7365297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6393" y="5960533"/>
            <a:ext cx="124397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4938" y="5960533"/>
            <a:ext cx="55300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1765" y="5960533"/>
            <a:ext cx="42846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5" r:id="rId1"/>
    <p:sldLayoutId id="2147485846" r:id="rId2"/>
    <p:sldLayoutId id="2147485847" r:id="rId3"/>
    <p:sldLayoutId id="2147485848" r:id="rId4"/>
    <p:sldLayoutId id="2147485849" r:id="rId5"/>
    <p:sldLayoutId id="2147485850" r:id="rId6"/>
    <p:sldLayoutId id="2147485851" r:id="rId7"/>
    <p:sldLayoutId id="2147485852" r:id="rId8"/>
    <p:sldLayoutId id="2147485853" r:id="rId9"/>
    <p:sldLayoutId id="2147485854" r:id="rId10"/>
    <p:sldLayoutId id="2147485855" r:id="rId11"/>
    <p:sldLayoutId id="2147485856" r:id="rId12"/>
    <p:sldLayoutId id="2147485857" r:id="rId13"/>
    <p:sldLayoutId id="2147485858" r:id="rId14"/>
    <p:sldLayoutId id="2147485859" r:id="rId15"/>
    <p:sldLayoutId id="2147485860" r:id="rId16"/>
    <p:sldLayoutId id="214748586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560512" y="692696"/>
            <a:ext cx="8928992" cy="4762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ja-JP" altLang="en-US" u="sng" dirty="0">
                <a:solidFill>
                  <a:srgbClr val="0070C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減便等に関するご協力のお願い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848543" y="1340768"/>
            <a:ext cx="8280921" cy="48965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09" tIns="45704" rIns="91409" bIns="45704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ja-JP" altLang="en-US" sz="2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今般の緊急事態宣言において、緊急事態宣言の対象区域等では、都道府県は、人の流れを抑制する観点から、交通事業者に対して、平日の終電の繰上げ、週末休日等における減便等について、必要な協力の依頼等を行うものとされています。</a:t>
            </a:r>
            <a:endParaRPr lang="en-US" altLang="ja-JP" sz="2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ja-JP" altLang="en-US" sz="2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2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これを踏まえ、関係都府県からの要請に基づき、</a:t>
            </a:r>
            <a:r>
              <a:rPr lang="ja-JP" altLang="en-US" sz="2000" u="sng" dirty="0">
                <a:solidFill>
                  <a:srgbClr val="0070C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鉄道の減便や終電繰上げなど</a:t>
            </a:r>
            <a:r>
              <a:rPr lang="ja-JP" altLang="en-US" sz="2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が実施されますので、期間中の鉄道の御利用に当たっては、十分御注意をいただきますようお願いします。</a:t>
            </a:r>
            <a:endParaRPr lang="en-US" altLang="ja-JP" sz="2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ja-JP" altLang="en-US" sz="2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2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詳細は以下リンク先をご確認ください。</a:t>
            </a:r>
          </a:p>
          <a:p>
            <a:pPr algn="l" fontAlgn="auto">
              <a:spcAft>
                <a:spcPts val="0"/>
              </a:spcAft>
            </a:pPr>
            <a:endParaRPr lang="en-US" altLang="ja-JP" sz="2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2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2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2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2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2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r"/>
            <a:r>
              <a:rPr lang="ja-JP" altLang="en-US" sz="2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　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477723" y="4293096"/>
            <a:ext cx="5022560" cy="1509005"/>
            <a:chOff x="2414107" y="4140978"/>
            <a:chExt cx="5022560" cy="1509005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318" y="4140978"/>
              <a:ext cx="1333817" cy="1333817"/>
            </a:xfrm>
            <a:prstGeom prst="rect">
              <a:avLst/>
            </a:prstGeom>
          </p:spPr>
        </p:pic>
        <p:grpSp>
          <p:nvGrpSpPr>
            <p:cNvPr id="14" name="グループ化 13"/>
            <p:cNvGrpSpPr/>
            <p:nvPr/>
          </p:nvGrpSpPr>
          <p:grpSpPr>
            <a:xfrm>
              <a:off x="2414107" y="4171196"/>
              <a:ext cx="5022560" cy="1478787"/>
              <a:chOff x="1082532" y="4501253"/>
              <a:chExt cx="5076565" cy="1478787"/>
            </a:xfrm>
          </p:grpSpPr>
          <p:sp>
            <p:nvSpPr>
              <p:cNvPr id="8" name="テキスト ボックス 7"/>
              <p:cNvSpPr txBox="1"/>
              <p:nvPr/>
            </p:nvSpPr>
            <p:spPr>
              <a:xfrm>
                <a:off x="2462237" y="5364487"/>
                <a:ext cx="349320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国土交通省ホームページ</a:t>
                </a:r>
                <a:endParaRPr lang="en-US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r>
                  <a:rPr lang="en-US" altLang="ja-JP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https://www.mlit.go.jp/tetudo/tetudo_tk1_000059.html</a:t>
                </a:r>
                <a:endParaRPr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endParaRPr kumimoji="1" lang="ja-JP" altLang="en-US" sz="1400" dirty="0"/>
              </a:p>
            </p:txBody>
          </p:sp>
          <p:sp>
            <p:nvSpPr>
              <p:cNvPr id="9" name="角丸四角形 8"/>
              <p:cNvSpPr/>
              <p:nvPr/>
            </p:nvSpPr>
            <p:spPr>
              <a:xfrm>
                <a:off x="1082532" y="4501253"/>
                <a:ext cx="5076565" cy="1333817"/>
              </a:xfrm>
              <a:prstGeom prst="roundRect">
                <a:avLst>
                  <a:gd name="adj" fmla="val 704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" name="正方形/長方形 3"/>
          <p:cNvSpPr/>
          <p:nvPr/>
        </p:nvSpPr>
        <p:spPr>
          <a:xfrm>
            <a:off x="1244588" y="5649607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ja-JP" altLang="en-US" sz="1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また、引き続き</a:t>
            </a:r>
            <a:r>
              <a:rPr lang="ja-JP" altLang="en-US" sz="1400" dirty="0">
                <a:solidFill>
                  <a:srgbClr val="0070C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テレワーク・時差出勤等の実施、マスク着用・会話を控えめにすること</a:t>
            </a:r>
            <a:r>
              <a:rPr lang="ja-JP" altLang="en-US" sz="1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への　ご協力もあわせてお願いいたします。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1178586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 cap="flat" cmpd="sng" algn="ctr">
          <a:solidFill>
            <a:srgbClr val="00B050"/>
          </a:solidFill>
          <a:prstDash val="solid"/>
        </a:ln>
        <a:effectLst/>
      </a:spPr>
      <a:bodyPr rtlCol="0" anchor="t" anchorCtr="0"/>
      <a:lstStyle>
        <a:defPPr algn="ctr" defTabSz="914390" fontAlgn="auto">
          <a:spcBef>
            <a:spcPts val="0"/>
          </a:spcBef>
          <a:spcAft>
            <a:spcPts val="0"/>
          </a:spcAft>
          <a:defRPr kumimoji="0" sz="1100" kern="0" dirty="0" smtClean="0">
            <a:solidFill>
              <a:srgbClr val="000000"/>
            </a:solidFill>
            <a:latin typeface="AR Pゴシック体M" panose="020B0600000000000000" pitchFamily="50" charset="-128"/>
            <a:ea typeface="AR Pゴシック体M" panose="020B0600000000000000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26968</TotalTime>
  <Words>176</Words>
  <Application>Microsoft Office PowerPoint</Application>
  <PresentationFormat>A4 210 x 297 mm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AR丸ゴシック体E</vt:lpstr>
      <vt:lpstr>HGP創英角ｺﾞｼｯｸUB</vt:lpstr>
      <vt:lpstr>游ゴシック</vt:lpstr>
      <vt:lpstr>Arial</vt:lpstr>
      <vt:lpstr>Calibri</vt:lpstr>
      <vt:lpstr>Calibri Light</vt:lpstr>
      <vt:lpstr>Garamond</vt:lpstr>
      <vt:lpstr>デザインの設定</vt:lpstr>
      <vt:lpstr>27_標準デザイン</vt:lpstr>
      <vt:lpstr>オーガニック</vt:lpstr>
      <vt:lpstr>減便等に関するご協力のお願い</vt:lpstr>
    </vt:vector>
  </TitlesOfParts>
  <Company>国土交通省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行政情報システム室</dc:creator>
  <cp:lastModifiedBy>zenchuken01</cp:lastModifiedBy>
  <cp:revision>1877</cp:revision>
  <cp:lastPrinted>2021-01-14T01:36:04Z</cp:lastPrinted>
  <dcterms:created xsi:type="dcterms:W3CDTF">2007-11-06T12:19:33Z</dcterms:created>
  <dcterms:modified xsi:type="dcterms:W3CDTF">2021-04-30T01:46:31Z</dcterms:modified>
</cp:coreProperties>
</file>