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55" d="100"/>
          <a:sy n="55" d="100"/>
        </p:scale>
        <p:origin x="2837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4368</TotalTime>
  <Words>507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zenchuken01</cp:lastModifiedBy>
  <cp:revision>633</cp:revision>
  <cp:lastPrinted>2022-07-11T11:10:24Z</cp:lastPrinted>
  <dcterms:created xsi:type="dcterms:W3CDTF">2021-06-21T06:44:25Z</dcterms:created>
  <dcterms:modified xsi:type="dcterms:W3CDTF">2023-02-17T04:59:16Z</dcterms:modified>
</cp:coreProperties>
</file>